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3" r:id="rId3"/>
    <p:sldId id="311" r:id="rId4"/>
    <p:sldId id="334" r:id="rId5"/>
    <p:sldId id="444" r:id="rId6"/>
    <p:sldId id="390" r:id="rId7"/>
    <p:sldId id="341" r:id="rId8"/>
    <p:sldId id="344" r:id="rId9"/>
    <p:sldId id="372" r:id="rId10"/>
    <p:sldId id="436" r:id="rId11"/>
    <p:sldId id="320" r:id="rId12"/>
    <p:sldId id="439" r:id="rId13"/>
    <p:sldId id="446" r:id="rId14"/>
    <p:sldId id="441" r:id="rId15"/>
    <p:sldId id="442" r:id="rId16"/>
    <p:sldId id="437" r:id="rId17"/>
    <p:sldId id="435" r:id="rId18"/>
    <p:sldId id="448" r:id="rId19"/>
    <p:sldId id="445" r:id="rId20"/>
    <p:sldId id="449" r:id="rId21"/>
    <p:sldId id="29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Fallon" initials="Cf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184" y="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5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A0E60-4DA6-654E-86EA-ED1826202EF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ABB7CF-F910-E54D-A19E-F0E811DAF55C}">
      <dgm:prSet phldrT="[Texte]" custT="1"/>
      <dgm:spPr/>
      <dgm:t>
        <a:bodyPr/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Le  cadre de la planification d’urgence et de la gestion de crise</a:t>
          </a:r>
        </a:p>
      </dgm:t>
    </dgm:pt>
    <dgm:pt modelId="{2F986B85-9143-F14D-A4FF-E67D60A8F89A}" type="parTrans" cxnId="{0685047B-EC96-704F-9B73-35FDCE4E0F2E}">
      <dgm:prSet/>
      <dgm:spPr/>
      <dgm:t>
        <a:bodyPr/>
        <a:lstStyle/>
        <a:p>
          <a:endParaRPr lang="fr-FR"/>
        </a:p>
      </dgm:t>
    </dgm:pt>
    <dgm:pt modelId="{19E69037-9EF8-4C4E-A55A-CE6B0CC8A714}" type="sibTrans" cxnId="{0685047B-EC96-704F-9B73-35FDCE4E0F2E}">
      <dgm:prSet/>
      <dgm:spPr/>
      <dgm:t>
        <a:bodyPr/>
        <a:lstStyle/>
        <a:p>
          <a:endParaRPr lang="fr-FR"/>
        </a:p>
      </dgm:t>
    </dgm:pt>
    <dgm:pt modelId="{D9E68D55-8456-5A4B-8063-89C924B94DF7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La planification d’urgence sous tension: 2 exemples</a:t>
          </a:r>
        </a:p>
      </dgm:t>
    </dgm:pt>
    <dgm:pt modelId="{AFA216FF-71D1-C340-9095-03C284332A6E}" type="sibTrans" cxnId="{4545B4EA-C64F-DF41-9A2A-78D5BA4A06C5}">
      <dgm:prSet/>
      <dgm:spPr/>
      <dgm:t>
        <a:bodyPr/>
        <a:lstStyle/>
        <a:p>
          <a:endParaRPr lang="fr-FR"/>
        </a:p>
      </dgm:t>
    </dgm:pt>
    <dgm:pt modelId="{BC5432D1-7DF6-044E-92E8-7556A349BB4A}" type="parTrans" cxnId="{4545B4EA-C64F-DF41-9A2A-78D5BA4A06C5}">
      <dgm:prSet/>
      <dgm:spPr/>
      <dgm:t>
        <a:bodyPr/>
        <a:lstStyle/>
        <a:p>
          <a:endParaRPr lang="fr-FR"/>
        </a:p>
      </dgm:t>
    </dgm:pt>
    <dgm:pt modelId="{E7B9A8FA-4155-8645-BBDE-D15AC67973CB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Quelques éléments de réflexion pour conclure</a:t>
          </a:r>
        </a:p>
      </dgm:t>
    </dgm:pt>
    <dgm:pt modelId="{B0C6A33D-819C-A143-B8E1-92146B4A3384}" type="parTrans" cxnId="{2BEC70D4-E240-AD4C-8AC0-F982E321AF71}">
      <dgm:prSet/>
      <dgm:spPr/>
      <dgm:t>
        <a:bodyPr/>
        <a:lstStyle/>
        <a:p>
          <a:endParaRPr lang="fr-FR"/>
        </a:p>
      </dgm:t>
    </dgm:pt>
    <dgm:pt modelId="{B5180CA7-5179-CE45-A167-2706B2A114BA}" type="sibTrans" cxnId="{2BEC70D4-E240-AD4C-8AC0-F982E321AF71}">
      <dgm:prSet/>
      <dgm:spPr/>
      <dgm:t>
        <a:bodyPr/>
        <a:lstStyle/>
        <a:p>
          <a:endParaRPr lang="fr-FR"/>
        </a:p>
      </dgm:t>
    </dgm:pt>
    <dgm:pt modelId="{E7626A62-4C77-9F45-B021-C25CB6D78C82}" type="pres">
      <dgm:prSet presAssocID="{4BEA0E60-4DA6-654E-86EA-ED1826202EFF}" presName="linear" presStyleCnt="0">
        <dgm:presLayoutVars>
          <dgm:dir/>
          <dgm:animLvl val="lvl"/>
          <dgm:resizeHandles val="exact"/>
        </dgm:presLayoutVars>
      </dgm:prSet>
      <dgm:spPr/>
    </dgm:pt>
    <dgm:pt modelId="{985723C0-B1A4-194B-A3DA-6EF89D52A01C}" type="pres">
      <dgm:prSet presAssocID="{DDABB7CF-F910-E54D-A19E-F0E811DAF55C}" presName="parentLin" presStyleCnt="0"/>
      <dgm:spPr/>
    </dgm:pt>
    <dgm:pt modelId="{35BFB3EA-5B16-E547-BC99-16FFC231269D}" type="pres">
      <dgm:prSet presAssocID="{DDABB7CF-F910-E54D-A19E-F0E811DAF55C}" presName="parentLeftMargin" presStyleLbl="node1" presStyleIdx="0" presStyleCnt="3"/>
      <dgm:spPr/>
    </dgm:pt>
    <dgm:pt modelId="{104E531F-4948-1542-A62A-B766A4196920}" type="pres">
      <dgm:prSet presAssocID="{DDABB7CF-F910-E54D-A19E-F0E811DAF55C}" presName="parentText" presStyleLbl="node1" presStyleIdx="0" presStyleCnt="3" custLinFactNeighborX="-5019" custLinFactNeighborY="7043">
        <dgm:presLayoutVars>
          <dgm:chMax val="0"/>
          <dgm:bulletEnabled val="1"/>
        </dgm:presLayoutVars>
      </dgm:prSet>
      <dgm:spPr/>
    </dgm:pt>
    <dgm:pt modelId="{F460964E-ABAD-2246-B10D-8B3CC162F8F8}" type="pres">
      <dgm:prSet presAssocID="{DDABB7CF-F910-E54D-A19E-F0E811DAF55C}" presName="negativeSpace" presStyleCnt="0"/>
      <dgm:spPr/>
    </dgm:pt>
    <dgm:pt modelId="{09CA5749-35F6-7A4E-817E-E113A1F580DB}" type="pres">
      <dgm:prSet presAssocID="{DDABB7CF-F910-E54D-A19E-F0E811DAF55C}" presName="childText" presStyleLbl="conFgAcc1" presStyleIdx="0" presStyleCnt="3">
        <dgm:presLayoutVars>
          <dgm:bulletEnabled val="1"/>
        </dgm:presLayoutVars>
      </dgm:prSet>
      <dgm:spPr/>
    </dgm:pt>
    <dgm:pt modelId="{C417525B-21E9-664E-BE7E-8346A34949BC}" type="pres">
      <dgm:prSet presAssocID="{19E69037-9EF8-4C4E-A55A-CE6B0CC8A714}" presName="spaceBetweenRectangles" presStyleCnt="0"/>
      <dgm:spPr/>
    </dgm:pt>
    <dgm:pt modelId="{6E939002-75B7-004B-AFFC-0FE7981F29C0}" type="pres">
      <dgm:prSet presAssocID="{D9E68D55-8456-5A4B-8063-89C924B94DF7}" presName="parentLin" presStyleCnt="0"/>
      <dgm:spPr/>
    </dgm:pt>
    <dgm:pt modelId="{713315E8-3BA8-A04F-9DA5-834F266A994E}" type="pres">
      <dgm:prSet presAssocID="{D9E68D55-8456-5A4B-8063-89C924B94DF7}" presName="parentLeftMargin" presStyleLbl="node1" presStyleIdx="0" presStyleCnt="3"/>
      <dgm:spPr/>
    </dgm:pt>
    <dgm:pt modelId="{1360ED7D-49EA-7345-A365-0DFA49C566AC}" type="pres">
      <dgm:prSet presAssocID="{D9E68D55-8456-5A4B-8063-89C924B94D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AAE64C-9538-8747-B561-95923A88C749}" type="pres">
      <dgm:prSet presAssocID="{D9E68D55-8456-5A4B-8063-89C924B94DF7}" presName="negativeSpace" presStyleCnt="0"/>
      <dgm:spPr/>
    </dgm:pt>
    <dgm:pt modelId="{AFE37479-C434-D742-9DC0-DDCFF0C93A80}" type="pres">
      <dgm:prSet presAssocID="{D9E68D55-8456-5A4B-8063-89C924B94DF7}" presName="childText" presStyleLbl="conFgAcc1" presStyleIdx="1" presStyleCnt="3">
        <dgm:presLayoutVars>
          <dgm:bulletEnabled val="1"/>
        </dgm:presLayoutVars>
      </dgm:prSet>
      <dgm:spPr/>
    </dgm:pt>
    <dgm:pt modelId="{BBD7250D-6BD6-E242-A11B-04A19ECA4B9E}" type="pres">
      <dgm:prSet presAssocID="{AFA216FF-71D1-C340-9095-03C284332A6E}" presName="spaceBetweenRectangles" presStyleCnt="0"/>
      <dgm:spPr/>
    </dgm:pt>
    <dgm:pt modelId="{B0164C27-B18A-9246-95BD-19BCE352DA13}" type="pres">
      <dgm:prSet presAssocID="{E7B9A8FA-4155-8645-BBDE-D15AC67973CB}" presName="parentLin" presStyleCnt="0"/>
      <dgm:spPr/>
    </dgm:pt>
    <dgm:pt modelId="{12786BAB-08C3-8B40-B43B-F463CE7DCF8F}" type="pres">
      <dgm:prSet presAssocID="{E7B9A8FA-4155-8645-BBDE-D15AC67973CB}" presName="parentLeftMargin" presStyleLbl="node1" presStyleIdx="1" presStyleCnt="3"/>
      <dgm:spPr/>
    </dgm:pt>
    <dgm:pt modelId="{057029E5-1ADE-CE4E-BB18-B47B95D2B717}" type="pres">
      <dgm:prSet presAssocID="{E7B9A8FA-4155-8645-BBDE-D15AC67973C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1EF08-0AA3-6F43-935C-A0466065E391}" type="pres">
      <dgm:prSet presAssocID="{E7B9A8FA-4155-8645-BBDE-D15AC67973CB}" presName="negativeSpace" presStyleCnt="0"/>
      <dgm:spPr/>
    </dgm:pt>
    <dgm:pt modelId="{46D1A11C-1024-034C-81C1-EEA9D004F97E}" type="pres">
      <dgm:prSet presAssocID="{E7B9A8FA-4155-8645-BBDE-D15AC67973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870E155-90DD-9E4E-84E7-894BAF1FE2BB}" type="presOf" srcId="{E7B9A8FA-4155-8645-BBDE-D15AC67973CB}" destId="{12786BAB-08C3-8B40-B43B-F463CE7DCF8F}" srcOrd="0" destOrd="0" presId="urn:microsoft.com/office/officeart/2005/8/layout/list1"/>
    <dgm:cxn modelId="{B03E9176-F665-9741-A551-C5A2D952DC4D}" type="presOf" srcId="{4BEA0E60-4DA6-654E-86EA-ED1826202EFF}" destId="{E7626A62-4C77-9F45-B021-C25CB6D78C82}" srcOrd="0" destOrd="0" presId="urn:microsoft.com/office/officeart/2005/8/layout/list1"/>
    <dgm:cxn modelId="{0685047B-EC96-704F-9B73-35FDCE4E0F2E}" srcId="{4BEA0E60-4DA6-654E-86EA-ED1826202EFF}" destId="{DDABB7CF-F910-E54D-A19E-F0E811DAF55C}" srcOrd="0" destOrd="0" parTransId="{2F986B85-9143-F14D-A4FF-E67D60A8F89A}" sibTransId="{19E69037-9EF8-4C4E-A55A-CE6B0CC8A714}"/>
    <dgm:cxn modelId="{9005D09F-EEB2-904C-A829-BD68EE745FFB}" type="presOf" srcId="{D9E68D55-8456-5A4B-8063-89C924B94DF7}" destId="{1360ED7D-49EA-7345-A365-0DFA49C566AC}" srcOrd="1" destOrd="0" presId="urn:microsoft.com/office/officeart/2005/8/layout/list1"/>
    <dgm:cxn modelId="{2BEC70D4-E240-AD4C-8AC0-F982E321AF71}" srcId="{4BEA0E60-4DA6-654E-86EA-ED1826202EFF}" destId="{E7B9A8FA-4155-8645-BBDE-D15AC67973CB}" srcOrd="2" destOrd="0" parTransId="{B0C6A33D-819C-A143-B8E1-92146B4A3384}" sibTransId="{B5180CA7-5179-CE45-A167-2706B2A114BA}"/>
    <dgm:cxn modelId="{D83491D8-C95F-7243-9989-C176792B6EF3}" type="presOf" srcId="{DDABB7CF-F910-E54D-A19E-F0E811DAF55C}" destId="{104E531F-4948-1542-A62A-B766A4196920}" srcOrd="1" destOrd="0" presId="urn:microsoft.com/office/officeart/2005/8/layout/list1"/>
    <dgm:cxn modelId="{4545B4EA-C64F-DF41-9A2A-78D5BA4A06C5}" srcId="{4BEA0E60-4DA6-654E-86EA-ED1826202EFF}" destId="{D9E68D55-8456-5A4B-8063-89C924B94DF7}" srcOrd="1" destOrd="0" parTransId="{BC5432D1-7DF6-044E-92E8-7556A349BB4A}" sibTransId="{AFA216FF-71D1-C340-9095-03C284332A6E}"/>
    <dgm:cxn modelId="{0B16FBED-ABCE-2C4B-ABED-764D95306E76}" type="presOf" srcId="{E7B9A8FA-4155-8645-BBDE-D15AC67973CB}" destId="{057029E5-1ADE-CE4E-BB18-B47B95D2B717}" srcOrd="1" destOrd="0" presId="urn:microsoft.com/office/officeart/2005/8/layout/list1"/>
    <dgm:cxn modelId="{3150EFF3-9983-2A45-8E64-BAB3D5BBB519}" type="presOf" srcId="{D9E68D55-8456-5A4B-8063-89C924B94DF7}" destId="{713315E8-3BA8-A04F-9DA5-834F266A994E}" srcOrd="0" destOrd="0" presId="urn:microsoft.com/office/officeart/2005/8/layout/list1"/>
    <dgm:cxn modelId="{AAF6E5F4-ADFD-2B46-B593-FD60495DB12C}" type="presOf" srcId="{DDABB7CF-F910-E54D-A19E-F0E811DAF55C}" destId="{35BFB3EA-5B16-E547-BC99-16FFC231269D}" srcOrd="0" destOrd="0" presId="urn:microsoft.com/office/officeart/2005/8/layout/list1"/>
    <dgm:cxn modelId="{29CAEF4D-CB25-0B43-8C8F-951147CA3D29}" type="presParOf" srcId="{E7626A62-4C77-9F45-B021-C25CB6D78C82}" destId="{985723C0-B1A4-194B-A3DA-6EF89D52A01C}" srcOrd="0" destOrd="0" presId="urn:microsoft.com/office/officeart/2005/8/layout/list1"/>
    <dgm:cxn modelId="{F89AC0BD-5C52-634C-BD11-CF875F9912D3}" type="presParOf" srcId="{985723C0-B1A4-194B-A3DA-6EF89D52A01C}" destId="{35BFB3EA-5B16-E547-BC99-16FFC231269D}" srcOrd="0" destOrd="0" presId="urn:microsoft.com/office/officeart/2005/8/layout/list1"/>
    <dgm:cxn modelId="{22324E09-5CBC-074D-8343-3B28FCDFDAA7}" type="presParOf" srcId="{985723C0-B1A4-194B-A3DA-6EF89D52A01C}" destId="{104E531F-4948-1542-A62A-B766A4196920}" srcOrd="1" destOrd="0" presId="urn:microsoft.com/office/officeart/2005/8/layout/list1"/>
    <dgm:cxn modelId="{F4CD6A1C-0B24-8E4B-9F0E-80CA2F053D5C}" type="presParOf" srcId="{E7626A62-4C77-9F45-B021-C25CB6D78C82}" destId="{F460964E-ABAD-2246-B10D-8B3CC162F8F8}" srcOrd="1" destOrd="0" presId="urn:microsoft.com/office/officeart/2005/8/layout/list1"/>
    <dgm:cxn modelId="{12DE315C-B59E-C74A-812A-BEAF06D90A3C}" type="presParOf" srcId="{E7626A62-4C77-9F45-B021-C25CB6D78C82}" destId="{09CA5749-35F6-7A4E-817E-E113A1F580DB}" srcOrd="2" destOrd="0" presId="urn:microsoft.com/office/officeart/2005/8/layout/list1"/>
    <dgm:cxn modelId="{4ADA5925-4F50-A842-99A1-5FB5000C6508}" type="presParOf" srcId="{E7626A62-4C77-9F45-B021-C25CB6D78C82}" destId="{C417525B-21E9-664E-BE7E-8346A34949BC}" srcOrd="3" destOrd="0" presId="urn:microsoft.com/office/officeart/2005/8/layout/list1"/>
    <dgm:cxn modelId="{7789936F-2274-6F49-921D-2ABE4DEB9D15}" type="presParOf" srcId="{E7626A62-4C77-9F45-B021-C25CB6D78C82}" destId="{6E939002-75B7-004B-AFFC-0FE7981F29C0}" srcOrd="4" destOrd="0" presId="urn:microsoft.com/office/officeart/2005/8/layout/list1"/>
    <dgm:cxn modelId="{E79C000C-A096-7048-B3D6-6AABEA113C4C}" type="presParOf" srcId="{6E939002-75B7-004B-AFFC-0FE7981F29C0}" destId="{713315E8-3BA8-A04F-9DA5-834F266A994E}" srcOrd="0" destOrd="0" presId="urn:microsoft.com/office/officeart/2005/8/layout/list1"/>
    <dgm:cxn modelId="{05641249-207B-C049-95A8-EB72A31D9733}" type="presParOf" srcId="{6E939002-75B7-004B-AFFC-0FE7981F29C0}" destId="{1360ED7D-49EA-7345-A365-0DFA49C566AC}" srcOrd="1" destOrd="0" presId="urn:microsoft.com/office/officeart/2005/8/layout/list1"/>
    <dgm:cxn modelId="{4B898AE2-E981-DB4B-8117-27E1929B63FE}" type="presParOf" srcId="{E7626A62-4C77-9F45-B021-C25CB6D78C82}" destId="{EFAAE64C-9538-8747-B561-95923A88C749}" srcOrd="5" destOrd="0" presId="urn:microsoft.com/office/officeart/2005/8/layout/list1"/>
    <dgm:cxn modelId="{CC17BCCF-632A-0446-894D-2B896884444C}" type="presParOf" srcId="{E7626A62-4C77-9F45-B021-C25CB6D78C82}" destId="{AFE37479-C434-D742-9DC0-DDCFF0C93A80}" srcOrd="6" destOrd="0" presId="urn:microsoft.com/office/officeart/2005/8/layout/list1"/>
    <dgm:cxn modelId="{132F9138-A66E-B34F-BBC7-47BB7B486506}" type="presParOf" srcId="{E7626A62-4C77-9F45-B021-C25CB6D78C82}" destId="{BBD7250D-6BD6-E242-A11B-04A19ECA4B9E}" srcOrd="7" destOrd="0" presId="urn:microsoft.com/office/officeart/2005/8/layout/list1"/>
    <dgm:cxn modelId="{8FDF81A3-412C-9849-9CFC-80F0E2451B37}" type="presParOf" srcId="{E7626A62-4C77-9F45-B021-C25CB6D78C82}" destId="{B0164C27-B18A-9246-95BD-19BCE352DA13}" srcOrd="8" destOrd="0" presId="urn:microsoft.com/office/officeart/2005/8/layout/list1"/>
    <dgm:cxn modelId="{FDBC3F5D-D52E-3B4B-8795-5F8E91EC35CE}" type="presParOf" srcId="{B0164C27-B18A-9246-95BD-19BCE352DA13}" destId="{12786BAB-08C3-8B40-B43B-F463CE7DCF8F}" srcOrd="0" destOrd="0" presId="urn:microsoft.com/office/officeart/2005/8/layout/list1"/>
    <dgm:cxn modelId="{F1C2FF10-64D1-DA4E-9D26-1987BA7EF8BA}" type="presParOf" srcId="{B0164C27-B18A-9246-95BD-19BCE352DA13}" destId="{057029E5-1ADE-CE4E-BB18-B47B95D2B717}" srcOrd="1" destOrd="0" presId="urn:microsoft.com/office/officeart/2005/8/layout/list1"/>
    <dgm:cxn modelId="{61ED85FE-32B8-0941-8417-4C4CBD24D330}" type="presParOf" srcId="{E7626A62-4C77-9F45-B021-C25CB6D78C82}" destId="{9E91EF08-0AA3-6F43-935C-A0466065E391}" srcOrd="9" destOrd="0" presId="urn:microsoft.com/office/officeart/2005/8/layout/list1"/>
    <dgm:cxn modelId="{614F5ADD-BFAC-B04C-A68A-B14CD535D30F}" type="presParOf" srcId="{E7626A62-4C77-9F45-B021-C25CB6D78C82}" destId="{46D1A11C-1024-034C-81C1-EEA9D004F97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D4A346-61AB-F34D-A15A-124298BBBB3D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1FE927E-B456-114B-8FD8-C082E5C99537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5400" b="0" i="0" dirty="0">
              <a:latin typeface="Helvetica Neue Light"/>
              <a:cs typeface="Helvetica Neue Light"/>
            </a:rPr>
            <a:t>Le</a:t>
          </a:r>
          <a:r>
            <a:rPr lang="fr-FR" sz="5400" b="0" i="0" baseline="0" dirty="0">
              <a:latin typeface="Helvetica Neue Light"/>
              <a:cs typeface="Helvetica Neue Light"/>
            </a:rPr>
            <a:t> cadre de la planification d’urgence et de la gestion de crise en Belgique </a:t>
          </a:r>
          <a:endParaRPr lang="fr-FR" sz="5400" b="0" i="0" dirty="0">
            <a:latin typeface="Helvetica Neue Light"/>
            <a:cs typeface="Helvetica Neue Light"/>
          </a:endParaRPr>
        </a:p>
      </dgm:t>
    </dgm:pt>
    <dgm:pt modelId="{A35276A5-CF39-8647-A7F5-8CDFA0FC3644}" type="parTrans" cxnId="{3B2677CF-9494-584E-80FB-4644FF9DD0BE}">
      <dgm:prSet/>
      <dgm:spPr/>
      <dgm:t>
        <a:bodyPr/>
        <a:lstStyle/>
        <a:p>
          <a:endParaRPr lang="fr-FR"/>
        </a:p>
      </dgm:t>
    </dgm:pt>
    <dgm:pt modelId="{79C8B47B-4FE6-1544-9849-5F8BB65B0C64}" type="sibTrans" cxnId="{3B2677CF-9494-584E-80FB-4644FF9DD0BE}">
      <dgm:prSet/>
      <dgm:spPr/>
      <dgm:t>
        <a:bodyPr/>
        <a:lstStyle/>
        <a:p>
          <a:endParaRPr lang="fr-FR"/>
        </a:p>
      </dgm:t>
    </dgm:pt>
    <dgm:pt modelId="{634A5593-B73E-8E4E-973E-B3557793CE98}" type="pres">
      <dgm:prSet presAssocID="{07D4A346-61AB-F34D-A15A-124298BBBB3D}" presName="linear" presStyleCnt="0">
        <dgm:presLayoutVars>
          <dgm:animLvl val="lvl"/>
          <dgm:resizeHandles val="exact"/>
        </dgm:presLayoutVars>
      </dgm:prSet>
      <dgm:spPr/>
    </dgm:pt>
    <dgm:pt modelId="{1C733A02-55D9-E844-892D-A307BCAB9F65}" type="pres">
      <dgm:prSet presAssocID="{61FE927E-B456-114B-8FD8-C082E5C9953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B2677CF-9494-584E-80FB-4644FF9DD0BE}" srcId="{07D4A346-61AB-F34D-A15A-124298BBBB3D}" destId="{61FE927E-B456-114B-8FD8-C082E5C99537}" srcOrd="0" destOrd="0" parTransId="{A35276A5-CF39-8647-A7F5-8CDFA0FC3644}" sibTransId="{79C8B47B-4FE6-1544-9849-5F8BB65B0C64}"/>
    <dgm:cxn modelId="{63F091E5-D9A2-D241-8DA5-FCE8F55BFE9A}" type="presOf" srcId="{07D4A346-61AB-F34D-A15A-124298BBBB3D}" destId="{634A5593-B73E-8E4E-973E-B3557793CE98}" srcOrd="0" destOrd="0" presId="urn:microsoft.com/office/officeart/2005/8/layout/vList2"/>
    <dgm:cxn modelId="{2775B6F2-2838-6547-904B-0ADE9CD0C6E5}" type="presOf" srcId="{61FE927E-B456-114B-8FD8-C082E5C99537}" destId="{1C733A02-55D9-E844-892D-A307BCAB9F65}" srcOrd="0" destOrd="0" presId="urn:microsoft.com/office/officeart/2005/8/layout/vList2"/>
    <dgm:cxn modelId="{40AE1464-21E6-0F4B-870C-8253F6A8228A}" type="presParOf" srcId="{634A5593-B73E-8E4E-973E-B3557793CE98}" destId="{1C733A02-55D9-E844-892D-A307BCAB9F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EA0E60-4DA6-654E-86EA-ED1826202EF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ABB7CF-F910-E54D-A19E-F0E811DAF55C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Le cadre de la planification d’urgence et de la gestion de crise</a:t>
          </a:r>
        </a:p>
      </dgm:t>
    </dgm:pt>
    <dgm:pt modelId="{2F986B85-9143-F14D-A4FF-E67D60A8F89A}" type="parTrans" cxnId="{0685047B-EC96-704F-9B73-35FDCE4E0F2E}">
      <dgm:prSet/>
      <dgm:spPr/>
      <dgm:t>
        <a:bodyPr/>
        <a:lstStyle/>
        <a:p>
          <a:endParaRPr lang="fr-FR"/>
        </a:p>
      </dgm:t>
    </dgm:pt>
    <dgm:pt modelId="{19E69037-9EF8-4C4E-A55A-CE6B0CC8A714}" type="sibTrans" cxnId="{0685047B-EC96-704F-9B73-35FDCE4E0F2E}">
      <dgm:prSet/>
      <dgm:spPr/>
      <dgm:t>
        <a:bodyPr/>
        <a:lstStyle/>
        <a:p>
          <a:endParaRPr lang="fr-FR"/>
        </a:p>
      </dgm:t>
    </dgm:pt>
    <dgm:pt modelId="{D9E68D55-8456-5A4B-8063-89C924B94DF7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+mj-lt"/>
            </a:rPr>
            <a:t>La planification d’urgence sous tension: 2 exemples</a:t>
          </a:r>
        </a:p>
      </dgm:t>
    </dgm:pt>
    <dgm:pt modelId="{AFA216FF-71D1-C340-9095-03C284332A6E}" type="sibTrans" cxnId="{4545B4EA-C64F-DF41-9A2A-78D5BA4A06C5}">
      <dgm:prSet/>
      <dgm:spPr/>
      <dgm:t>
        <a:bodyPr/>
        <a:lstStyle/>
        <a:p>
          <a:endParaRPr lang="fr-FR"/>
        </a:p>
      </dgm:t>
    </dgm:pt>
    <dgm:pt modelId="{BC5432D1-7DF6-044E-92E8-7556A349BB4A}" type="parTrans" cxnId="{4545B4EA-C64F-DF41-9A2A-78D5BA4A06C5}">
      <dgm:prSet/>
      <dgm:spPr/>
      <dgm:t>
        <a:bodyPr/>
        <a:lstStyle/>
        <a:p>
          <a:endParaRPr lang="fr-FR"/>
        </a:p>
      </dgm:t>
    </dgm:pt>
    <dgm:pt modelId="{E7B9A8FA-4155-8645-BBDE-D15AC67973CB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Quelques éléments de conclusion</a:t>
          </a:r>
        </a:p>
      </dgm:t>
    </dgm:pt>
    <dgm:pt modelId="{B0C6A33D-819C-A143-B8E1-92146B4A3384}" type="parTrans" cxnId="{2BEC70D4-E240-AD4C-8AC0-F982E321AF71}">
      <dgm:prSet/>
      <dgm:spPr/>
      <dgm:t>
        <a:bodyPr/>
        <a:lstStyle/>
        <a:p>
          <a:endParaRPr lang="fr-FR"/>
        </a:p>
      </dgm:t>
    </dgm:pt>
    <dgm:pt modelId="{B5180CA7-5179-CE45-A167-2706B2A114BA}" type="sibTrans" cxnId="{2BEC70D4-E240-AD4C-8AC0-F982E321AF71}">
      <dgm:prSet/>
      <dgm:spPr/>
      <dgm:t>
        <a:bodyPr/>
        <a:lstStyle/>
        <a:p>
          <a:endParaRPr lang="fr-FR"/>
        </a:p>
      </dgm:t>
    </dgm:pt>
    <dgm:pt modelId="{E7626A62-4C77-9F45-B021-C25CB6D78C82}" type="pres">
      <dgm:prSet presAssocID="{4BEA0E60-4DA6-654E-86EA-ED1826202EFF}" presName="linear" presStyleCnt="0">
        <dgm:presLayoutVars>
          <dgm:dir/>
          <dgm:animLvl val="lvl"/>
          <dgm:resizeHandles val="exact"/>
        </dgm:presLayoutVars>
      </dgm:prSet>
      <dgm:spPr/>
    </dgm:pt>
    <dgm:pt modelId="{985723C0-B1A4-194B-A3DA-6EF89D52A01C}" type="pres">
      <dgm:prSet presAssocID="{DDABB7CF-F910-E54D-A19E-F0E811DAF55C}" presName="parentLin" presStyleCnt="0"/>
      <dgm:spPr/>
    </dgm:pt>
    <dgm:pt modelId="{35BFB3EA-5B16-E547-BC99-16FFC231269D}" type="pres">
      <dgm:prSet presAssocID="{DDABB7CF-F910-E54D-A19E-F0E811DAF55C}" presName="parentLeftMargin" presStyleLbl="node1" presStyleIdx="0" presStyleCnt="3"/>
      <dgm:spPr/>
    </dgm:pt>
    <dgm:pt modelId="{104E531F-4948-1542-A62A-B766A4196920}" type="pres">
      <dgm:prSet presAssocID="{DDABB7CF-F910-E54D-A19E-F0E811DAF55C}" presName="parentText" presStyleLbl="node1" presStyleIdx="0" presStyleCnt="3" custLinFactNeighborX="-2740" custLinFactNeighborY="15329">
        <dgm:presLayoutVars>
          <dgm:chMax val="0"/>
          <dgm:bulletEnabled val="1"/>
        </dgm:presLayoutVars>
      </dgm:prSet>
      <dgm:spPr/>
    </dgm:pt>
    <dgm:pt modelId="{F460964E-ABAD-2246-B10D-8B3CC162F8F8}" type="pres">
      <dgm:prSet presAssocID="{DDABB7CF-F910-E54D-A19E-F0E811DAF55C}" presName="negativeSpace" presStyleCnt="0"/>
      <dgm:spPr/>
    </dgm:pt>
    <dgm:pt modelId="{09CA5749-35F6-7A4E-817E-E113A1F580DB}" type="pres">
      <dgm:prSet presAssocID="{DDABB7CF-F910-E54D-A19E-F0E811DAF55C}" presName="childText" presStyleLbl="conFgAcc1" presStyleIdx="0" presStyleCnt="3">
        <dgm:presLayoutVars>
          <dgm:bulletEnabled val="1"/>
        </dgm:presLayoutVars>
      </dgm:prSet>
      <dgm:spPr/>
    </dgm:pt>
    <dgm:pt modelId="{C417525B-21E9-664E-BE7E-8346A34949BC}" type="pres">
      <dgm:prSet presAssocID="{19E69037-9EF8-4C4E-A55A-CE6B0CC8A714}" presName="spaceBetweenRectangles" presStyleCnt="0"/>
      <dgm:spPr/>
    </dgm:pt>
    <dgm:pt modelId="{6E939002-75B7-004B-AFFC-0FE7981F29C0}" type="pres">
      <dgm:prSet presAssocID="{D9E68D55-8456-5A4B-8063-89C924B94DF7}" presName="parentLin" presStyleCnt="0"/>
      <dgm:spPr/>
    </dgm:pt>
    <dgm:pt modelId="{713315E8-3BA8-A04F-9DA5-834F266A994E}" type="pres">
      <dgm:prSet presAssocID="{D9E68D55-8456-5A4B-8063-89C924B94DF7}" presName="parentLeftMargin" presStyleLbl="node1" presStyleIdx="0" presStyleCnt="3"/>
      <dgm:spPr/>
    </dgm:pt>
    <dgm:pt modelId="{1360ED7D-49EA-7345-A365-0DFA49C566AC}" type="pres">
      <dgm:prSet presAssocID="{D9E68D55-8456-5A4B-8063-89C924B94D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AAE64C-9538-8747-B561-95923A88C749}" type="pres">
      <dgm:prSet presAssocID="{D9E68D55-8456-5A4B-8063-89C924B94DF7}" presName="negativeSpace" presStyleCnt="0"/>
      <dgm:spPr/>
    </dgm:pt>
    <dgm:pt modelId="{AFE37479-C434-D742-9DC0-DDCFF0C93A80}" type="pres">
      <dgm:prSet presAssocID="{D9E68D55-8456-5A4B-8063-89C924B94DF7}" presName="childText" presStyleLbl="conFgAcc1" presStyleIdx="1" presStyleCnt="3">
        <dgm:presLayoutVars>
          <dgm:bulletEnabled val="1"/>
        </dgm:presLayoutVars>
      </dgm:prSet>
      <dgm:spPr/>
    </dgm:pt>
    <dgm:pt modelId="{BBD7250D-6BD6-E242-A11B-04A19ECA4B9E}" type="pres">
      <dgm:prSet presAssocID="{AFA216FF-71D1-C340-9095-03C284332A6E}" presName="spaceBetweenRectangles" presStyleCnt="0"/>
      <dgm:spPr/>
    </dgm:pt>
    <dgm:pt modelId="{B0164C27-B18A-9246-95BD-19BCE352DA13}" type="pres">
      <dgm:prSet presAssocID="{E7B9A8FA-4155-8645-BBDE-D15AC67973CB}" presName="parentLin" presStyleCnt="0"/>
      <dgm:spPr/>
    </dgm:pt>
    <dgm:pt modelId="{12786BAB-08C3-8B40-B43B-F463CE7DCF8F}" type="pres">
      <dgm:prSet presAssocID="{E7B9A8FA-4155-8645-BBDE-D15AC67973CB}" presName="parentLeftMargin" presStyleLbl="node1" presStyleIdx="1" presStyleCnt="3"/>
      <dgm:spPr/>
    </dgm:pt>
    <dgm:pt modelId="{057029E5-1ADE-CE4E-BB18-B47B95D2B717}" type="pres">
      <dgm:prSet presAssocID="{E7B9A8FA-4155-8645-BBDE-D15AC67973C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1EF08-0AA3-6F43-935C-A0466065E391}" type="pres">
      <dgm:prSet presAssocID="{E7B9A8FA-4155-8645-BBDE-D15AC67973CB}" presName="negativeSpace" presStyleCnt="0"/>
      <dgm:spPr/>
    </dgm:pt>
    <dgm:pt modelId="{46D1A11C-1024-034C-81C1-EEA9D004F97E}" type="pres">
      <dgm:prSet presAssocID="{E7B9A8FA-4155-8645-BBDE-D15AC67973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8470117-1F75-7348-89E0-E21704F5A854}" type="presOf" srcId="{DDABB7CF-F910-E54D-A19E-F0E811DAF55C}" destId="{35BFB3EA-5B16-E547-BC99-16FFC231269D}" srcOrd="0" destOrd="0" presId="urn:microsoft.com/office/officeart/2005/8/layout/list1"/>
    <dgm:cxn modelId="{F4774A71-39B3-A045-8567-B5D9545C11F6}" type="presOf" srcId="{D9E68D55-8456-5A4B-8063-89C924B94DF7}" destId="{713315E8-3BA8-A04F-9DA5-834F266A994E}" srcOrd="0" destOrd="0" presId="urn:microsoft.com/office/officeart/2005/8/layout/list1"/>
    <dgm:cxn modelId="{B03E9176-F665-9741-A551-C5A2D952DC4D}" type="presOf" srcId="{4BEA0E60-4DA6-654E-86EA-ED1826202EFF}" destId="{E7626A62-4C77-9F45-B021-C25CB6D78C82}" srcOrd="0" destOrd="0" presId="urn:microsoft.com/office/officeart/2005/8/layout/list1"/>
    <dgm:cxn modelId="{0685047B-EC96-704F-9B73-35FDCE4E0F2E}" srcId="{4BEA0E60-4DA6-654E-86EA-ED1826202EFF}" destId="{DDABB7CF-F910-E54D-A19E-F0E811DAF55C}" srcOrd="0" destOrd="0" parTransId="{2F986B85-9143-F14D-A4FF-E67D60A8F89A}" sibTransId="{19E69037-9EF8-4C4E-A55A-CE6B0CC8A714}"/>
    <dgm:cxn modelId="{02DE5E84-B033-D744-B8FF-B000548132B6}" type="presOf" srcId="{DDABB7CF-F910-E54D-A19E-F0E811DAF55C}" destId="{104E531F-4948-1542-A62A-B766A4196920}" srcOrd="1" destOrd="0" presId="urn:microsoft.com/office/officeart/2005/8/layout/list1"/>
    <dgm:cxn modelId="{F353E892-17E8-8E42-ACC4-0852F5BEDB7F}" type="presOf" srcId="{E7B9A8FA-4155-8645-BBDE-D15AC67973CB}" destId="{057029E5-1ADE-CE4E-BB18-B47B95D2B717}" srcOrd="1" destOrd="0" presId="urn:microsoft.com/office/officeart/2005/8/layout/list1"/>
    <dgm:cxn modelId="{A3BA5D94-9725-E142-934B-5C2729A42CAB}" type="presOf" srcId="{D9E68D55-8456-5A4B-8063-89C924B94DF7}" destId="{1360ED7D-49EA-7345-A365-0DFA49C566AC}" srcOrd="1" destOrd="0" presId="urn:microsoft.com/office/officeart/2005/8/layout/list1"/>
    <dgm:cxn modelId="{2BEC70D4-E240-AD4C-8AC0-F982E321AF71}" srcId="{4BEA0E60-4DA6-654E-86EA-ED1826202EFF}" destId="{E7B9A8FA-4155-8645-BBDE-D15AC67973CB}" srcOrd="2" destOrd="0" parTransId="{B0C6A33D-819C-A143-B8E1-92146B4A3384}" sibTransId="{B5180CA7-5179-CE45-A167-2706B2A114BA}"/>
    <dgm:cxn modelId="{4545B4EA-C64F-DF41-9A2A-78D5BA4A06C5}" srcId="{4BEA0E60-4DA6-654E-86EA-ED1826202EFF}" destId="{D9E68D55-8456-5A4B-8063-89C924B94DF7}" srcOrd="1" destOrd="0" parTransId="{BC5432D1-7DF6-044E-92E8-7556A349BB4A}" sibTransId="{AFA216FF-71D1-C340-9095-03C284332A6E}"/>
    <dgm:cxn modelId="{E8B9F8F2-C592-C84E-9401-4412CBE12F7D}" type="presOf" srcId="{E7B9A8FA-4155-8645-BBDE-D15AC67973CB}" destId="{12786BAB-08C3-8B40-B43B-F463CE7DCF8F}" srcOrd="0" destOrd="0" presId="urn:microsoft.com/office/officeart/2005/8/layout/list1"/>
    <dgm:cxn modelId="{C4D36004-77AF-EE4C-B231-60D1224E0D0D}" type="presParOf" srcId="{E7626A62-4C77-9F45-B021-C25CB6D78C82}" destId="{985723C0-B1A4-194B-A3DA-6EF89D52A01C}" srcOrd="0" destOrd="0" presId="urn:microsoft.com/office/officeart/2005/8/layout/list1"/>
    <dgm:cxn modelId="{3E46717D-7648-0741-9BB0-9309AD5B4FA0}" type="presParOf" srcId="{985723C0-B1A4-194B-A3DA-6EF89D52A01C}" destId="{35BFB3EA-5B16-E547-BC99-16FFC231269D}" srcOrd="0" destOrd="0" presId="urn:microsoft.com/office/officeart/2005/8/layout/list1"/>
    <dgm:cxn modelId="{FE3D3CCD-ECCC-E64D-8175-A6A7C8D890D2}" type="presParOf" srcId="{985723C0-B1A4-194B-A3DA-6EF89D52A01C}" destId="{104E531F-4948-1542-A62A-B766A4196920}" srcOrd="1" destOrd="0" presId="urn:microsoft.com/office/officeart/2005/8/layout/list1"/>
    <dgm:cxn modelId="{B2C9D472-EAAD-074E-83B0-9299C76BF28F}" type="presParOf" srcId="{E7626A62-4C77-9F45-B021-C25CB6D78C82}" destId="{F460964E-ABAD-2246-B10D-8B3CC162F8F8}" srcOrd="1" destOrd="0" presId="urn:microsoft.com/office/officeart/2005/8/layout/list1"/>
    <dgm:cxn modelId="{ADC2D6A6-B5D9-8047-BC7E-C3D47D615BE4}" type="presParOf" srcId="{E7626A62-4C77-9F45-B021-C25CB6D78C82}" destId="{09CA5749-35F6-7A4E-817E-E113A1F580DB}" srcOrd="2" destOrd="0" presId="urn:microsoft.com/office/officeart/2005/8/layout/list1"/>
    <dgm:cxn modelId="{4BAFE7B6-4884-B340-A1AB-7A82C6654F4E}" type="presParOf" srcId="{E7626A62-4C77-9F45-B021-C25CB6D78C82}" destId="{C417525B-21E9-664E-BE7E-8346A34949BC}" srcOrd="3" destOrd="0" presId="urn:microsoft.com/office/officeart/2005/8/layout/list1"/>
    <dgm:cxn modelId="{9BFC610B-5881-2245-96D2-29B4E1C57DF5}" type="presParOf" srcId="{E7626A62-4C77-9F45-B021-C25CB6D78C82}" destId="{6E939002-75B7-004B-AFFC-0FE7981F29C0}" srcOrd="4" destOrd="0" presId="urn:microsoft.com/office/officeart/2005/8/layout/list1"/>
    <dgm:cxn modelId="{A0B8FEF0-8E5B-FF45-905F-D076BC552CE2}" type="presParOf" srcId="{6E939002-75B7-004B-AFFC-0FE7981F29C0}" destId="{713315E8-3BA8-A04F-9DA5-834F266A994E}" srcOrd="0" destOrd="0" presId="urn:microsoft.com/office/officeart/2005/8/layout/list1"/>
    <dgm:cxn modelId="{CEF020B0-763B-8C43-97DF-DC00B09CC293}" type="presParOf" srcId="{6E939002-75B7-004B-AFFC-0FE7981F29C0}" destId="{1360ED7D-49EA-7345-A365-0DFA49C566AC}" srcOrd="1" destOrd="0" presId="urn:microsoft.com/office/officeart/2005/8/layout/list1"/>
    <dgm:cxn modelId="{654F4BCF-4E87-2E4E-A572-3A8A8683B85C}" type="presParOf" srcId="{E7626A62-4C77-9F45-B021-C25CB6D78C82}" destId="{EFAAE64C-9538-8747-B561-95923A88C749}" srcOrd="5" destOrd="0" presId="urn:microsoft.com/office/officeart/2005/8/layout/list1"/>
    <dgm:cxn modelId="{7F0906D0-1140-9749-B060-27C376443664}" type="presParOf" srcId="{E7626A62-4C77-9F45-B021-C25CB6D78C82}" destId="{AFE37479-C434-D742-9DC0-DDCFF0C93A80}" srcOrd="6" destOrd="0" presId="urn:microsoft.com/office/officeart/2005/8/layout/list1"/>
    <dgm:cxn modelId="{3938DE34-89F9-BE42-BD35-8789240CDA1A}" type="presParOf" srcId="{E7626A62-4C77-9F45-B021-C25CB6D78C82}" destId="{BBD7250D-6BD6-E242-A11B-04A19ECA4B9E}" srcOrd="7" destOrd="0" presId="urn:microsoft.com/office/officeart/2005/8/layout/list1"/>
    <dgm:cxn modelId="{7742649E-F522-9740-8D69-AFC4EF70269B}" type="presParOf" srcId="{E7626A62-4C77-9F45-B021-C25CB6D78C82}" destId="{B0164C27-B18A-9246-95BD-19BCE352DA13}" srcOrd="8" destOrd="0" presId="urn:microsoft.com/office/officeart/2005/8/layout/list1"/>
    <dgm:cxn modelId="{6B9615DB-F1FA-BE4D-A3A9-F89D0224A844}" type="presParOf" srcId="{B0164C27-B18A-9246-95BD-19BCE352DA13}" destId="{12786BAB-08C3-8B40-B43B-F463CE7DCF8F}" srcOrd="0" destOrd="0" presId="urn:microsoft.com/office/officeart/2005/8/layout/list1"/>
    <dgm:cxn modelId="{25C58E63-085E-FF44-A1C2-9A9DE327EBE7}" type="presParOf" srcId="{B0164C27-B18A-9246-95BD-19BCE352DA13}" destId="{057029E5-1ADE-CE4E-BB18-B47B95D2B717}" srcOrd="1" destOrd="0" presId="urn:microsoft.com/office/officeart/2005/8/layout/list1"/>
    <dgm:cxn modelId="{81E12A18-1F6E-624C-9994-31F8101411C8}" type="presParOf" srcId="{E7626A62-4C77-9F45-B021-C25CB6D78C82}" destId="{9E91EF08-0AA3-6F43-935C-A0466065E391}" srcOrd="9" destOrd="0" presId="urn:microsoft.com/office/officeart/2005/8/layout/list1"/>
    <dgm:cxn modelId="{96B2A027-923E-F845-A76F-7576CDADBE82}" type="presParOf" srcId="{E7626A62-4C77-9F45-B021-C25CB6D78C82}" destId="{46D1A11C-1024-034C-81C1-EEA9D004F97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D4A346-61AB-F34D-A15A-124298BBBB3D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1FE927E-B456-114B-8FD8-C082E5C99537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0" i="0" dirty="0">
              <a:latin typeface="Helvetica Neue Light"/>
              <a:cs typeface="Helvetica Neue Light"/>
            </a:rPr>
            <a:t>La</a:t>
          </a:r>
          <a:r>
            <a:rPr lang="fr-FR" b="0" i="0" baseline="0" dirty="0">
              <a:latin typeface="Helvetica Neue Light"/>
              <a:cs typeface="Helvetica Neue Light"/>
            </a:rPr>
            <a:t> planification d’urgence sous tension: 2 exemples</a:t>
          </a:r>
          <a:endParaRPr lang="fr-FR" b="0" i="0" dirty="0">
            <a:latin typeface="Helvetica Neue Light"/>
            <a:cs typeface="Helvetica Neue Light"/>
          </a:endParaRPr>
        </a:p>
      </dgm:t>
    </dgm:pt>
    <dgm:pt modelId="{A35276A5-CF39-8647-A7F5-8CDFA0FC3644}" type="parTrans" cxnId="{3B2677CF-9494-584E-80FB-4644FF9DD0BE}">
      <dgm:prSet/>
      <dgm:spPr/>
      <dgm:t>
        <a:bodyPr/>
        <a:lstStyle/>
        <a:p>
          <a:endParaRPr lang="fr-FR"/>
        </a:p>
      </dgm:t>
    </dgm:pt>
    <dgm:pt modelId="{79C8B47B-4FE6-1544-9849-5F8BB65B0C64}" type="sibTrans" cxnId="{3B2677CF-9494-584E-80FB-4644FF9DD0BE}">
      <dgm:prSet/>
      <dgm:spPr/>
      <dgm:t>
        <a:bodyPr/>
        <a:lstStyle/>
        <a:p>
          <a:endParaRPr lang="fr-FR"/>
        </a:p>
      </dgm:t>
    </dgm:pt>
    <dgm:pt modelId="{634A5593-B73E-8E4E-973E-B3557793CE98}" type="pres">
      <dgm:prSet presAssocID="{07D4A346-61AB-F34D-A15A-124298BBBB3D}" presName="linear" presStyleCnt="0">
        <dgm:presLayoutVars>
          <dgm:animLvl val="lvl"/>
          <dgm:resizeHandles val="exact"/>
        </dgm:presLayoutVars>
      </dgm:prSet>
      <dgm:spPr/>
    </dgm:pt>
    <dgm:pt modelId="{1C733A02-55D9-E844-892D-A307BCAB9F65}" type="pres">
      <dgm:prSet presAssocID="{61FE927E-B456-114B-8FD8-C082E5C99537}" presName="parentText" presStyleLbl="node1" presStyleIdx="0" presStyleCnt="1" custScaleY="107626">
        <dgm:presLayoutVars>
          <dgm:chMax val="0"/>
          <dgm:bulletEnabled val="1"/>
        </dgm:presLayoutVars>
      </dgm:prSet>
      <dgm:spPr/>
    </dgm:pt>
  </dgm:ptLst>
  <dgm:cxnLst>
    <dgm:cxn modelId="{6604C921-2DC9-924B-A1AB-A096BFEA18DB}" type="presOf" srcId="{07D4A346-61AB-F34D-A15A-124298BBBB3D}" destId="{634A5593-B73E-8E4E-973E-B3557793CE98}" srcOrd="0" destOrd="0" presId="urn:microsoft.com/office/officeart/2005/8/layout/vList2"/>
    <dgm:cxn modelId="{29047DC4-FA03-3941-9B15-232078D37237}" type="presOf" srcId="{61FE927E-B456-114B-8FD8-C082E5C99537}" destId="{1C733A02-55D9-E844-892D-A307BCAB9F65}" srcOrd="0" destOrd="0" presId="urn:microsoft.com/office/officeart/2005/8/layout/vList2"/>
    <dgm:cxn modelId="{3B2677CF-9494-584E-80FB-4644FF9DD0BE}" srcId="{07D4A346-61AB-F34D-A15A-124298BBBB3D}" destId="{61FE927E-B456-114B-8FD8-C082E5C99537}" srcOrd="0" destOrd="0" parTransId="{A35276A5-CF39-8647-A7F5-8CDFA0FC3644}" sibTransId="{79C8B47B-4FE6-1544-9849-5F8BB65B0C64}"/>
    <dgm:cxn modelId="{85C21564-47EE-3B43-8037-6E87B33E75A1}" type="presParOf" srcId="{634A5593-B73E-8E4E-973E-B3557793CE98}" destId="{1C733A02-55D9-E844-892D-A307BCAB9F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0EFFE5-BCB3-CF49-B400-5F5EAC9BED95}" type="doc">
      <dgm:prSet loTypeId="urn:microsoft.com/office/officeart/2005/8/layout/hList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56BD1B6-8D75-EC41-9C58-AE3383349BD8}">
      <dgm:prSet phldrT="[Texte]"/>
      <dgm:spPr/>
      <dgm:t>
        <a:bodyPr/>
        <a:lstStyle/>
        <a:p>
          <a:r>
            <a:rPr lang="fr-FR" b="0" i="0" dirty="0">
              <a:latin typeface="Helvetica Neue Light" panose="02000403000000020004" pitchFamily="2" charset="0"/>
              <a:ea typeface="Helvetica Neue Light" panose="02000403000000020004" pitchFamily="2" charset="0"/>
            </a:rPr>
            <a:t>Covid-19</a:t>
          </a:r>
        </a:p>
      </dgm:t>
    </dgm:pt>
    <dgm:pt modelId="{1FAD1C5F-E6A6-F548-B3FB-5485E88DCE2C}" type="parTrans" cxnId="{5EEDFE57-D893-8548-BE59-48BBFE83638B}">
      <dgm:prSet/>
      <dgm:spPr/>
      <dgm:t>
        <a:bodyPr/>
        <a:lstStyle/>
        <a:p>
          <a:endParaRPr lang="fr-FR"/>
        </a:p>
      </dgm:t>
    </dgm:pt>
    <dgm:pt modelId="{0F236729-3E3D-FB47-8C13-CD9D0A0F65BB}" type="sibTrans" cxnId="{5EEDFE57-D893-8548-BE59-48BBFE83638B}">
      <dgm:prSet/>
      <dgm:spPr/>
      <dgm:t>
        <a:bodyPr/>
        <a:lstStyle/>
        <a:p>
          <a:endParaRPr lang="fr-FR"/>
        </a:p>
      </dgm:t>
    </dgm:pt>
    <dgm:pt modelId="{2CAB72AD-B0F7-294E-913A-93F3D43D9384}">
      <dgm:prSet phldrT="[Texte]"/>
      <dgm:spPr/>
      <dgm:t>
        <a:bodyPr/>
        <a:lstStyle/>
        <a:p>
          <a:r>
            <a:rPr lang="fr-FR" dirty="0"/>
            <a:t>Pas de </a:t>
          </a:r>
          <a:r>
            <a:rPr lang="fr-FR" b="1" dirty="0"/>
            <a:t>mémoire collective </a:t>
          </a:r>
          <a:r>
            <a:rPr lang="fr-FR" dirty="0"/>
            <a:t>face au risque pandémique / manque d’expérience</a:t>
          </a:r>
        </a:p>
      </dgm:t>
    </dgm:pt>
    <dgm:pt modelId="{88D7E52F-0647-644E-B10F-B21DDCAE9516}" type="parTrans" cxnId="{814DC729-7627-1340-8355-EDD2BC946ACB}">
      <dgm:prSet/>
      <dgm:spPr/>
      <dgm:t>
        <a:bodyPr/>
        <a:lstStyle/>
        <a:p>
          <a:endParaRPr lang="fr-FR"/>
        </a:p>
      </dgm:t>
    </dgm:pt>
    <dgm:pt modelId="{DF19F062-F9E4-474F-80D1-726AFFAE101D}" type="sibTrans" cxnId="{814DC729-7627-1340-8355-EDD2BC946ACB}">
      <dgm:prSet/>
      <dgm:spPr/>
      <dgm:t>
        <a:bodyPr/>
        <a:lstStyle/>
        <a:p>
          <a:endParaRPr lang="fr-FR"/>
        </a:p>
      </dgm:t>
    </dgm:pt>
    <dgm:pt modelId="{415B824A-3F4B-B54F-8707-087D4EB0B99A}">
      <dgm:prSet phldrT="[Texte]"/>
      <dgm:spPr/>
      <dgm:t>
        <a:bodyPr/>
        <a:lstStyle/>
        <a:p>
          <a:r>
            <a:rPr lang="fr-FR" b="1" dirty="0"/>
            <a:t>Plan pandémie 2006…pas mis à jour.</a:t>
          </a:r>
        </a:p>
      </dgm:t>
    </dgm:pt>
    <dgm:pt modelId="{22F5CAB3-ABF1-AB46-993A-F6C896C82A98}" type="parTrans" cxnId="{33597745-5D05-244A-805A-9D5C817C6377}">
      <dgm:prSet/>
      <dgm:spPr/>
      <dgm:t>
        <a:bodyPr/>
        <a:lstStyle/>
        <a:p>
          <a:endParaRPr lang="fr-FR"/>
        </a:p>
      </dgm:t>
    </dgm:pt>
    <dgm:pt modelId="{8FA4D125-91FB-F04C-A3CF-6705F0B3FE6B}" type="sibTrans" cxnId="{33597745-5D05-244A-805A-9D5C817C6377}">
      <dgm:prSet/>
      <dgm:spPr/>
      <dgm:t>
        <a:bodyPr/>
        <a:lstStyle/>
        <a:p>
          <a:endParaRPr lang="fr-FR"/>
        </a:p>
      </dgm:t>
    </dgm:pt>
    <dgm:pt modelId="{2EDC3EB9-2011-AA45-B7F0-6A0EBDEDCE0A}">
      <dgm:prSet phldrT="[Texte]"/>
      <dgm:spPr/>
      <dgm:t>
        <a:bodyPr/>
        <a:lstStyle/>
        <a:p>
          <a:r>
            <a:rPr lang="fr-FR" dirty="0"/>
            <a:t>Pas de plan sanitaire </a:t>
          </a:r>
          <a:r>
            <a:rPr lang="fr-FR" dirty="0">
              <a:sym typeface="Wingdings" pitchFamily="2" charset="2"/>
            </a:rPr>
            <a:t> plan mono disciplinaire D2</a:t>
          </a:r>
          <a:endParaRPr lang="fr-FR" dirty="0"/>
        </a:p>
      </dgm:t>
    </dgm:pt>
    <dgm:pt modelId="{5AB68CF9-BAFC-4749-A2F0-E48A5BD2440F}" type="parTrans" cxnId="{C9B869ED-19A9-304F-82B4-D0BC7B43C22F}">
      <dgm:prSet/>
      <dgm:spPr/>
      <dgm:t>
        <a:bodyPr/>
        <a:lstStyle/>
        <a:p>
          <a:endParaRPr lang="fr-FR"/>
        </a:p>
      </dgm:t>
    </dgm:pt>
    <dgm:pt modelId="{7629D1EB-05B7-6E41-84F6-DD1E41515A3B}" type="sibTrans" cxnId="{C9B869ED-19A9-304F-82B4-D0BC7B43C22F}">
      <dgm:prSet/>
      <dgm:spPr/>
      <dgm:t>
        <a:bodyPr/>
        <a:lstStyle/>
        <a:p>
          <a:endParaRPr lang="fr-FR"/>
        </a:p>
      </dgm:t>
    </dgm:pt>
    <dgm:pt modelId="{EE9BFDCF-3A95-0345-B5AC-1C38D235B3E8}">
      <dgm:prSet phldrT="[Texte]"/>
      <dgm:spPr/>
      <dgm:t>
        <a:bodyPr/>
        <a:lstStyle/>
        <a:p>
          <a:r>
            <a:rPr lang="fr-FR" b="0" i="0" dirty="0">
              <a:latin typeface="Helvetica Neue Light" panose="02000403000000020004" pitchFamily="2" charset="0"/>
              <a:ea typeface="Helvetica Neue Light" panose="02000403000000020004" pitchFamily="2" charset="0"/>
            </a:rPr>
            <a:t>Inondations </a:t>
          </a:r>
        </a:p>
      </dgm:t>
    </dgm:pt>
    <dgm:pt modelId="{4C54C5C8-BB76-714F-B9A7-2B01B4FFB368}" type="parTrans" cxnId="{54D678A1-B3B3-0F41-AB92-5B4B38B798BE}">
      <dgm:prSet/>
      <dgm:spPr/>
      <dgm:t>
        <a:bodyPr/>
        <a:lstStyle/>
        <a:p>
          <a:endParaRPr lang="fr-FR"/>
        </a:p>
      </dgm:t>
    </dgm:pt>
    <dgm:pt modelId="{2138AA59-52B9-6543-BAD2-D751393E6264}" type="sibTrans" cxnId="{54D678A1-B3B3-0F41-AB92-5B4B38B798BE}">
      <dgm:prSet/>
      <dgm:spPr/>
      <dgm:t>
        <a:bodyPr/>
        <a:lstStyle/>
        <a:p>
          <a:endParaRPr lang="fr-FR"/>
        </a:p>
      </dgm:t>
    </dgm:pt>
    <dgm:pt modelId="{43606CB6-CF19-0542-9AB8-099E9CBE45D5}">
      <dgm:prSet phldrT="[Texte]"/>
      <dgm:spPr/>
      <dgm:t>
        <a:bodyPr/>
        <a:lstStyle/>
        <a:p>
          <a:r>
            <a:rPr lang="fr-FR" b="1" dirty="0"/>
            <a:t>Plan d’urgence inondation au niveau de la province </a:t>
          </a:r>
          <a:r>
            <a:rPr lang="fr-FR" dirty="0"/>
            <a:t>basé sur les inondations de juillet 2018.</a:t>
          </a:r>
        </a:p>
      </dgm:t>
    </dgm:pt>
    <dgm:pt modelId="{D3D9DFE3-EE17-1949-989E-2FFC5E18C7D9}" type="parTrans" cxnId="{27E9609C-421D-9642-B8F1-5FAE1C19FC4D}">
      <dgm:prSet/>
      <dgm:spPr/>
      <dgm:t>
        <a:bodyPr/>
        <a:lstStyle/>
        <a:p>
          <a:endParaRPr lang="fr-FR"/>
        </a:p>
      </dgm:t>
    </dgm:pt>
    <dgm:pt modelId="{C9EDDE44-CA74-2842-93AA-49DD39F8FF77}" type="sibTrans" cxnId="{27E9609C-421D-9642-B8F1-5FAE1C19FC4D}">
      <dgm:prSet/>
      <dgm:spPr/>
      <dgm:t>
        <a:bodyPr/>
        <a:lstStyle/>
        <a:p>
          <a:endParaRPr lang="fr-FR"/>
        </a:p>
      </dgm:t>
    </dgm:pt>
    <dgm:pt modelId="{522DA615-08E3-A04D-9670-94B5218CFD7D}">
      <dgm:prSet phldrT="[Texte]"/>
      <dgm:spPr/>
      <dgm:t>
        <a:bodyPr/>
        <a:lstStyle/>
        <a:p>
          <a:r>
            <a:rPr lang="fr-FR" b="1" dirty="0"/>
            <a:t>Au niveau des communes</a:t>
          </a:r>
          <a:r>
            <a:rPr lang="fr-FR" dirty="0"/>
            <a:t>: pas de PPUI inondations, souvent peu d’investissement en matière </a:t>
          </a:r>
          <a:r>
            <a:rPr lang="fr-FR" dirty="0" err="1"/>
            <a:t>planu</a:t>
          </a:r>
          <a:r>
            <a:rPr lang="fr-FR" dirty="0"/>
            <a:t>, Be-</a:t>
          </a:r>
          <a:r>
            <a:rPr lang="fr-FR" dirty="0" err="1"/>
            <a:t>Alert</a:t>
          </a:r>
          <a:r>
            <a:rPr lang="fr-FR" dirty="0"/>
            <a:t>,  etc.</a:t>
          </a:r>
        </a:p>
      </dgm:t>
    </dgm:pt>
    <dgm:pt modelId="{2C39FE69-C8BA-1F49-A6F9-2EAA8E726EAD}" type="parTrans" cxnId="{9D3A7C6E-825E-144A-BB80-B68EAB18E6A3}">
      <dgm:prSet/>
      <dgm:spPr/>
      <dgm:t>
        <a:bodyPr/>
        <a:lstStyle/>
        <a:p>
          <a:endParaRPr lang="fr-FR"/>
        </a:p>
      </dgm:t>
    </dgm:pt>
    <dgm:pt modelId="{9E643378-C1F3-8940-96A9-C3C54CE1F7C6}" type="sibTrans" cxnId="{9D3A7C6E-825E-144A-BB80-B68EAB18E6A3}">
      <dgm:prSet/>
      <dgm:spPr/>
      <dgm:t>
        <a:bodyPr/>
        <a:lstStyle/>
        <a:p>
          <a:endParaRPr lang="fr-FR"/>
        </a:p>
      </dgm:t>
    </dgm:pt>
    <dgm:pt modelId="{EAEE4C7F-9EC5-3945-8164-F24D617DDFBC}">
      <dgm:prSet phldrT="[Texte]"/>
      <dgm:spPr/>
      <dgm:t>
        <a:bodyPr/>
        <a:lstStyle/>
        <a:p>
          <a:r>
            <a:rPr lang="fr-FR" dirty="0"/>
            <a:t>Au niveau des barrages: uniquement PIU – peu inscrits dans les réseaux de communication </a:t>
          </a:r>
          <a:r>
            <a:rPr lang="fr-FR" dirty="0" err="1"/>
            <a:t>planu</a:t>
          </a:r>
          <a:r>
            <a:rPr lang="fr-FR" dirty="0"/>
            <a:t>.</a:t>
          </a:r>
        </a:p>
      </dgm:t>
    </dgm:pt>
    <dgm:pt modelId="{46F6D9A8-02CF-2843-AA17-6611139547CE}" type="parTrans" cxnId="{1FD80AD6-3A19-394B-98EE-E1C3B4B59C88}">
      <dgm:prSet/>
      <dgm:spPr/>
      <dgm:t>
        <a:bodyPr/>
        <a:lstStyle/>
        <a:p>
          <a:endParaRPr lang="fr-FR"/>
        </a:p>
      </dgm:t>
    </dgm:pt>
    <dgm:pt modelId="{C8536778-7F74-874C-B1D8-75A97CA6C8AF}" type="sibTrans" cxnId="{1FD80AD6-3A19-394B-98EE-E1C3B4B59C88}">
      <dgm:prSet/>
      <dgm:spPr/>
      <dgm:t>
        <a:bodyPr/>
        <a:lstStyle/>
        <a:p>
          <a:endParaRPr lang="fr-FR"/>
        </a:p>
      </dgm:t>
    </dgm:pt>
    <dgm:pt modelId="{30E76756-B6CD-B64F-A4FC-D2069D8706D0}">
      <dgm:prSet/>
      <dgm:spPr/>
      <dgm:t>
        <a:bodyPr/>
        <a:lstStyle/>
        <a:p>
          <a:r>
            <a:rPr lang="fr-FR" dirty="0"/>
            <a:t>Stock de masques détruits en 2017/2018</a:t>
          </a:r>
        </a:p>
      </dgm:t>
    </dgm:pt>
    <dgm:pt modelId="{EBD77DB4-1641-6449-9783-EA91B55E5EF7}" type="parTrans" cxnId="{23B5FB2A-5F65-1C49-9AB6-65D86324F605}">
      <dgm:prSet/>
      <dgm:spPr/>
      <dgm:t>
        <a:bodyPr/>
        <a:lstStyle/>
        <a:p>
          <a:endParaRPr lang="fr-FR"/>
        </a:p>
      </dgm:t>
    </dgm:pt>
    <dgm:pt modelId="{BE0A01E1-812D-CF4D-8A22-5BCB3FC38459}" type="sibTrans" cxnId="{23B5FB2A-5F65-1C49-9AB6-65D86324F605}">
      <dgm:prSet/>
      <dgm:spPr/>
      <dgm:t>
        <a:bodyPr/>
        <a:lstStyle/>
        <a:p>
          <a:endParaRPr lang="fr-FR"/>
        </a:p>
      </dgm:t>
    </dgm:pt>
    <dgm:pt modelId="{DBD583E8-2F7E-884A-8841-21BAE27D2BAE}">
      <dgm:prSet/>
      <dgm:spPr/>
      <dgm:t>
        <a:bodyPr/>
        <a:lstStyle/>
        <a:p>
          <a:r>
            <a:rPr lang="fr-FR" dirty="0"/>
            <a:t>Contexte réformes (zones de secours, protection civile) </a:t>
          </a:r>
          <a:r>
            <a:rPr lang="fr-FR" dirty="0">
              <a:sym typeface="Wingdings" pitchFamily="2" charset="2"/>
            </a:rPr>
            <a:t> diminution des ressources</a:t>
          </a:r>
          <a:endParaRPr lang="fr-FR" dirty="0"/>
        </a:p>
      </dgm:t>
    </dgm:pt>
    <dgm:pt modelId="{92920514-B079-B142-A620-A8B5F0332989}" type="parTrans" cxnId="{159E91EC-70F0-DA4C-9FE3-5672D19ECFEE}">
      <dgm:prSet/>
      <dgm:spPr/>
      <dgm:t>
        <a:bodyPr/>
        <a:lstStyle/>
        <a:p>
          <a:endParaRPr lang="fr-FR"/>
        </a:p>
      </dgm:t>
    </dgm:pt>
    <dgm:pt modelId="{3F885902-D450-CC41-AC80-78140A74B7F4}" type="sibTrans" cxnId="{159E91EC-70F0-DA4C-9FE3-5672D19ECFEE}">
      <dgm:prSet/>
      <dgm:spPr/>
      <dgm:t>
        <a:bodyPr/>
        <a:lstStyle/>
        <a:p>
          <a:endParaRPr lang="fr-FR"/>
        </a:p>
      </dgm:t>
    </dgm:pt>
    <dgm:pt modelId="{49C8E8DC-9B3F-7E4F-BC0A-8ED112F6CFAE}">
      <dgm:prSet/>
      <dgm:spPr/>
      <dgm:t>
        <a:bodyPr/>
        <a:lstStyle/>
        <a:p>
          <a:r>
            <a:rPr lang="fr-FR" dirty="0"/>
            <a:t> ...</a:t>
          </a:r>
        </a:p>
      </dgm:t>
    </dgm:pt>
    <dgm:pt modelId="{E490AE79-018E-0D42-8549-1252C39ADBE2}" type="parTrans" cxnId="{F272AEE9-8FAB-6948-9E3A-CF63972920F5}">
      <dgm:prSet/>
      <dgm:spPr/>
      <dgm:t>
        <a:bodyPr/>
        <a:lstStyle/>
        <a:p>
          <a:endParaRPr lang="fr-FR"/>
        </a:p>
      </dgm:t>
    </dgm:pt>
    <dgm:pt modelId="{C61FEB1D-E310-7948-A9E6-23823BF86A77}" type="sibTrans" cxnId="{F272AEE9-8FAB-6948-9E3A-CF63972920F5}">
      <dgm:prSet/>
      <dgm:spPr/>
      <dgm:t>
        <a:bodyPr/>
        <a:lstStyle/>
        <a:p>
          <a:endParaRPr lang="fr-FR"/>
        </a:p>
      </dgm:t>
    </dgm:pt>
    <dgm:pt modelId="{331C5996-EB38-F24A-920D-345E76785D52}">
      <dgm:prSet/>
      <dgm:spPr/>
      <dgm:t>
        <a:bodyPr/>
        <a:lstStyle/>
        <a:p>
          <a:r>
            <a:rPr lang="fr-FR" dirty="0"/>
            <a:t>…</a:t>
          </a:r>
        </a:p>
      </dgm:t>
    </dgm:pt>
    <dgm:pt modelId="{5F0ADC27-3587-6F4D-9558-E1F41319FF3D}" type="parTrans" cxnId="{4F82F374-D02B-BA4F-AAA9-480D9DC9CBE7}">
      <dgm:prSet/>
      <dgm:spPr/>
      <dgm:t>
        <a:bodyPr/>
        <a:lstStyle/>
        <a:p>
          <a:endParaRPr lang="fr-FR"/>
        </a:p>
      </dgm:t>
    </dgm:pt>
    <dgm:pt modelId="{D76B3B14-C546-2243-AF97-471F2F84B0B1}" type="sibTrans" cxnId="{4F82F374-D02B-BA4F-AAA9-480D9DC9CBE7}">
      <dgm:prSet/>
      <dgm:spPr/>
      <dgm:t>
        <a:bodyPr/>
        <a:lstStyle/>
        <a:p>
          <a:endParaRPr lang="fr-FR"/>
        </a:p>
      </dgm:t>
    </dgm:pt>
    <dgm:pt modelId="{5BD9C6BD-18C3-2E47-93E0-CE95C3984E73}" type="pres">
      <dgm:prSet presAssocID="{BE0EFFE5-BCB3-CF49-B400-5F5EAC9BED95}" presName="Name0" presStyleCnt="0">
        <dgm:presLayoutVars>
          <dgm:dir/>
          <dgm:animLvl val="lvl"/>
          <dgm:resizeHandles val="exact"/>
        </dgm:presLayoutVars>
      </dgm:prSet>
      <dgm:spPr/>
    </dgm:pt>
    <dgm:pt modelId="{FCC6A28D-F55E-474C-A371-A62FF12DA9F8}" type="pres">
      <dgm:prSet presAssocID="{756BD1B6-8D75-EC41-9C58-AE3383349BD8}" presName="composite" presStyleCnt="0"/>
      <dgm:spPr/>
    </dgm:pt>
    <dgm:pt modelId="{752C6551-B443-6544-83DF-AE25705F53CE}" type="pres">
      <dgm:prSet presAssocID="{756BD1B6-8D75-EC41-9C58-AE3383349BD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BB71BA9-883D-9344-A6BE-B37B6990AB1B}" type="pres">
      <dgm:prSet presAssocID="{756BD1B6-8D75-EC41-9C58-AE3383349BD8}" presName="desTx" presStyleLbl="alignAccFollowNode1" presStyleIdx="0" presStyleCnt="2">
        <dgm:presLayoutVars>
          <dgm:bulletEnabled val="1"/>
        </dgm:presLayoutVars>
      </dgm:prSet>
      <dgm:spPr/>
    </dgm:pt>
    <dgm:pt modelId="{76D7C8A0-A1CD-EB4D-97DE-3A18FFD51EDD}" type="pres">
      <dgm:prSet presAssocID="{0F236729-3E3D-FB47-8C13-CD9D0A0F65BB}" presName="space" presStyleCnt="0"/>
      <dgm:spPr/>
    </dgm:pt>
    <dgm:pt modelId="{7EB0E110-5116-1B46-961B-FB171AAA4516}" type="pres">
      <dgm:prSet presAssocID="{EE9BFDCF-3A95-0345-B5AC-1C38D235B3E8}" presName="composite" presStyleCnt="0"/>
      <dgm:spPr/>
    </dgm:pt>
    <dgm:pt modelId="{24EF8C7D-3C31-4D4B-9A1B-28D2B09154A7}" type="pres">
      <dgm:prSet presAssocID="{EE9BFDCF-3A95-0345-B5AC-1C38D235B3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3E0E4E7-E872-7049-A0CF-8A6D87A95AA6}" type="pres">
      <dgm:prSet presAssocID="{EE9BFDCF-3A95-0345-B5AC-1C38D235B3E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14DC729-7627-1340-8355-EDD2BC946ACB}" srcId="{756BD1B6-8D75-EC41-9C58-AE3383349BD8}" destId="{2CAB72AD-B0F7-294E-913A-93F3D43D9384}" srcOrd="0" destOrd="0" parTransId="{88D7E52F-0647-644E-B10F-B21DDCAE9516}" sibTransId="{DF19F062-F9E4-474F-80D1-726AFFAE101D}"/>
    <dgm:cxn modelId="{23B5FB2A-5F65-1C49-9AB6-65D86324F605}" srcId="{756BD1B6-8D75-EC41-9C58-AE3383349BD8}" destId="{30E76756-B6CD-B64F-A4FC-D2069D8706D0}" srcOrd="3" destOrd="0" parTransId="{EBD77DB4-1641-6449-9783-EA91B55E5EF7}" sibTransId="{BE0A01E1-812D-CF4D-8A22-5BCB3FC38459}"/>
    <dgm:cxn modelId="{5ACAAD43-C865-3444-804F-815550EA3157}" type="presOf" srcId="{331C5996-EB38-F24A-920D-345E76785D52}" destId="{F3E0E4E7-E872-7049-A0CF-8A6D87A95AA6}" srcOrd="0" destOrd="4" presId="urn:microsoft.com/office/officeart/2005/8/layout/hList1"/>
    <dgm:cxn modelId="{33597745-5D05-244A-805A-9D5C817C6377}" srcId="{756BD1B6-8D75-EC41-9C58-AE3383349BD8}" destId="{415B824A-3F4B-B54F-8707-087D4EB0B99A}" srcOrd="1" destOrd="0" parTransId="{22F5CAB3-ABF1-AB46-993A-F6C896C82A98}" sibTransId="{8FA4D125-91FB-F04C-A3CF-6705F0B3FE6B}"/>
    <dgm:cxn modelId="{5EEDFE57-D893-8548-BE59-48BBFE83638B}" srcId="{BE0EFFE5-BCB3-CF49-B400-5F5EAC9BED95}" destId="{756BD1B6-8D75-EC41-9C58-AE3383349BD8}" srcOrd="0" destOrd="0" parTransId="{1FAD1C5F-E6A6-F548-B3FB-5485E88DCE2C}" sibTransId="{0F236729-3E3D-FB47-8C13-CD9D0A0F65BB}"/>
    <dgm:cxn modelId="{4643ED5F-0764-984A-BED5-FF88C79A920F}" type="presOf" srcId="{BE0EFFE5-BCB3-CF49-B400-5F5EAC9BED95}" destId="{5BD9C6BD-18C3-2E47-93E0-CE95C3984E73}" srcOrd="0" destOrd="0" presId="urn:microsoft.com/office/officeart/2005/8/layout/hList1"/>
    <dgm:cxn modelId="{89118965-8FB9-7A4C-9C6D-8C48C9EDB1A6}" type="presOf" srcId="{49C8E8DC-9B3F-7E4F-BC0A-8ED112F6CFAE}" destId="{ABB71BA9-883D-9344-A6BE-B37B6990AB1B}" srcOrd="0" destOrd="4" presId="urn:microsoft.com/office/officeart/2005/8/layout/hList1"/>
    <dgm:cxn modelId="{6847746E-C7D2-654C-A3E6-A7B59522ECF4}" type="presOf" srcId="{EAEE4C7F-9EC5-3945-8164-F24D617DDFBC}" destId="{F3E0E4E7-E872-7049-A0CF-8A6D87A95AA6}" srcOrd="0" destOrd="2" presId="urn:microsoft.com/office/officeart/2005/8/layout/hList1"/>
    <dgm:cxn modelId="{9D3A7C6E-825E-144A-BB80-B68EAB18E6A3}" srcId="{EE9BFDCF-3A95-0345-B5AC-1C38D235B3E8}" destId="{522DA615-08E3-A04D-9670-94B5218CFD7D}" srcOrd="1" destOrd="0" parTransId="{2C39FE69-C8BA-1F49-A6F9-2EAA8E726EAD}" sibTransId="{9E643378-C1F3-8940-96A9-C3C54CE1F7C6}"/>
    <dgm:cxn modelId="{1F6C6470-213C-0941-A96E-0C6E1D8C8EC9}" type="presOf" srcId="{EE9BFDCF-3A95-0345-B5AC-1C38D235B3E8}" destId="{24EF8C7D-3C31-4D4B-9A1B-28D2B09154A7}" srcOrd="0" destOrd="0" presId="urn:microsoft.com/office/officeart/2005/8/layout/hList1"/>
    <dgm:cxn modelId="{4F82F374-D02B-BA4F-AAA9-480D9DC9CBE7}" srcId="{EE9BFDCF-3A95-0345-B5AC-1C38D235B3E8}" destId="{331C5996-EB38-F24A-920D-345E76785D52}" srcOrd="4" destOrd="0" parTransId="{5F0ADC27-3587-6F4D-9558-E1F41319FF3D}" sibTransId="{D76B3B14-C546-2243-AF97-471F2F84B0B1}"/>
    <dgm:cxn modelId="{E72CAE7D-8C46-2245-82EF-13C48135BD38}" type="presOf" srcId="{756BD1B6-8D75-EC41-9C58-AE3383349BD8}" destId="{752C6551-B443-6544-83DF-AE25705F53CE}" srcOrd="0" destOrd="0" presId="urn:microsoft.com/office/officeart/2005/8/layout/hList1"/>
    <dgm:cxn modelId="{06CE6788-EB76-C748-835E-5E9282901A42}" type="presOf" srcId="{43606CB6-CF19-0542-9AB8-099E9CBE45D5}" destId="{F3E0E4E7-E872-7049-A0CF-8A6D87A95AA6}" srcOrd="0" destOrd="0" presId="urn:microsoft.com/office/officeart/2005/8/layout/hList1"/>
    <dgm:cxn modelId="{23F58697-BF0B-3042-BA2E-5B87EA5C9461}" type="presOf" srcId="{2EDC3EB9-2011-AA45-B7F0-6A0EBDEDCE0A}" destId="{ABB71BA9-883D-9344-A6BE-B37B6990AB1B}" srcOrd="0" destOrd="2" presId="urn:microsoft.com/office/officeart/2005/8/layout/hList1"/>
    <dgm:cxn modelId="{27E9609C-421D-9642-B8F1-5FAE1C19FC4D}" srcId="{EE9BFDCF-3A95-0345-B5AC-1C38D235B3E8}" destId="{43606CB6-CF19-0542-9AB8-099E9CBE45D5}" srcOrd="0" destOrd="0" parTransId="{D3D9DFE3-EE17-1949-989E-2FFC5E18C7D9}" sibTransId="{C9EDDE44-CA74-2842-93AA-49DD39F8FF77}"/>
    <dgm:cxn modelId="{54D678A1-B3B3-0F41-AB92-5B4B38B798BE}" srcId="{BE0EFFE5-BCB3-CF49-B400-5F5EAC9BED95}" destId="{EE9BFDCF-3A95-0345-B5AC-1C38D235B3E8}" srcOrd="1" destOrd="0" parTransId="{4C54C5C8-BB76-714F-B9A7-2B01B4FFB368}" sibTransId="{2138AA59-52B9-6543-BAD2-D751393E6264}"/>
    <dgm:cxn modelId="{BE0513B1-D533-FC40-85CC-7D86BEB9A884}" type="presOf" srcId="{2CAB72AD-B0F7-294E-913A-93F3D43D9384}" destId="{ABB71BA9-883D-9344-A6BE-B37B6990AB1B}" srcOrd="0" destOrd="0" presId="urn:microsoft.com/office/officeart/2005/8/layout/hList1"/>
    <dgm:cxn modelId="{340BD6BC-5568-5449-B67B-DCFCC5786C0C}" type="presOf" srcId="{415B824A-3F4B-B54F-8707-087D4EB0B99A}" destId="{ABB71BA9-883D-9344-A6BE-B37B6990AB1B}" srcOrd="0" destOrd="1" presId="urn:microsoft.com/office/officeart/2005/8/layout/hList1"/>
    <dgm:cxn modelId="{1FD80AD6-3A19-394B-98EE-E1C3B4B59C88}" srcId="{EE9BFDCF-3A95-0345-B5AC-1C38D235B3E8}" destId="{EAEE4C7F-9EC5-3945-8164-F24D617DDFBC}" srcOrd="2" destOrd="0" parTransId="{46F6D9A8-02CF-2843-AA17-6611139547CE}" sibTransId="{C8536778-7F74-874C-B1D8-75A97CA6C8AF}"/>
    <dgm:cxn modelId="{F272AEE9-8FAB-6948-9E3A-CF63972920F5}" srcId="{756BD1B6-8D75-EC41-9C58-AE3383349BD8}" destId="{49C8E8DC-9B3F-7E4F-BC0A-8ED112F6CFAE}" srcOrd="4" destOrd="0" parTransId="{E490AE79-018E-0D42-8549-1252C39ADBE2}" sibTransId="{C61FEB1D-E310-7948-A9E6-23823BF86A77}"/>
    <dgm:cxn modelId="{CAE29FEA-9E04-8F4F-8DE3-FFE1304D9DF0}" type="presOf" srcId="{DBD583E8-2F7E-884A-8841-21BAE27D2BAE}" destId="{F3E0E4E7-E872-7049-A0CF-8A6D87A95AA6}" srcOrd="0" destOrd="3" presId="urn:microsoft.com/office/officeart/2005/8/layout/hList1"/>
    <dgm:cxn modelId="{159E91EC-70F0-DA4C-9FE3-5672D19ECFEE}" srcId="{EE9BFDCF-3A95-0345-B5AC-1C38D235B3E8}" destId="{DBD583E8-2F7E-884A-8841-21BAE27D2BAE}" srcOrd="3" destOrd="0" parTransId="{92920514-B079-B142-A620-A8B5F0332989}" sibTransId="{3F885902-D450-CC41-AC80-78140A74B7F4}"/>
    <dgm:cxn modelId="{C9B869ED-19A9-304F-82B4-D0BC7B43C22F}" srcId="{756BD1B6-8D75-EC41-9C58-AE3383349BD8}" destId="{2EDC3EB9-2011-AA45-B7F0-6A0EBDEDCE0A}" srcOrd="2" destOrd="0" parTransId="{5AB68CF9-BAFC-4749-A2F0-E48A5BD2440F}" sibTransId="{7629D1EB-05B7-6E41-84F6-DD1E41515A3B}"/>
    <dgm:cxn modelId="{2400ECF3-0D6C-8042-80A7-A5155D523B28}" type="presOf" srcId="{522DA615-08E3-A04D-9670-94B5218CFD7D}" destId="{F3E0E4E7-E872-7049-A0CF-8A6D87A95AA6}" srcOrd="0" destOrd="1" presId="urn:microsoft.com/office/officeart/2005/8/layout/hList1"/>
    <dgm:cxn modelId="{59847EFE-32B2-4241-B15F-D18A82A26E3A}" type="presOf" srcId="{30E76756-B6CD-B64F-A4FC-D2069D8706D0}" destId="{ABB71BA9-883D-9344-A6BE-B37B6990AB1B}" srcOrd="0" destOrd="3" presId="urn:microsoft.com/office/officeart/2005/8/layout/hList1"/>
    <dgm:cxn modelId="{D08E7D2F-3115-B24C-A51F-233BA9A64197}" type="presParOf" srcId="{5BD9C6BD-18C3-2E47-93E0-CE95C3984E73}" destId="{FCC6A28D-F55E-474C-A371-A62FF12DA9F8}" srcOrd="0" destOrd="0" presId="urn:microsoft.com/office/officeart/2005/8/layout/hList1"/>
    <dgm:cxn modelId="{D0226B46-FBBB-A940-8677-7AEBCB8E85E6}" type="presParOf" srcId="{FCC6A28D-F55E-474C-A371-A62FF12DA9F8}" destId="{752C6551-B443-6544-83DF-AE25705F53CE}" srcOrd="0" destOrd="0" presId="urn:microsoft.com/office/officeart/2005/8/layout/hList1"/>
    <dgm:cxn modelId="{A6DB6AB6-AD96-E64E-B876-1430D770EEC2}" type="presParOf" srcId="{FCC6A28D-F55E-474C-A371-A62FF12DA9F8}" destId="{ABB71BA9-883D-9344-A6BE-B37B6990AB1B}" srcOrd="1" destOrd="0" presId="urn:microsoft.com/office/officeart/2005/8/layout/hList1"/>
    <dgm:cxn modelId="{A8641438-4570-2E4B-99D6-8E4F9C25CBFA}" type="presParOf" srcId="{5BD9C6BD-18C3-2E47-93E0-CE95C3984E73}" destId="{76D7C8A0-A1CD-EB4D-97DE-3A18FFD51EDD}" srcOrd="1" destOrd="0" presId="urn:microsoft.com/office/officeart/2005/8/layout/hList1"/>
    <dgm:cxn modelId="{13F271E1-950F-DF43-A86A-BF8156940CF6}" type="presParOf" srcId="{5BD9C6BD-18C3-2E47-93E0-CE95C3984E73}" destId="{7EB0E110-5116-1B46-961B-FB171AAA4516}" srcOrd="2" destOrd="0" presId="urn:microsoft.com/office/officeart/2005/8/layout/hList1"/>
    <dgm:cxn modelId="{B8E54847-6C6D-6C4A-BC95-E41E47C04441}" type="presParOf" srcId="{7EB0E110-5116-1B46-961B-FB171AAA4516}" destId="{24EF8C7D-3C31-4D4B-9A1B-28D2B09154A7}" srcOrd="0" destOrd="0" presId="urn:microsoft.com/office/officeart/2005/8/layout/hList1"/>
    <dgm:cxn modelId="{7260DC54-969B-AB48-BA68-23491C415047}" type="presParOf" srcId="{7EB0E110-5116-1B46-961B-FB171AAA4516}" destId="{F3E0E4E7-E872-7049-A0CF-8A6D87A95A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A3069F-EBC2-D843-A0C0-32581B94892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F0CF53A-F0CF-DA4B-9D92-0E5A87C6E3D6}">
      <dgm:prSet phldrT="[Texte]"/>
      <dgm:spPr/>
      <dgm:t>
        <a:bodyPr/>
        <a:lstStyle/>
        <a:p>
          <a:r>
            <a:rPr lang="fr-FR" dirty="0"/>
            <a:t>Covid-19</a:t>
          </a:r>
        </a:p>
      </dgm:t>
    </dgm:pt>
    <dgm:pt modelId="{E43A16AA-A1E8-A74B-84D7-D6230983DB9D}" type="parTrans" cxnId="{DE1D5FE2-D88A-E645-8925-67E80602B714}">
      <dgm:prSet/>
      <dgm:spPr/>
      <dgm:t>
        <a:bodyPr/>
        <a:lstStyle/>
        <a:p>
          <a:endParaRPr lang="fr-FR"/>
        </a:p>
      </dgm:t>
    </dgm:pt>
    <dgm:pt modelId="{F03F2996-3A46-8C4E-924D-0321B6300B21}" type="sibTrans" cxnId="{DE1D5FE2-D88A-E645-8925-67E80602B714}">
      <dgm:prSet/>
      <dgm:spPr/>
      <dgm:t>
        <a:bodyPr/>
        <a:lstStyle/>
        <a:p>
          <a:endParaRPr lang="fr-FR"/>
        </a:p>
      </dgm:t>
    </dgm:pt>
    <dgm:pt modelId="{7DAEC61D-5AAF-DF4B-8AA5-EFCB44E526E6}">
      <dgm:prSet phldrT="[Texte]"/>
      <dgm:spPr/>
      <dgm:t>
        <a:bodyPr/>
        <a:lstStyle/>
        <a:p>
          <a:r>
            <a:rPr lang="fr-FR" dirty="0"/>
            <a:t>Le système d’</a:t>
          </a:r>
          <a:r>
            <a:rPr lang="fr-FR" dirty="0" err="1"/>
            <a:t>épidémio</a:t>
          </a:r>
          <a:r>
            <a:rPr lang="fr-FR" dirty="0"/>
            <a:t>-surveillance activé dès janvier 2020.</a:t>
          </a:r>
        </a:p>
      </dgm:t>
    </dgm:pt>
    <dgm:pt modelId="{CC4D1D4D-F57B-9143-9CCD-FBC9A0457BA5}" type="parTrans" cxnId="{29AD4648-F354-FF4D-808F-52096E66CBEB}">
      <dgm:prSet/>
      <dgm:spPr/>
      <dgm:t>
        <a:bodyPr/>
        <a:lstStyle/>
        <a:p>
          <a:endParaRPr lang="fr-FR"/>
        </a:p>
      </dgm:t>
    </dgm:pt>
    <dgm:pt modelId="{D9B54746-0575-2F40-839C-3919258DB5A7}" type="sibTrans" cxnId="{29AD4648-F354-FF4D-808F-52096E66CBEB}">
      <dgm:prSet/>
      <dgm:spPr/>
      <dgm:t>
        <a:bodyPr/>
        <a:lstStyle/>
        <a:p>
          <a:endParaRPr lang="fr-FR"/>
        </a:p>
      </dgm:t>
    </dgm:pt>
    <dgm:pt modelId="{E26E31C2-E48C-084B-8D62-44A15C803903}">
      <dgm:prSet phldrT="[Texte]"/>
      <dgm:spPr/>
      <dgm:t>
        <a:bodyPr/>
        <a:lstStyle/>
        <a:p>
          <a:r>
            <a:rPr lang="fr-FR" dirty="0"/>
            <a:t>Inondations</a:t>
          </a:r>
        </a:p>
      </dgm:t>
    </dgm:pt>
    <dgm:pt modelId="{9F7B0602-93FC-C544-B71F-EFE884A46BC6}" type="parTrans" cxnId="{69BF8134-6305-5049-97AD-FC471B5B04C4}">
      <dgm:prSet/>
      <dgm:spPr/>
      <dgm:t>
        <a:bodyPr/>
        <a:lstStyle/>
        <a:p>
          <a:endParaRPr lang="fr-FR"/>
        </a:p>
      </dgm:t>
    </dgm:pt>
    <dgm:pt modelId="{5B7AEAA7-668E-9A4F-88D6-9D78185F3835}" type="sibTrans" cxnId="{69BF8134-6305-5049-97AD-FC471B5B04C4}">
      <dgm:prSet/>
      <dgm:spPr/>
      <dgm:t>
        <a:bodyPr/>
        <a:lstStyle/>
        <a:p>
          <a:endParaRPr lang="fr-FR"/>
        </a:p>
      </dgm:t>
    </dgm:pt>
    <dgm:pt modelId="{024EA74E-8F05-D746-89CB-C9050C1EFC14}">
      <dgm:prSet phldrT="[Texte]"/>
      <dgm:spPr/>
      <dgm:t>
        <a:bodyPr/>
        <a:lstStyle/>
        <a:p>
          <a:r>
            <a:rPr lang="fr-FR" dirty="0"/>
            <a:t>Signaux IRM 12 et 13 juillet </a:t>
          </a:r>
          <a:r>
            <a:rPr lang="fr-FR" dirty="0">
              <a:sym typeface="Wingdings" pitchFamily="2" charset="2"/>
            </a:rPr>
            <a:t> comme tout épisode orageux</a:t>
          </a:r>
          <a:endParaRPr lang="fr-FR" dirty="0"/>
        </a:p>
      </dgm:t>
    </dgm:pt>
    <dgm:pt modelId="{0C226058-F867-224A-941B-09A5AA73D2E0}" type="parTrans" cxnId="{133CD4A5-086D-FA4C-A287-9D77EF966F6E}">
      <dgm:prSet/>
      <dgm:spPr/>
      <dgm:t>
        <a:bodyPr/>
        <a:lstStyle/>
        <a:p>
          <a:endParaRPr lang="fr-FR"/>
        </a:p>
      </dgm:t>
    </dgm:pt>
    <dgm:pt modelId="{5B5555DB-379B-024B-A870-6E333DB7BFB0}" type="sibTrans" cxnId="{133CD4A5-086D-FA4C-A287-9D77EF966F6E}">
      <dgm:prSet/>
      <dgm:spPr/>
      <dgm:t>
        <a:bodyPr/>
        <a:lstStyle/>
        <a:p>
          <a:endParaRPr lang="fr-FR"/>
        </a:p>
      </dgm:t>
    </dgm:pt>
    <dgm:pt modelId="{4192B8F6-D8CF-1844-B694-93D4C6B52186}">
      <dgm:prSet phldrT="[Texte]"/>
      <dgm:spPr/>
      <dgm:t>
        <a:bodyPr/>
        <a:lstStyle/>
        <a:p>
          <a:r>
            <a:rPr lang="fr-FR" dirty="0"/>
            <a:t>Le centre belge de référence pour les coronavirus – </a:t>
          </a:r>
          <a:r>
            <a:rPr lang="fr-FR" dirty="0" err="1"/>
            <a:t>KULeuven</a:t>
          </a:r>
          <a:endParaRPr lang="fr-FR" dirty="0"/>
        </a:p>
      </dgm:t>
    </dgm:pt>
    <dgm:pt modelId="{89556151-F83C-3B4B-9331-A98C852B1D6C}" type="parTrans" cxnId="{DBE4D5EB-3CC8-7E45-BA82-916DDD8277D6}">
      <dgm:prSet/>
      <dgm:spPr/>
      <dgm:t>
        <a:bodyPr/>
        <a:lstStyle/>
        <a:p>
          <a:endParaRPr lang="fr-FR"/>
        </a:p>
      </dgm:t>
    </dgm:pt>
    <dgm:pt modelId="{BA414E51-460A-3445-9D2F-375D8AEBF9CF}" type="sibTrans" cxnId="{DBE4D5EB-3CC8-7E45-BA82-916DDD8277D6}">
      <dgm:prSet/>
      <dgm:spPr/>
      <dgm:t>
        <a:bodyPr/>
        <a:lstStyle/>
        <a:p>
          <a:endParaRPr lang="fr-FR"/>
        </a:p>
      </dgm:t>
    </dgm:pt>
    <dgm:pt modelId="{C97B09B5-9EC2-EC44-974A-0A40E16EF064}">
      <dgm:prSet phldrT="[Texte]"/>
      <dgm:spPr/>
      <dgm:t>
        <a:bodyPr/>
        <a:lstStyle/>
        <a:p>
          <a:r>
            <a:rPr lang="fr-FR" dirty="0"/>
            <a:t>Modèle basé sur </a:t>
          </a:r>
          <a:r>
            <a:rPr lang="fr-FR" b="1" dirty="0"/>
            <a:t>le SRAS </a:t>
          </a:r>
          <a:r>
            <a:rPr lang="fr-FR" dirty="0">
              <a:sym typeface="Wingdings" pitchFamily="2" charset="2"/>
            </a:rPr>
            <a:t> inadapté (asymptomatiques)</a:t>
          </a:r>
          <a:endParaRPr lang="fr-FR" dirty="0"/>
        </a:p>
      </dgm:t>
    </dgm:pt>
    <dgm:pt modelId="{7C7E0279-325F-E443-931F-FCBF3559F75F}" type="parTrans" cxnId="{C07C9179-0C1B-7B48-989E-CBA3A330CDE6}">
      <dgm:prSet/>
      <dgm:spPr/>
      <dgm:t>
        <a:bodyPr/>
        <a:lstStyle/>
        <a:p>
          <a:endParaRPr lang="fr-FR"/>
        </a:p>
      </dgm:t>
    </dgm:pt>
    <dgm:pt modelId="{20075C92-C7D0-624B-9E8A-C0E0FD97CFC2}" type="sibTrans" cxnId="{C07C9179-0C1B-7B48-989E-CBA3A330CDE6}">
      <dgm:prSet/>
      <dgm:spPr/>
      <dgm:t>
        <a:bodyPr/>
        <a:lstStyle/>
        <a:p>
          <a:endParaRPr lang="fr-FR"/>
        </a:p>
      </dgm:t>
    </dgm:pt>
    <dgm:pt modelId="{91E6A52D-96B5-6E4C-9311-ED479B84EA8A}">
      <dgm:prSet phldrT="[Texte]"/>
      <dgm:spPr/>
      <dgm:t>
        <a:bodyPr/>
        <a:lstStyle/>
        <a:p>
          <a:r>
            <a:rPr lang="fr-FR" dirty="0"/>
            <a:t>La Belgique tarde à développer </a:t>
          </a:r>
          <a:r>
            <a:rPr lang="fr-FR" b="1" dirty="0"/>
            <a:t>des tests + suivis de contacts insuffisants </a:t>
          </a:r>
        </a:p>
      </dgm:t>
    </dgm:pt>
    <dgm:pt modelId="{B7839AD9-7C2E-A047-992F-F9A21DC57B8B}" type="parTrans" cxnId="{12C57FCB-F1F2-3A48-8DFF-2CB4ACA46495}">
      <dgm:prSet/>
      <dgm:spPr/>
      <dgm:t>
        <a:bodyPr/>
        <a:lstStyle/>
        <a:p>
          <a:endParaRPr lang="fr-FR"/>
        </a:p>
      </dgm:t>
    </dgm:pt>
    <dgm:pt modelId="{27FABDC4-ECF7-CD47-A4B4-7C71107B878B}" type="sibTrans" cxnId="{12C57FCB-F1F2-3A48-8DFF-2CB4ACA46495}">
      <dgm:prSet/>
      <dgm:spPr/>
      <dgm:t>
        <a:bodyPr/>
        <a:lstStyle/>
        <a:p>
          <a:endParaRPr lang="fr-FR"/>
        </a:p>
      </dgm:t>
    </dgm:pt>
    <dgm:pt modelId="{B5C7B886-6AD2-B243-A9C8-C654BA5A8B0F}">
      <dgm:prSet phldrT="[Texte]"/>
      <dgm:spPr/>
      <dgm:t>
        <a:bodyPr/>
        <a:lstStyle/>
        <a:p>
          <a:r>
            <a:rPr lang="fr-FR" dirty="0"/>
            <a:t>Nuit du 13 – 14 juillet </a:t>
          </a:r>
          <a:r>
            <a:rPr lang="fr-FR" dirty="0">
              <a:sym typeface="Wingdings" pitchFamily="2" charset="2"/>
            </a:rPr>
            <a:t> ruissellement : trains/ phases communales d’urgence/CS112 saturée…</a:t>
          </a:r>
          <a:endParaRPr lang="fr-FR" dirty="0"/>
        </a:p>
      </dgm:t>
    </dgm:pt>
    <dgm:pt modelId="{2D4FBBE9-9C2D-B541-AF40-0A1CDBDD80F4}" type="parTrans" cxnId="{CCB4666D-E854-3945-8478-88B5C7689C3F}">
      <dgm:prSet/>
      <dgm:spPr/>
      <dgm:t>
        <a:bodyPr/>
        <a:lstStyle/>
        <a:p>
          <a:endParaRPr lang="fr-FR"/>
        </a:p>
      </dgm:t>
    </dgm:pt>
    <dgm:pt modelId="{31560512-47AC-724C-9226-E3C4D5002461}" type="sibTrans" cxnId="{CCB4666D-E854-3945-8478-88B5C7689C3F}">
      <dgm:prSet/>
      <dgm:spPr/>
      <dgm:t>
        <a:bodyPr/>
        <a:lstStyle/>
        <a:p>
          <a:endParaRPr lang="fr-FR"/>
        </a:p>
      </dgm:t>
    </dgm:pt>
    <dgm:pt modelId="{2F295ADE-4852-994F-957D-ED723BAB30BF}">
      <dgm:prSet phldrT="[Texte]"/>
      <dgm:spPr/>
      <dgm:t>
        <a:bodyPr/>
        <a:lstStyle/>
        <a:p>
          <a:r>
            <a:rPr lang="fr-FR" dirty="0"/>
            <a:t>Matin 14 juillet 6h </a:t>
          </a:r>
          <a:r>
            <a:rPr lang="fr-FR" dirty="0">
              <a:sym typeface="Wingdings" pitchFamily="2" charset="2"/>
            </a:rPr>
            <a:t> alerte rouge de la DGH : se base sur les débits des cours d’eau et les niveaux/prévisions pluviométriques.</a:t>
          </a:r>
          <a:endParaRPr lang="fr-FR" dirty="0"/>
        </a:p>
      </dgm:t>
    </dgm:pt>
    <dgm:pt modelId="{CA638AF6-5D53-9E4E-AD93-AE4BD77551FD}" type="parTrans" cxnId="{6A306E23-7F98-114A-B457-2C4B718F68F1}">
      <dgm:prSet/>
      <dgm:spPr/>
      <dgm:t>
        <a:bodyPr/>
        <a:lstStyle/>
        <a:p>
          <a:endParaRPr lang="fr-FR"/>
        </a:p>
      </dgm:t>
    </dgm:pt>
    <dgm:pt modelId="{E3A464DF-FC2E-174B-AAD2-828B98FFFFC9}" type="sibTrans" cxnId="{6A306E23-7F98-114A-B457-2C4B718F68F1}">
      <dgm:prSet/>
      <dgm:spPr/>
      <dgm:t>
        <a:bodyPr/>
        <a:lstStyle/>
        <a:p>
          <a:endParaRPr lang="fr-FR"/>
        </a:p>
      </dgm:t>
    </dgm:pt>
    <dgm:pt modelId="{3475BA7C-8F21-DA45-A5B6-FC05B79D50A0}">
      <dgm:prSet phldrT="[Texte]"/>
      <dgm:spPr/>
      <dgm:t>
        <a:bodyPr/>
        <a:lstStyle/>
        <a:p>
          <a:r>
            <a:rPr lang="fr-FR" dirty="0"/>
            <a:t>Scénario « normal » mobilisé dès le début de la crise</a:t>
          </a:r>
        </a:p>
      </dgm:t>
    </dgm:pt>
    <dgm:pt modelId="{DA8254CF-D5FC-F540-84F7-66D13F1CE7C6}" type="parTrans" cxnId="{D5460529-8E9C-8E41-8656-5519CC56876E}">
      <dgm:prSet/>
      <dgm:spPr/>
      <dgm:t>
        <a:bodyPr/>
        <a:lstStyle/>
        <a:p>
          <a:endParaRPr lang="fr-FR"/>
        </a:p>
      </dgm:t>
    </dgm:pt>
    <dgm:pt modelId="{3372ED5D-1248-994E-8456-3A8221F988E6}" type="sibTrans" cxnId="{D5460529-8E9C-8E41-8656-5519CC56876E}">
      <dgm:prSet/>
      <dgm:spPr/>
      <dgm:t>
        <a:bodyPr/>
        <a:lstStyle/>
        <a:p>
          <a:endParaRPr lang="fr-FR"/>
        </a:p>
      </dgm:t>
    </dgm:pt>
    <dgm:pt modelId="{E080ED2E-4713-2344-B9B2-E59713A84471}" type="pres">
      <dgm:prSet presAssocID="{08A3069F-EBC2-D843-A0C0-32581B948920}" presName="linear" presStyleCnt="0">
        <dgm:presLayoutVars>
          <dgm:animLvl val="lvl"/>
          <dgm:resizeHandles val="exact"/>
        </dgm:presLayoutVars>
      </dgm:prSet>
      <dgm:spPr/>
    </dgm:pt>
    <dgm:pt modelId="{032D1317-E75C-9749-864F-EEA2080432AB}" type="pres">
      <dgm:prSet presAssocID="{8F0CF53A-F0CF-DA4B-9D92-0E5A87C6E3D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307B7D-BE15-E94E-95D6-7848442F22FE}" type="pres">
      <dgm:prSet presAssocID="{8F0CF53A-F0CF-DA4B-9D92-0E5A87C6E3D6}" presName="childText" presStyleLbl="revTx" presStyleIdx="0" presStyleCnt="2">
        <dgm:presLayoutVars>
          <dgm:bulletEnabled val="1"/>
        </dgm:presLayoutVars>
      </dgm:prSet>
      <dgm:spPr/>
    </dgm:pt>
    <dgm:pt modelId="{5651BE34-5AE3-2D41-8202-AC72A8B2A0E9}" type="pres">
      <dgm:prSet presAssocID="{E26E31C2-E48C-084B-8D62-44A15C80390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48F2D33-86CC-9947-95DE-D2C57FC10058}" type="pres">
      <dgm:prSet presAssocID="{E26E31C2-E48C-084B-8D62-44A15C803903}" presName="childText" presStyleLbl="revTx" presStyleIdx="1" presStyleCnt="2" custScaleY="221321">
        <dgm:presLayoutVars>
          <dgm:bulletEnabled val="1"/>
        </dgm:presLayoutVars>
      </dgm:prSet>
      <dgm:spPr/>
    </dgm:pt>
  </dgm:ptLst>
  <dgm:cxnLst>
    <dgm:cxn modelId="{BEFBB400-CDE3-F04F-97C4-096803FD6B3B}" type="presOf" srcId="{E26E31C2-E48C-084B-8D62-44A15C803903}" destId="{5651BE34-5AE3-2D41-8202-AC72A8B2A0E9}" srcOrd="0" destOrd="0" presId="urn:microsoft.com/office/officeart/2005/8/layout/vList2"/>
    <dgm:cxn modelId="{12A10D20-DCBA-6C4C-A824-DCF38BB19E34}" type="presOf" srcId="{08A3069F-EBC2-D843-A0C0-32581B948920}" destId="{E080ED2E-4713-2344-B9B2-E59713A84471}" srcOrd="0" destOrd="0" presId="urn:microsoft.com/office/officeart/2005/8/layout/vList2"/>
    <dgm:cxn modelId="{6A306E23-7F98-114A-B457-2C4B718F68F1}" srcId="{E26E31C2-E48C-084B-8D62-44A15C803903}" destId="{2F295ADE-4852-994F-957D-ED723BAB30BF}" srcOrd="2" destOrd="0" parTransId="{CA638AF6-5D53-9E4E-AD93-AE4BD77551FD}" sibTransId="{E3A464DF-FC2E-174B-AAD2-828B98FFFFC9}"/>
    <dgm:cxn modelId="{D5460529-8E9C-8E41-8656-5519CC56876E}" srcId="{E26E31C2-E48C-084B-8D62-44A15C803903}" destId="{3475BA7C-8F21-DA45-A5B6-FC05B79D50A0}" srcOrd="3" destOrd="0" parTransId="{DA8254CF-D5FC-F540-84F7-66D13F1CE7C6}" sibTransId="{3372ED5D-1248-994E-8456-3A8221F988E6}"/>
    <dgm:cxn modelId="{69BF8134-6305-5049-97AD-FC471B5B04C4}" srcId="{08A3069F-EBC2-D843-A0C0-32581B948920}" destId="{E26E31C2-E48C-084B-8D62-44A15C803903}" srcOrd="1" destOrd="0" parTransId="{9F7B0602-93FC-C544-B71F-EFE884A46BC6}" sibTransId="{5B7AEAA7-668E-9A4F-88D6-9D78185F3835}"/>
    <dgm:cxn modelId="{91834246-4562-B14F-9C37-B02C4AC76FC2}" type="presOf" srcId="{8F0CF53A-F0CF-DA4B-9D92-0E5A87C6E3D6}" destId="{032D1317-E75C-9749-864F-EEA2080432AB}" srcOrd="0" destOrd="0" presId="urn:microsoft.com/office/officeart/2005/8/layout/vList2"/>
    <dgm:cxn modelId="{29AD4648-F354-FF4D-808F-52096E66CBEB}" srcId="{8F0CF53A-F0CF-DA4B-9D92-0E5A87C6E3D6}" destId="{7DAEC61D-5AAF-DF4B-8AA5-EFCB44E526E6}" srcOrd="0" destOrd="0" parTransId="{CC4D1D4D-F57B-9143-9CCD-FBC9A0457BA5}" sibTransId="{D9B54746-0575-2F40-839C-3919258DB5A7}"/>
    <dgm:cxn modelId="{021F5653-CAEB-9F4A-A102-A6E2F3309E86}" type="presOf" srcId="{3475BA7C-8F21-DA45-A5B6-FC05B79D50A0}" destId="{C48F2D33-86CC-9947-95DE-D2C57FC10058}" srcOrd="0" destOrd="3" presId="urn:microsoft.com/office/officeart/2005/8/layout/vList2"/>
    <dgm:cxn modelId="{166B8C54-20D6-6646-9607-1C275A624EE6}" type="presOf" srcId="{2F295ADE-4852-994F-957D-ED723BAB30BF}" destId="{C48F2D33-86CC-9947-95DE-D2C57FC10058}" srcOrd="0" destOrd="2" presId="urn:microsoft.com/office/officeart/2005/8/layout/vList2"/>
    <dgm:cxn modelId="{31BEBE55-CCF0-BF49-987E-AB9EE43D174C}" type="presOf" srcId="{91E6A52D-96B5-6E4C-9311-ED479B84EA8A}" destId="{C2307B7D-BE15-E94E-95D6-7848442F22FE}" srcOrd="0" destOrd="3" presId="urn:microsoft.com/office/officeart/2005/8/layout/vList2"/>
    <dgm:cxn modelId="{DEB52A63-5581-7E4D-8826-F8ED32899457}" type="presOf" srcId="{024EA74E-8F05-D746-89CB-C9050C1EFC14}" destId="{C48F2D33-86CC-9947-95DE-D2C57FC10058}" srcOrd="0" destOrd="0" presId="urn:microsoft.com/office/officeart/2005/8/layout/vList2"/>
    <dgm:cxn modelId="{CCB4666D-E854-3945-8478-88B5C7689C3F}" srcId="{E26E31C2-E48C-084B-8D62-44A15C803903}" destId="{B5C7B886-6AD2-B243-A9C8-C654BA5A8B0F}" srcOrd="1" destOrd="0" parTransId="{2D4FBBE9-9C2D-B541-AF40-0A1CDBDD80F4}" sibTransId="{31560512-47AC-724C-9226-E3C4D5002461}"/>
    <dgm:cxn modelId="{DBA7C66E-289A-954D-A8ED-A613B7EFD201}" type="presOf" srcId="{C97B09B5-9EC2-EC44-974A-0A40E16EF064}" destId="{C2307B7D-BE15-E94E-95D6-7848442F22FE}" srcOrd="0" destOrd="2" presId="urn:microsoft.com/office/officeart/2005/8/layout/vList2"/>
    <dgm:cxn modelId="{C07C9179-0C1B-7B48-989E-CBA3A330CDE6}" srcId="{8F0CF53A-F0CF-DA4B-9D92-0E5A87C6E3D6}" destId="{C97B09B5-9EC2-EC44-974A-0A40E16EF064}" srcOrd="2" destOrd="0" parTransId="{7C7E0279-325F-E443-931F-FCBF3559F75F}" sibTransId="{20075C92-C7D0-624B-9E8A-C0E0FD97CFC2}"/>
    <dgm:cxn modelId="{42CA83A1-640D-2B4B-9FCB-A954B7B350E3}" type="presOf" srcId="{7DAEC61D-5AAF-DF4B-8AA5-EFCB44E526E6}" destId="{C2307B7D-BE15-E94E-95D6-7848442F22FE}" srcOrd="0" destOrd="0" presId="urn:microsoft.com/office/officeart/2005/8/layout/vList2"/>
    <dgm:cxn modelId="{133CD4A5-086D-FA4C-A287-9D77EF966F6E}" srcId="{E26E31C2-E48C-084B-8D62-44A15C803903}" destId="{024EA74E-8F05-D746-89CB-C9050C1EFC14}" srcOrd="0" destOrd="0" parTransId="{0C226058-F867-224A-941B-09A5AA73D2E0}" sibTransId="{5B5555DB-379B-024B-A870-6E333DB7BFB0}"/>
    <dgm:cxn modelId="{6BC3ABCA-A0BA-3B4C-AFD7-C29AD72DB60C}" type="presOf" srcId="{4192B8F6-D8CF-1844-B694-93D4C6B52186}" destId="{C2307B7D-BE15-E94E-95D6-7848442F22FE}" srcOrd="0" destOrd="1" presId="urn:microsoft.com/office/officeart/2005/8/layout/vList2"/>
    <dgm:cxn modelId="{12C57FCB-F1F2-3A48-8DFF-2CB4ACA46495}" srcId="{8F0CF53A-F0CF-DA4B-9D92-0E5A87C6E3D6}" destId="{91E6A52D-96B5-6E4C-9311-ED479B84EA8A}" srcOrd="3" destOrd="0" parTransId="{B7839AD9-7C2E-A047-992F-F9A21DC57B8B}" sibTransId="{27FABDC4-ECF7-CD47-A4B4-7C71107B878B}"/>
    <dgm:cxn modelId="{79CE7ACE-3360-4B44-8822-5E795271F809}" type="presOf" srcId="{B5C7B886-6AD2-B243-A9C8-C654BA5A8B0F}" destId="{C48F2D33-86CC-9947-95DE-D2C57FC10058}" srcOrd="0" destOrd="1" presId="urn:microsoft.com/office/officeart/2005/8/layout/vList2"/>
    <dgm:cxn modelId="{DE1D5FE2-D88A-E645-8925-67E80602B714}" srcId="{08A3069F-EBC2-D843-A0C0-32581B948920}" destId="{8F0CF53A-F0CF-DA4B-9D92-0E5A87C6E3D6}" srcOrd="0" destOrd="0" parTransId="{E43A16AA-A1E8-A74B-84D7-D6230983DB9D}" sibTransId="{F03F2996-3A46-8C4E-924D-0321B6300B21}"/>
    <dgm:cxn modelId="{DBE4D5EB-3CC8-7E45-BA82-916DDD8277D6}" srcId="{8F0CF53A-F0CF-DA4B-9D92-0E5A87C6E3D6}" destId="{4192B8F6-D8CF-1844-B694-93D4C6B52186}" srcOrd="1" destOrd="0" parTransId="{89556151-F83C-3B4B-9331-A98C852B1D6C}" sibTransId="{BA414E51-460A-3445-9D2F-375D8AEBF9CF}"/>
    <dgm:cxn modelId="{68D20D1C-2DED-8842-A89B-849FCD85E546}" type="presParOf" srcId="{E080ED2E-4713-2344-B9B2-E59713A84471}" destId="{032D1317-E75C-9749-864F-EEA2080432AB}" srcOrd="0" destOrd="0" presId="urn:microsoft.com/office/officeart/2005/8/layout/vList2"/>
    <dgm:cxn modelId="{112DCB10-A411-D940-AD9A-4B542E4A9267}" type="presParOf" srcId="{E080ED2E-4713-2344-B9B2-E59713A84471}" destId="{C2307B7D-BE15-E94E-95D6-7848442F22FE}" srcOrd="1" destOrd="0" presId="urn:microsoft.com/office/officeart/2005/8/layout/vList2"/>
    <dgm:cxn modelId="{4E30498E-569B-8B40-88E9-772D7C8E2678}" type="presParOf" srcId="{E080ED2E-4713-2344-B9B2-E59713A84471}" destId="{5651BE34-5AE3-2D41-8202-AC72A8B2A0E9}" srcOrd="2" destOrd="0" presId="urn:microsoft.com/office/officeart/2005/8/layout/vList2"/>
    <dgm:cxn modelId="{EC33C6FE-254F-DE44-B8B0-FD82FB8615E5}" type="presParOf" srcId="{E080ED2E-4713-2344-B9B2-E59713A84471}" destId="{C48F2D33-86CC-9947-95DE-D2C57FC100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B555DB-35FE-954D-BB57-8F4B97DB2AD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D39B472-845E-1843-AF75-2C468FEBCD93}">
      <dgm:prSet phldrT="[Texte]"/>
      <dgm:spPr/>
      <dgm:t>
        <a:bodyPr/>
        <a:lstStyle/>
        <a:p>
          <a:r>
            <a:rPr lang="fr-FR" dirty="0"/>
            <a:t>Covid-19</a:t>
          </a:r>
        </a:p>
      </dgm:t>
    </dgm:pt>
    <dgm:pt modelId="{9265223C-98E9-7A43-AE92-8662B94952B1}" type="parTrans" cxnId="{B1D81E89-902C-7B43-A709-4719DF723296}">
      <dgm:prSet/>
      <dgm:spPr/>
      <dgm:t>
        <a:bodyPr/>
        <a:lstStyle/>
        <a:p>
          <a:endParaRPr lang="fr-FR"/>
        </a:p>
      </dgm:t>
    </dgm:pt>
    <dgm:pt modelId="{A8E983B9-D1FA-3A40-B514-2CCCB6B37F47}" type="sibTrans" cxnId="{B1D81E89-902C-7B43-A709-4719DF723296}">
      <dgm:prSet/>
      <dgm:spPr/>
      <dgm:t>
        <a:bodyPr/>
        <a:lstStyle/>
        <a:p>
          <a:endParaRPr lang="fr-FR"/>
        </a:p>
      </dgm:t>
    </dgm:pt>
    <dgm:pt modelId="{84DA38C7-C8ED-2948-A880-922A2ABDE8F4}">
      <dgm:prSet phldrT="[Texte]"/>
      <dgm:spPr/>
      <dgm:t>
        <a:bodyPr/>
        <a:lstStyle/>
        <a:p>
          <a:r>
            <a:rPr lang="fr-FR" dirty="0"/>
            <a:t>Gouvernement minoritaire.</a:t>
          </a:r>
        </a:p>
      </dgm:t>
    </dgm:pt>
    <dgm:pt modelId="{C07886A5-725D-E74E-83AA-F72DDFB02502}" type="parTrans" cxnId="{88654E28-E6AE-AE44-9B52-40155D825760}">
      <dgm:prSet/>
      <dgm:spPr/>
      <dgm:t>
        <a:bodyPr/>
        <a:lstStyle/>
        <a:p>
          <a:endParaRPr lang="fr-FR"/>
        </a:p>
      </dgm:t>
    </dgm:pt>
    <dgm:pt modelId="{B06CDF62-CDBD-8248-8796-5A38A22AF83D}" type="sibTrans" cxnId="{88654E28-E6AE-AE44-9B52-40155D825760}">
      <dgm:prSet/>
      <dgm:spPr/>
      <dgm:t>
        <a:bodyPr/>
        <a:lstStyle/>
        <a:p>
          <a:endParaRPr lang="fr-FR"/>
        </a:p>
      </dgm:t>
    </dgm:pt>
    <dgm:pt modelId="{5B0CA387-9798-C246-87D4-C8C9BCCC3E97}">
      <dgm:prSet phldrT="[Texte]"/>
      <dgm:spPr/>
      <dgm:t>
        <a:bodyPr/>
        <a:lstStyle/>
        <a:p>
          <a:r>
            <a:rPr lang="fr-FR" dirty="0"/>
            <a:t>Dimension sociale des risques?</a:t>
          </a:r>
        </a:p>
      </dgm:t>
    </dgm:pt>
    <dgm:pt modelId="{7922BA84-8E0D-BF40-943B-0679A332CE95}" type="parTrans" cxnId="{29C3FD5F-C420-B142-836A-2B57641B6BB6}">
      <dgm:prSet/>
      <dgm:spPr/>
      <dgm:t>
        <a:bodyPr/>
        <a:lstStyle/>
        <a:p>
          <a:endParaRPr lang="fr-FR"/>
        </a:p>
      </dgm:t>
    </dgm:pt>
    <dgm:pt modelId="{006DB49D-1CA1-F449-9A6F-32617CC4A4D4}" type="sibTrans" cxnId="{29C3FD5F-C420-B142-836A-2B57641B6BB6}">
      <dgm:prSet/>
      <dgm:spPr/>
      <dgm:t>
        <a:bodyPr/>
        <a:lstStyle/>
        <a:p>
          <a:endParaRPr lang="fr-FR"/>
        </a:p>
      </dgm:t>
    </dgm:pt>
    <dgm:pt modelId="{9C8989D1-432C-3C4A-A059-90EE20E2DDFA}">
      <dgm:prSet phldrT="[Texte]"/>
      <dgm:spPr/>
      <dgm:t>
        <a:bodyPr/>
        <a:lstStyle/>
        <a:p>
          <a:r>
            <a:rPr lang="fr-FR" dirty="0"/>
            <a:t>Inondations</a:t>
          </a:r>
        </a:p>
      </dgm:t>
    </dgm:pt>
    <dgm:pt modelId="{22212ABA-E1A7-1144-81D8-11F0682FDDC6}" type="parTrans" cxnId="{F7F12E27-32CB-3A48-BE8C-FAF774592F4A}">
      <dgm:prSet/>
      <dgm:spPr/>
      <dgm:t>
        <a:bodyPr/>
        <a:lstStyle/>
        <a:p>
          <a:endParaRPr lang="fr-FR"/>
        </a:p>
      </dgm:t>
    </dgm:pt>
    <dgm:pt modelId="{4DE02109-E77E-8843-A84B-2A9455C1045F}" type="sibTrans" cxnId="{F7F12E27-32CB-3A48-BE8C-FAF774592F4A}">
      <dgm:prSet/>
      <dgm:spPr/>
      <dgm:t>
        <a:bodyPr/>
        <a:lstStyle/>
        <a:p>
          <a:endParaRPr lang="fr-FR"/>
        </a:p>
      </dgm:t>
    </dgm:pt>
    <dgm:pt modelId="{74CA7667-7A37-5B46-BF35-A4A10E184869}">
      <dgm:prSet phldrT="[Texte]"/>
      <dgm:spPr/>
      <dgm:t>
        <a:bodyPr/>
        <a:lstStyle/>
        <a:p>
          <a:r>
            <a:rPr lang="fr-FR" dirty="0"/>
            <a:t>Phase provinciale de crise puis fédérale.</a:t>
          </a:r>
        </a:p>
      </dgm:t>
    </dgm:pt>
    <dgm:pt modelId="{37444969-C150-6944-AEF5-4C1C90975602}" type="parTrans" cxnId="{B4C38849-23AB-FB47-97C2-F8C7FD05067D}">
      <dgm:prSet/>
      <dgm:spPr/>
      <dgm:t>
        <a:bodyPr/>
        <a:lstStyle/>
        <a:p>
          <a:endParaRPr lang="fr-FR"/>
        </a:p>
      </dgm:t>
    </dgm:pt>
    <dgm:pt modelId="{C115BE4E-BEA0-F04C-B18E-DCAB71455E75}" type="sibTrans" cxnId="{B4C38849-23AB-FB47-97C2-F8C7FD05067D}">
      <dgm:prSet/>
      <dgm:spPr/>
      <dgm:t>
        <a:bodyPr/>
        <a:lstStyle/>
        <a:p>
          <a:endParaRPr lang="fr-FR"/>
        </a:p>
      </dgm:t>
    </dgm:pt>
    <dgm:pt modelId="{EEA6F371-B9C3-2E4A-923C-60C08CCC93A2}">
      <dgm:prSet phldrT="[Texte]"/>
      <dgm:spPr/>
      <dgm:t>
        <a:bodyPr/>
        <a:lstStyle/>
        <a:p>
          <a:r>
            <a:rPr lang="fr-FR" dirty="0"/>
            <a:t>Zones de secours/zone de police/territoire de la province</a:t>
          </a:r>
        </a:p>
      </dgm:t>
    </dgm:pt>
    <dgm:pt modelId="{61A02193-0A67-CE42-93E0-FEC2C3E60683}" type="parTrans" cxnId="{264A3CFC-785B-AA42-872B-449E2CD0195C}">
      <dgm:prSet/>
      <dgm:spPr/>
      <dgm:t>
        <a:bodyPr/>
        <a:lstStyle/>
        <a:p>
          <a:endParaRPr lang="fr-FR"/>
        </a:p>
      </dgm:t>
    </dgm:pt>
    <dgm:pt modelId="{7FD4D888-46A3-6E40-B4CA-20A693B10E5B}" type="sibTrans" cxnId="{264A3CFC-785B-AA42-872B-449E2CD0195C}">
      <dgm:prSet/>
      <dgm:spPr/>
      <dgm:t>
        <a:bodyPr/>
        <a:lstStyle/>
        <a:p>
          <a:endParaRPr lang="fr-FR"/>
        </a:p>
      </dgm:t>
    </dgm:pt>
    <dgm:pt modelId="{F24AF680-3579-F04F-950F-B4B5304D6657}">
      <dgm:prSet phldrT="[Texte]"/>
      <dgm:spPr/>
      <dgm:t>
        <a:bodyPr/>
        <a:lstStyle/>
        <a:p>
          <a:r>
            <a:rPr lang="fr-FR" dirty="0"/>
            <a:t>Conseil national de sécurité</a:t>
          </a:r>
          <a:r>
            <a:rPr lang="fr-FR" dirty="0">
              <a:sym typeface="Wingdings" pitchFamily="2" charset="2"/>
            </a:rPr>
            <a:t> centre de décisions politiques + groupes d’experts (virologues, épidémiologistes, infectiologues, …)</a:t>
          </a:r>
          <a:endParaRPr lang="fr-FR" dirty="0"/>
        </a:p>
      </dgm:t>
    </dgm:pt>
    <dgm:pt modelId="{35E167CE-3FBB-D74B-8E44-DD6F7CD577CB}" type="parTrans" cxnId="{942FE485-B4E3-A841-BBCF-BB025360BA81}">
      <dgm:prSet/>
      <dgm:spPr/>
      <dgm:t>
        <a:bodyPr/>
        <a:lstStyle/>
        <a:p>
          <a:endParaRPr lang="fr-FR"/>
        </a:p>
      </dgm:t>
    </dgm:pt>
    <dgm:pt modelId="{DF44C9C1-2E6C-0E44-A85D-72DB814A740E}" type="sibTrans" cxnId="{942FE485-B4E3-A841-BBCF-BB025360BA81}">
      <dgm:prSet/>
      <dgm:spPr/>
      <dgm:t>
        <a:bodyPr/>
        <a:lstStyle/>
        <a:p>
          <a:endParaRPr lang="fr-FR"/>
        </a:p>
      </dgm:t>
    </dgm:pt>
    <dgm:pt modelId="{D3C63B8B-5C64-E14E-A573-19B002AD766F}">
      <dgm:prSet phldrT="[Texte]"/>
      <dgm:spPr/>
      <dgm:t>
        <a:bodyPr/>
        <a:lstStyle/>
        <a:p>
          <a:r>
            <a:rPr lang="fr-FR" dirty="0"/>
            <a:t>Difficulté mesure évacuation.</a:t>
          </a:r>
        </a:p>
      </dgm:t>
    </dgm:pt>
    <dgm:pt modelId="{87C41308-C628-6D4C-8BDD-CB3EC67962C8}" type="parTrans" cxnId="{8231B1AF-BEF8-1442-99D4-1BAE481D2ACF}">
      <dgm:prSet/>
      <dgm:spPr/>
      <dgm:t>
        <a:bodyPr/>
        <a:lstStyle/>
        <a:p>
          <a:endParaRPr lang="fr-FR"/>
        </a:p>
      </dgm:t>
    </dgm:pt>
    <dgm:pt modelId="{74B049DB-351B-C14C-89E6-3E7E91A0F5DD}" type="sibTrans" cxnId="{8231B1AF-BEF8-1442-99D4-1BAE481D2ACF}">
      <dgm:prSet/>
      <dgm:spPr/>
      <dgm:t>
        <a:bodyPr/>
        <a:lstStyle/>
        <a:p>
          <a:endParaRPr lang="fr-FR"/>
        </a:p>
      </dgm:t>
    </dgm:pt>
    <dgm:pt modelId="{60C7A2A6-AE92-6D4E-9FB9-9526CC3E7AC3}">
      <dgm:prSet phldrT="[Texte]"/>
      <dgm:spPr/>
      <dgm:t>
        <a:bodyPr/>
        <a:lstStyle/>
        <a:p>
          <a:r>
            <a:rPr lang="fr-FR" dirty="0"/>
            <a:t>Mouvement de solidarité/rôle des citoyens.</a:t>
          </a:r>
        </a:p>
      </dgm:t>
    </dgm:pt>
    <dgm:pt modelId="{D5E1DD35-FEEA-0C4B-B961-202173C29F76}" type="parTrans" cxnId="{40D88565-E7E6-A14E-9ABA-889E2D1B654C}">
      <dgm:prSet/>
      <dgm:spPr/>
      <dgm:t>
        <a:bodyPr/>
        <a:lstStyle/>
        <a:p>
          <a:endParaRPr lang="fr-FR"/>
        </a:p>
      </dgm:t>
    </dgm:pt>
    <dgm:pt modelId="{85E1EC42-3A60-0A45-9931-F8FC41B934A9}" type="sibTrans" cxnId="{40D88565-E7E6-A14E-9ABA-889E2D1B654C}">
      <dgm:prSet/>
      <dgm:spPr/>
      <dgm:t>
        <a:bodyPr/>
        <a:lstStyle/>
        <a:p>
          <a:endParaRPr lang="fr-FR"/>
        </a:p>
      </dgm:t>
    </dgm:pt>
    <dgm:pt modelId="{BD4E39DC-478A-454A-8199-78A326071AC3}">
      <dgm:prSet phldrT="[Texte]"/>
      <dgm:spPr/>
      <dgm:t>
        <a:bodyPr/>
        <a:lstStyle/>
        <a:p>
          <a:r>
            <a:rPr lang="fr-FR" dirty="0"/>
            <a:t>Mouvement de solidarité (1</a:t>
          </a:r>
          <a:r>
            <a:rPr lang="fr-FR" baseline="30000" dirty="0"/>
            <a:t>ier</a:t>
          </a:r>
          <a:r>
            <a:rPr lang="fr-FR" dirty="0"/>
            <a:t> confinement)</a:t>
          </a:r>
        </a:p>
      </dgm:t>
    </dgm:pt>
    <dgm:pt modelId="{9FC7D6D0-F687-5F42-A4D0-F3DDD8EC499C}" type="parTrans" cxnId="{62920E7E-085A-674C-B0D1-C4477F8823FD}">
      <dgm:prSet/>
      <dgm:spPr/>
      <dgm:t>
        <a:bodyPr/>
        <a:lstStyle/>
        <a:p>
          <a:endParaRPr lang="fr-FR"/>
        </a:p>
      </dgm:t>
    </dgm:pt>
    <dgm:pt modelId="{52556BF5-A627-FA49-AEB6-FA0BFBE146FB}" type="sibTrans" cxnId="{62920E7E-085A-674C-B0D1-C4477F8823FD}">
      <dgm:prSet/>
      <dgm:spPr/>
      <dgm:t>
        <a:bodyPr/>
        <a:lstStyle/>
        <a:p>
          <a:endParaRPr lang="fr-FR"/>
        </a:p>
      </dgm:t>
    </dgm:pt>
    <dgm:pt modelId="{09973E6A-3AC2-9741-BC43-2435D7DBF165}" type="pres">
      <dgm:prSet presAssocID="{25B555DB-35FE-954D-BB57-8F4B97DB2AD5}" presName="Name0" presStyleCnt="0">
        <dgm:presLayoutVars>
          <dgm:dir/>
          <dgm:animLvl val="lvl"/>
          <dgm:resizeHandles val="exact"/>
        </dgm:presLayoutVars>
      </dgm:prSet>
      <dgm:spPr/>
    </dgm:pt>
    <dgm:pt modelId="{16CE7924-3A1C-0143-83D2-4965CDC5C9EC}" type="pres">
      <dgm:prSet presAssocID="{CD39B472-845E-1843-AF75-2C468FEBCD93}" presName="composite" presStyleCnt="0"/>
      <dgm:spPr/>
    </dgm:pt>
    <dgm:pt modelId="{439BE38E-3D7D-BD42-8CA2-B1F8C887B452}" type="pres">
      <dgm:prSet presAssocID="{CD39B472-845E-1843-AF75-2C468FEBCD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FCB0255-8473-1946-BF53-E05800B552F8}" type="pres">
      <dgm:prSet presAssocID="{CD39B472-845E-1843-AF75-2C468FEBCD93}" presName="desTx" presStyleLbl="alignAccFollowNode1" presStyleIdx="0" presStyleCnt="2">
        <dgm:presLayoutVars>
          <dgm:bulletEnabled val="1"/>
        </dgm:presLayoutVars>
      </dgm:prSet>
      <dgm:spPr/>
    </dgm:pt>
    <dgm:pt modelId="{A72DC9D7-9554-5F46-B8EB-B4D7A0260567}" type="pres">
      <dgm:prSet presAssocID="{A8E983B9-D1FA-3A40-B514-2CCCB6B37F47}" presName="space" presStyleCnt="0"/>
      <dgm:spPr/>
    </dgm:pt>
    <dgm:pt modelId="{9A971365-359B-0E4F-AB69-260D781B46E8}" type="pres">
      <dgm:prSet presAssocID="{9C8989D1-432C-3C4A-A059-90EE20E2DDFA}" presName="composite" presStyleCnt="0"/>
      <dgm:spPr/>
    </dgm:pt>
    <dgm:pt modelId="{85CEC72B-13E0-5F46-A581-D09ED754BAF5}" type="pres">
      <dgm:prSet presAssocID="{9C8989D1-432C-3C4A-A059-90EE20E2DDF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B27C9C7-BC69-5D4B-98C5-D50D12470B0F}" type="pres">
      <dgm:prSet presAssocID="{9C8989D1-432C-3C4A-A059-90EE20E2DDF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DC37321-4EF8-104B-9B32-A93FAB2438E7}" type="presOf" srcId="{BD4E39DC-478A-454A-8199-78A326071AC3}" destId="{FFCB0255-8473-1946-BF53-E05800B552F8}" srcOrd="0" destOrd="3" presId="urn:microsoft.com/office/officeart/2005/8/layout/hList1"/>
    <dgm:cxn modelId="{6A6A9126-024B-8D4F-8D80-36E7CCBEEF4E}" type="presOf" srcId="{60C7A2A6-AE92-6D4E-9FB9-9526CC3E7AC3}" destId="{EB27C9C7-BC69-5D4B-98C5-D50D12470B0F}" srcOrd="0" destOrd="3" presId="urn:microsoft.com/office/officeart/2005/8/layout/hList1"/>
    <dgm:cxn modelId="{F7F12E27-32CB-3A48-BE8C-FAF774592F4A}" srcId="{25B555DB-35FE-954D-BB57-8F4B97DB2AD5}" destId="{9C8989D1-432C-3C4A-A059-90EE20E2DDFA}" srcOrd="1" destOrd="0" parTransId="{22212ABA-E1A7-1144-81D8-11F0682FDDC6}" sibTransId="{4DE02109-E77E-8843-A84B-2A9455C1045F}"/>
    <dgm:cxn modelId="{2E560828-E7DB-FA42-B23B-28F5195E6FE4}" type="presOf" srcId="{25B555DB-35FE-954D-BB57-8F4B97DB2AD5}" destId="{09973E6A-3AC2-9741-BC43-2435D7DBF165}" srcOrd="0" destOrd="0" presId="urn:microsoft.com/office/officeart/2005/8/layout/hList1"/>
    <dgm:cxn modelId="{88654E28-E6AE-AE44-9B52-40155D825760}" srcId="{CD39B472-845E-1843-AF75-2C468FEBCD93}" destId="{84DA38C7-C8ED-2948-A880-922A2ABDE8F4}" srcOrd="0" destOrd="0" parTransId="{C07886A5-725D-E74E-83AA-F72DDFB02502}" sibTransId="{B06CDF62-CDBD-8248-8796-5A38A22AF83D}"/>
    <dgm:cxn modelId="{E87EF448-5DD8-A749-818E-AE159F5FD961}" type="presOf" srcId="{5B0CA387-9798-C246-87D4-C8C9BCCC3E97}" destId="{FFCB0255-8473-1946-BF53-E05800B552F8}" srcOrd="0" destOrd="2" presId="urn:microsoft.com/office/officeart/2005/8/layout/hList1"/>
    <dgm:cxn modelId="{B4C38849-23AB-FB47-97C2-F8C7FD05067D}" srcId="{9C8989D1-432C-3C4A-A059-90EE20E2DDFA}" destId="{74CA7667-7A37-5B46-BF35-A4A10E184869}" srcOrd="0" destOrd="0" parTransId="{37444969-C150-6944-AEF5-4C1C90975602}" sibTransId="{C115BE4E-BEA0-F04C-B18E-DCAB71455E75}"/>
    <dgm:cxn modelId="{29C3FD5F-C420-B142-836A-2B57641B6BB6}" srcId="{CD39B472-845E-1843-AF75-2C468FEBCD93}" destId="{5B0CA387-9798-C246-87D4-C8C9BCCC3E97}" srcOrd="2" destOrd="0" parTransId="{7922BA84-8E0D-BF40-943B-0679A332CE95}" sibTransId="{006DB49D-1CA1-F449-9A6F-32617CC4A4D4}"/>
    <dgm:cxn modelId="{40D88565-E7E6-A14E-9ABA-889E2D1B654C}" srcId="{9C8989D1-432C-3C4A-A059-90EE20E2DDFA}" destId="{60C7A2A6-AE92-6D4E-9FB9-9526CC3E7AC3}" srcOrd="3" destOrd="0" parTransId="{D5E1DD35-FEEA-0C4B-B961-202173C29F76}" sibTransId="{85E1EC42-3A60-0A45-9931-F8FC41B934A9}"/>
    <dgm:cxn modelId="{62920E7E-085A-674C-B0D1-C4477F8823FD}" srcId="{CD39B472-845E-1843-AF75-2C468FEBCD93}" destId="{BD4E39DC-478A-454A-8199-78A326071AC3}" srcOrd="3" destOrd="0" parTransId="{9FC7D6D0-F687-5F42-A4D0-F3DDD8EC499C}" sibTransId="{52556BF5-A627-FA49-AEB6-FA0BFBE146FB}"/>
    <dgm:cxn modelId="{942FE485-B4E3-A841-BBCF-BB025360BA81}" srcId="{CD39B472-845E-1843-AF75-2C468FEBCD93}" destId="{F24AF680-3579-F04F-950F-B4B5304D6657}" srcOrd="1" destOrd="0" parTransId="{35E167CE-3FBB-D74B-8E44-DD6F7CD577CB}" sibTransId="{DF44C9C1-2E6C-0E44-A85D-72DB814A740E}"/>
    <dgm:cxn modelId="{B1D81E89-902C-7B43-A709-4719DF723296}" srcId="{25B555DB-35FE-954D-BB57-8F4B97DB2AD5}" destId="{CD39B472-845E-1843-AF75-2C468FEBCD93}" srcOrd="0" destOrd="0" parTransId="{9265223C-98E9-7A43-AE92-8662B94952B1}" sibTransId="{A8E983B9-D1FA-3A40-B514-2CCCB6B37F47}"/>
    <dgm:cxn modelId="{2DFF4D95-79DB-5A4C-BEE7-054FF67568B8}" type="presOf" srcId="{F24AF680-3579-F04F-950F-B4B5304D6657}" destId="{FFCB0255-8473-1946-BF53-E05800B552F8}" srcOrd="0" destOrd="1" presId="urn:microsoft.com/office/officeart/2005/8/layout/hList1"/>
    <dgm:cxn modelId="{243D1199-2CA9-0942-8D77-5808F99CC7F2}" type="presOf" srcId="{D3C63B8B-5C64-E14E-A573-19B002AD766F}" destId="{EB27C9C7-BC69-5D4B-98C5-D50D12470B0F}" srcOrd="0" destOrd="2" presId="urn:microsoft.com/office/officeart/2005/8/layout/hList1"/>
    <dgm:cxn modelId="{1271BD9E-AA6B-7E48-977E-CA6D961E92A4}" type="presOf" srcId="{CD39B472-845E-1843-AF75-2C468FEBCD93}" destId="{439BE38E-3D7D-BD42-8CA2-B1F8C887B452}" srcOrd="0" destOrd="0" presId="urn:microsoft.com/office/officeart/2005/8/layout/hList1"/>
    <dgm:cxn modelId="{8231B1AF-BEF8-1442-99D4-1BAE481D2ACF}" srcId="{9C8989D1-432C-3C4A-A059-90EE20E2DDFA}" destId="{D3C63B8B-5C64-E14E-A573-19B002AD766F}" srcOrd="2" destOrd="0" parTransId="{87C41308-C628-6D4C-8BDD-CB3EC67962C8}" sibTransId="{74B049DB-351B-C14C-89E6-3E7E91A0F5DD}"/>
    <dgm:cxn modelId="{81258AC9-6B93-3845-AC77-C011CDFF08EB}" type="presOf" srcId="{9C8989D1-432C-3C4A-A059-90EE20E2DDFA}" destId="{85CEC72B-13E0-5F46-A581-D09ED754BAF5}" srcOrd="0" destOrd="0" presId="urn:microsoft.com/office/officeart/2005/8/layout/hList1"/>
    <dgm:cxn modelId="{F5B5B3CF-7C7C-184B-B061-6AE3E2B294E1}" type="presOf" srcId="{84DA38C7-C8ED-2948-A880-922A2ABDE8F4}" destId="{FFCB0255-8473-1946-BF53-E05800B552F8}" srcOrd="0" destOrd="0" presId="urn:microsoft.com/office/officeart/2005/8/layout/hList1"/>
    <dgm:cxn modelId="{199807E1-2C03-A941-B4A1-A072D5AEAB4D}" type="presOf" srcId="{74CA7667-7A37-5B46-BF35-A4A10E184869}" destId="{EB27C9C7-BC69-5D4B-98C5-D50D12470B0F}" srcOrd="0" destOrd="0" presId="urn:microsoft.com/office/officeart/2005/8/layout/hList1"/>
    <dgm:cxn modelId="{FF4662E7-CF10-1547-848B-181F0E535F93}" type="presOf" srcId="{EEA6F371-B9C3-2E4A-923C-60C08CCC93A2}" destId="{EB27C9C7-BC69-5D4B-98C5-D50D12470B0F}" srcOrd="0" destOrd="1" presId="urn:microsoft.com/office/officeart/2005/8/layout/hList1"/>
    <dgm:cxn modelId="{264A3CFC-785B-AA42-872B-449E2CD0195C}" srcId="{9C8989D1-432C-3C4A-A059-90EE20E2DDFA}" destId="{EEA6F371-B9C3-2E4A-923C-60C08CCC93A2}" srcOrd="1" destOrd="0" parTransId="{61A02193-0A67-CE42-93E0-FEC2C3E60683}" sibTransId="{7FD4D888-46A3-6E40-B4CA-20A693B10E5B}"/>
    <dgm:cxn modelId="{4858FF22-8451-3E4E-AF4B-432ECE72754E}" type="presParOf" srcId="{09973E6A-3AC2-9741-BC43-2435D7DBF165}" destId="{16CE7924-3A1C-0143-83D2-4965CDC5C9EC}" srcOrd="0" destOrd="0" presId="urn:microsoft.com/office/officeart/2005/8/layout/hList1"/>
    <dgm:cxn modelId="{4BCE3572-9D4C-BF4A-877A-06CA4525BF25}" type="presParOf" srcId="{16CE7924-3A1C-0143-83D2-4965CDC5C9EC}" destId="{439BE38E-3D7D-BD42-8CA2-B1F8C887B452}" srcOrd="0" destOrd="0" presId="urn:microsoft.com/office/officeart/2005/8/layout/hList1"/>
    <dgm:cxn modelId="{5BC1E691-99C6-7F4F-8E8E-23C136928E69}" type="presParOf" srcId="{16CE7924-3A1C-0143-83D2-4965CDC5C9EC}" destId="{FFCB0255-8473-1946-BF53-E05800B552F8}" srcOrd="1" destOrd="0" presId="urn:microsoft.com/office/officeart/2005/8/layout/hList1"/>
    <dgm:cxn modelId="{8DBF585B-C53C-1C4C-B27E-260A299EE8E0}" type="presParOf" srcId="{09973E6A-3AC2-9741-BC43-2435D7DBF165}" destId="{A72DC9D7-9554-5F46-B8EB-B4D7A0260567}" srcOrd="1" destOrd="0" presId="urn:microsoft.com/office/officeart/2005/8/layout/hList1"/>
    <dgm:cxn modelId="{88F8E546-373C-D245-80C7-DC3D331ED5B9}" type="presParOf" srcId="{09973E6A-3AC2-9741-BC43-2435D7DBF165}" destId="{9A971365-359B-0E4F-AB69-260D781B46E8}" srcOrd="2" destOrd="0" presId="urn:microsoft.com/office/officeart/2005/8/layout/hList1"/>
    <dgm:cxn modelId="{99B866A8-1E9B-4142-B8E2-8472F5BC5450}" type="presParOf" srcId="{9A971365-359B-0E4F-AB69-260D781B46E8}" destId="{85CEC72B-13E0-5F46-A581-D09ED754BAF5}" srcOrd="0" destOrd="0" presId="urn:microsoft.com/office/officeart/2005/8/layout/hList1"/>
    <dgm:cxn modelId="{DD53E129-30BE-A44D-B43D-CB6E820303EA}" type="presParOf" srcId="{9A971365-359B-0E4F-AB69-260D781B46E8}" destId="{EB27C9C7-BC69-5D4B-98C5-D50D12470B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EA0E60-4DA6-654E-86EA-ED1826202EF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ABB7CF-F910-E54D-A19E-F0E811DAF55C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Les cadre de la planification d’urgence et de la gestion de crise</a:t>
          </a:r>
        </a:p>
      </dgm:t>
    </dgm:pt>
    <dgm:pt modelId="{2F986B85-9143-F14D-A4FF-E67D60A8F89A}" type="parTrans" cxnId="{0685047B-EC96-704F-9B73-35FDCE4E0F2E}">
      <dgm:prSet/>
      <dgm:spPr/>
      <dgm:t>
        <a:bodyPr/>
        <a:lstStyle/>
        <a:p>
          <a:endParaRPr lang="fr-FR"/>
        </a:p>
      </dgm:t>
    </dgm:pt>
    <dgm:pt modelId="{19E69037-9EF8-4C4E-A55A-CE6B0CC8A714}" type="sibTrans" cxnId="{0685047B-EC96-704F-9B73-35FDCE4E0F2E}">
      <dgm:prSet/>
      <dgm:spPr/>
      <dgm:t>
        <a:bodyPr/>
        <a:lstStyle/>
        <a:p>
          <a:endParaRPr lang="fr-FR"/>
        </a:p>
      </dgm:t>
    </dgm:pt>
    <dgm:pt modelId="{E7B9A8FA-4155-8645-BBDE-D15AC67973CB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+mj-lt"/>
            </a:rPr>
            <a:t>Quelques éléments de réflexion pour conclure</a:t>
          </a:r>
        </a:p>
      </dgm:t>
    </dgm:pt>
    <dgm:pt modelId="{B0C6A33D-819C-A143-B8E1-92146B4A3384}" type="parTrans" cxnId="{2BEC70D4-E240-AD4C-8AC0-F982E321AF71}">
      <dgm:prSet/>
      <dgm:spPr/>
      <dgm:t>
        <a:bodyPr/>
        <a:lstStyle/>
        <a:p>
          <a:endParaRPr lang="fr-FR"/>
        </a:p>
      </dgm:t>
    </dgm:pt>
    <dgm:pt modelId="{B5180CA7-5179-CE45-A167-2706B2A114BA}" type="sibTrans" cxnId="{2BEC70D4-E240-AD4C-8AC0-F982E321AF71}">
      <dgm:prSet/>
      <dgm:spPr/>
      <dgm:t>
        <a:bodyPr/>
        <a:lstStyle/>
        <a:p>
          <a:endParaRPr lang="fr-FR"/>
        </a:p>
      </dgm:t>
    </dgm:pt>
    <dgm:pt modelId="{1BF9D45E-FA75-1E4A-9B6B-7024FF3B3190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  <a:latin typeface="+mj-lt"/>
            </a:rPr>
            <a:t>La planification d’urgence sous tension: 2 exemples</a:t>
          </a:r>
        </a:p>
      </dgm:t>
    </dgm:pt>
    <dgm:pt modelId="{BE6672DC-7AFC-1B49-B219-DD90F149763E}" type="sibTrans" cxnId="{BCE357BC-0325-2245-A57C-1F82D4BB3425}">
      <dgm:prSet/>
      <dgm:spPr/>
      <dgm:t>
        <a:bodyPr/>
        <a:lstStyle/>
        <a:p>
          <a:endParaRPr lang="fr-FR"/>
        </a:p>
      </dgm:t>
    </dgm:pt>
    <dgm:pt modelId="{336C5B22-627F-9A48-8614-11E015345963}" type="parTrans" cxnId="{BCE357BC-0325-2245-A57C-1F82D4BB3425}">
      <dgm:prSet/>
      <dgm:spPr/>
      <dgm:t>
        <a:bodyPr/>
        <a:lstStyle/>
        <a:p>
          <a:endParaRPr lang="fr-FR"/>
        </a:p>
      </dgm:t>
    </dgm:pt>
    <dgm:pt modelId="{E7626A62-4C77-9F45-B021-C25CB6D78C82}" type="pres">
      <dgm:prSet presAssocID="{4BEA0E60-4DA6-654E-86EA-ED1826202EFF}" presName="linear" presStyleCnt="0">
        <dgm:presLayoutVars>
          <dgm:dir/>
          <dgm:animLvl val="lvl"/>
          <dgm:resizeHandles val="exact"/>
        </dgm:presLayoutVars>
      </dgm:prSet>
      <dgm:spPr/>
    </dgm:pt>
    <dgm:pt modelId="{985723C0-B1A4-194B-A3DA-6EF89D52A01C}" type="pres">
      <dgm:prSet presAssocID="{DDABB7CF-F910-E54D-A19E-F0E811DAF55C}" presName="parentLin" presStyleCnt="0"/>
      <dgm:spPr/>
    </dgm:pt>
    <dgm:pt modelId="{35BFB3EA-5B16-E547-BC99-16FFC231269D}" type="pres">
      <dgm:prSet presAssocID="{DDABB7CF-F910-E54D-A19E-F0E811DAF55C}" presName="parentLeftMargin" presStyleLbl="node1" presStyleIdx="0" presStyleCnt="3"/>
      <dgm:spPr/>
    </dgm:pt>
    <dgm:pt modelId="{104E531F-4948-1542-A62A-B766A4196920}" type="pres">
      <dgm:prSet presAssocID="{DDABB7CF-F910-E54D-A19E-F0E811DAF55C}" presName="parentText" presStyleLbl="node1" presStyleIdx="0" presStyleCnt="3" custLinFactNeighborX="-295" custLinFactNeighborY="8235">
        <dgm:presLayoutVars>
          <dgm:chMax val="0"/>
          <dgm:bulletEnabled val="1"/>
        </dgm:presLayoutVars>
      </dgm:prSet>
      <dgm:spPr/>
    </dgm:pt>
    <dgm:pt modelId="{F460964E-ABAD-2246-B10D-8B3CC162F8F8}" type="pres">
      <dgm:prSet presAssocID="{DDABB7CF-F910-E54D-A19E-F0E811DAF55C}" presName="negativeSpace" presStyleCnt="0"/>
      <dgm:spPr/>
    </dgm:pt>
    <dgm:pt modelId="{09CA5749-35F6-7A4E-817E-E113A1F580DB}" type="pres">
      <dgm:prSet presAssocID="{DDABB7CF-F910-E54D-A19E-F0E811DAF55C}" presName="childText" presStyleLbl="conFgAcc1" presStyleIdx="0" presStyleCnt="3">
        <dgm:presLayoutVars>
          <dgm:bulletEnabled val="1"/>
        </dgm:presLayoutVars>
      </dgm:prSet>
      <dgm:spPr/>
    </dgm:pt>
    <dgm:pt modelId="{C417525B-21E9-664E-BE7E-8346A34949BC}" type="pres">
      <dgm:prSet presAssocID="{19E69037-9EF8-4C4E-A55A-CE6B0CC8A714}" presName="spaceBetweenRectangles" presStyleCnt="0"/>
      <dgm:spPr/>
    </dgm:pt>
    <dgm:pt modelId="{A2FB2F42-3BBA-C542-A1F8-658F94016B02}" type="pres">
      <dgm:prSet presAssocID="{1BF9D45E-FA75-1E4A-9B6B-7024FF3B3190}" presName="parentLin" presStyleCnt="0"/>
      <dgm:spPr/>
    </dgm:pt>
    <dgm:pt modelId="{C3BBF589-058B-3B4D-ABC9-E234862C350A}" type="pres">
      <dgm:prSet presAssocID="{1BF9D45E-FA75-1E4A-9B6B-7024FF3B3190}" presName="parentLeftMargin" presStyleLbl="node1" presStyleIdx="0" presStyleCnt="3"/>
      <dgm:spPr/>
    </dgm:pt>
    <dgm:pt modelId="{636C4C0C-47E1-EE49-BD8B-20B249D384E2}" type="pres">
      <dgm:prSet presAssocID="{1BF9D45E-FA75-1E4A-9B6B-7024FF3B31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1CEA4D2-FFB1-8D4A-9B46-6EF7DA3B40CA}" type="pres">
      <dgm:prSet presAssocID="{1BF9D45E-FA75-1E4A-9B6B-7024FF3B3190}" presName="negativeSpace" presStyleCnt="0"/>
      <dgm:spPr/>
    </dgm:pt>
    <dgm:pt modelId="{5771CFB2-6BC7-F24D-AF16-EC781A4A601B}" type="pres">
      <dgm:prSet presAssocID="{1BF9D45E-FA75-1E4A-9B6B-7024FF3B3190}" presName="childText" presStyleLbl="conFgAcc1" presStyleIdx="1" presStyleCnt="3">
        <dgm:presLayoutVars>
          <dgm:bulletEnabled val="1"/>
        </dgm:presLayoutVars>
      </dgm:prSet>
      <dgm:spPr/>
    </dgm:pt>
    <dgm:pt modelId="{0DAFB1BF-D40A-D349-A4F0-B2CD89567BB3}" type="pres">
      <dgm:prSet presAssocID="{BE6672DC-7AFC-1B49-B219-DD90F149763E}" presName="spaceBetweenRectangles" presStyleCnt="0"/>
      <dgm:spPr/>
    </dgm:pt>
    <dgm:pt modelId="{B0164C27-B18A-9246-95BD-19BCE352DA13}" type="pres">
      <dgm:prSet presAssocID="{E7B9A8FA-4155-8645-BBDE-D15AC67973CB}" presName="parentLin" presStyleCnt="0"/>
      <dgm:spPr/>
    </dgm:pt>
    <dgm:pt modelId="{12786BAB-08C3-8B40-B43B-F463CE7DCF8F}" type="pres">
      <dgm:prSet presAssocID="{E7B9A8FA-4155-8645-BBDE-D15AC67973CB}" presName="parentLeftMargin" presStyleLbl="node1" presStyleIdx="1" presStyleCnt="3"/>
      <dgm:spPr/>
    </dgm:pt>
    <dgm:pt modelId="{057029E5-1ADE-CE4E-BB18-B47B95D2B717}" type="pres">
      <dgm:prSet presAssocID="{E7B9A8FA-4155-8645-BBDE-D15AC67973C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1EF08-0AA3-6F43-935C-A0466065E391}" type="pres">
      <dgm:prSet presAssocID="{E7B9A8FA-4155-8645-BBDE-D15AC67973CB}" presName="negativeSpace" presStyleCnt="0"/>
      <dgm:spPr/>
    </dgm:pt>
    <dgm:pt modelId="{46D1A11C-1024-034C-81C1-EEA9D004F97E}" type="pres">
      <dgm:prSet presAssocID="{E7B9A8FA-4155-8645-BBDE-D15AC67973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8470117-1F75-7348-89E0-E21704F5A854}" type="presOf" srcId="{DDABB7CF-F910-E54D-A19E-F0E811DAF55C}" destId="{35BFB3EA-5B16-E547-BC99-16FFC231269D}" srcOrd="0" destOrd="0" presId="urn:microsoft.com/office/officeart/2005/8/layout/list1"/>
    <dgm:cxn modelId="{B03E9176-F665-9741-A551-C5A2D952DC4D}" type="presOf" srcId="{4BEA0E60-4DA6-654E-86EA-ED1826202EFF}" destId="{E7626A62-4C77-9F45-B021-C25CB6D78C82}" srcOrd="0" destOrd="0" presId="urn:microsoft.com/office/officeart/2005/8/layout/list1"/>
    <dgm:cxn modelId="{0685047B-EC96-704F-9B73-35FDCE4E0F2E}" srcId="{4BEA0E60-4DA6-654E-86EA-ED1826202EFF}" destId="{DDABB7CF-F910-E54D-A19E-F0E811DAF55C}" srcOrd="0" destOrd="0" parTransId="{2F986B85-9143-F14D-A4FF-E67D60A8F89A}" sibTransId="{19E69037-9EF8-4C4E-A55A-CE6B0CC8A714}"/>
    <dgm:cxn modelId="{02DE5E84-B033-D744-B8FF-B000548132B6}" type="presOf" srcId="{DDABB7CF-F910-E54D-A19E-F0E811DAF55C}" destId="{104E531F-4948-1542-A62A-B766A4196920}" srcOrd="1" destOrd="0" presId="urn:microsoft.com/office/officeart/2005/8/layout/list1"/>
    <dgm:cxn modelId="{F353E892-17E8-8E42-ACC4-0852F5BEDB7F}" type="presOf" srcId="{E7B9A8FA-4155-8645-BBDE-D15AC67973CB}" destId="{057029E5-1ADE-CE4E-BB18-B47B95D2B717}" srcOrd="1" destOrd="0" presId="urn:microsoft.com/office/officeart/2005/8/layout/list1"/>
    <dgm:cxn modelId="{583BBCBB-EB69-E441-8244-04676BBA4FE5}" type="presOf" srcId="{1BF9D45E-FA75-1E4A-9B6B-7024FF3B3190}" destId="{636C4C0C-47E1-EE49-BD8B-20B249D384E2}" srcOrd="1" destOrd="0" presId="urn:microsoft.com/office/officeart/2005/8/layout/list1"/>
    <dgm:cxn modelId="{BCE357BC-0325-2245-A57C-1F82D4BB3425}" srcId="{4BEA0E60-4DA6-654E-86EA-ED1826202EFF}" destId="{1BF9D45E-FA75-1E4A-9B6B-7024FF3B3190}" srcOrd="1" destOrd="0" parTransId="{336C5B22-627F-9A48-8614-11E015345963}" sibTransId="{BE6672DC-7AFC-1B49-B219-DD90F149763E}"/>
    <dgm:cxn modelId="{2BEC70D4-E240-AD4C-8AC0-F982E321AF71}" srcId="{4BEA0E60-4DA6-654E-86EA-ED1826202EFF}" destId="{E7B9A8FA-4155-8645-BBDE-D15AC67973CB}" srcOrd="2" destOrd="0" parTransId="{B0C6A33D-819C-A143-B8E1-92146B4A3384}" sibTransId="{B5180CA7-5179-CE45-A167-2706B2A114BA}"/>
    <dgm:cxn modelId="{BEDDBBD7-D246-704F-89DE-47D50EE54AC4}" type="presOf" srcId="{1BF9D45E-FA75-1E4A-9B6B-7024FF3B3190}" destId="{C3BBF589-058B-3B4D-ABC9-E234862C350A}" srcOrd="0" destOrd="0" presId="urn:microsoft.com/office/officeart/2005/8/layout/list1"/>
    <dgm:cxn modelId="{E8B9F8F2-C592-C84E-9401-4412CBE12F7D}" type="presOf" srcId="{E7B9A8FA-4155-8645-BBDE-D15AC67973CB}" destId="{12786BAB-08C3-8B40-B43B-F463CE7DCF8F}" srcOrd="0" destOrd="0" presId="urn:microsoft.com/office/officeart/2005/8/layout/list1"/>
    <dgm:cxn modelId="{C4D36004-77AF-EE4C-B231-60D1224E0D0D}" type="presParOf" srcId="{E7626A62-4C77-9F45-B021-C25CB6D78C82}" destId="{985723C0-B1A4-194B-A3DA-6EF89D52A01C}" srcOrd="0" destOrd="0" presId="urn:microsoft.com/office/officeart/2005/8/layout/list1"/>
    <dgm:cxn modelId="{3E46717D-7648-0741-9BB0-9309AD5B4FA0}" type="presParOf" srcId="{985723C0-B1A4-194B-A3DA-6EF89D52A01C}" destId="{35BFB3EA-5B16-E547-BC99-16FFC231269D}" srcOrd="0" destOrd="0" presId="urn:microsoft.com/office/officeart/2005/8/layout/list1"/>
    <dgm:cxn modelId="{FE3D3CCD-ECCC-E64D-8175-A6A7C8D890D2}" type="presParOf" srcId="{985723C0-B1A4-194B-A3DA-6EF89D52A01C}" destId="{104E531F-4948-1542-A62A-B766A4196920}" srcOrd="1" destOrd="0" presId="urn:microsoft.com/office/officeart/2005/8/layout/list1"/>
    <dgm:cxn modelId="{B2C9D472-EAAD-074E-83B0-9299C76BF28F}" type="presParOf" srcId="{E7626A62-4C77-9F45-B021-C25CB6D78C82}" destId="{F460964E-ABAD-2246-B10D-8B3CC162F8F8}" srcOrd="1" destOrd="0" presId="urn:microsoft.com/office/officeart/2005/8/layout/list1"/>
    <dgm:cxn modelId="{ADC2D6A6-B5D9-8047-BC7E-C3D47D615BE4}" type="presParOf" srcId="{E7626A62-4C77-9F45-B021-C25CB6D78C82}" destId="{09CA5749-35F6-7A4E-817E-E113A1F580DB}" srcOrd="2" destOrd="0" presId="urn:microsoft.com/office/officeart/2005/8/layout/list1"/>
    <dgm:cxn modelId="{4BAFE7B6-4884-B340-A1AB-7A82C6654F4E}" type="presParOf" srcId="{E7626A62-4C77-9F45-B021-C25CB6D78C82}" destId="{C417525B-21E9-664E-BE7E-8346A34949BC}" srcOrd="3" destOrd="0" presId="urn:microsoft.com/office/officeart/2005/8/layout/list1"/>
    <dgm:cxn modelId="{343A4C4A-D7A3-A045-97AC-1F64DA2173FE}" type="presParOf" srcId="{E7626A62-4C77-9F45-B021-C25CB6D78C82}" destId="{A2FB2F42-3BBA-C542-A1F8-658F94016B02}" srcOrd="4" destOrd="0" presId="urn:microsoft.com/office/officeart/2005/8/layout/list1"/>
    <dgm:cxn modelId="{2B5F4DFE-EA67-CE43-9BEB-202E7CB2B652}" type="presParOf" srcId="{A2FB2F42-3BBA-C542-A1F8-658F94016B02}" destId="{C3BBF589-058B-3B4D-ABC9-E234862C350A}" srcOrd="0" destOrd="0" presId="urn:microsoft.com/office/officeart/2005/8/layout/list1"/>
    <dgm:cxn modelId="{AC44CAD0-CF55-6646-9ED6-21F00F21BEF0}" type="presParOf" srcId="{A2FB2F42-3BBA-C542-A1F8-658F94016B02}" destId="{636C4C0C-47E1-EE49-BD8B-20B249D384E2}" srcOrd="1" destOrd="0" presId="urn:microsoft.com/office/officeart/2005/8/layout/list1"/>
    <dgm:cxn modelId="{BFEC933B-2675-0844-9F44-F3378CE4D73E}" type="presParOf" srcId="{E7626A62-4C77-9F45-B021-C25CB6D78C82}" destId="{C1CEA4D2-FFB1-8D4A-9B46-6EF7DA3B40CA}" srcOrd="5" destOrd="0" presId="urn:microsoft.com/office/officeart/2005/8/layout/list1"/>
    <dgm:cxn modelId="{371E998B-9846-C84A-BBCC-0D990AA5D7A1}" type="presParOf" srcId="{E7626A62-4C77-9F45-B021-C25CB6D78C82}" destId="{5771CFB2-6BC7-F24D-AF16-EC781A4A601B}" srcOrd="6" destOrd="0" presId="urn:microsoft.com/office/officeart/2005/8/layout/list1"/>
    <dgm:cxn modelId="{72C82392-7B6D-E64F-AD06-11A407886EF7}" type="presParOf" srcId="{E7626A62-4C77-9F45-B021-C25CB6D78C82}" destId="{0DAFB1BF-D40A-D349-A4F0-B2CD89567BB3}" srcOrd="7" destOrd="0" presId="urn:microsoft.com/office/officeart/2005/8/layout/list1"/>
    <dgm:cxn modelId="{7742649E-F522-9740-8D69-AFC4EF70269B}" type="presParOf" srcId="{E7626A62-4C77-9F45-B021-C25CB6D78C82}" destId="{B0164C27-B18A-9246-95BD-19BCE352DA13}" srcOrd="8" destOrd="0" presId="urn:microsoft.com/office/officeart/2005/8/layout/list1"/>
    <dgm:cxn modelId="{6B9615DB-F1FA-BE4D-A3A9-F89D0224A844}" type="presParOf" srcId="{B0164C27-B18A-9246-95BD-19BCE352DA13}" destId="{12786BAB-08C3-8B40-B43B-F463CE7DCF8F}" srcOrd="0" destOrd="0" presId="urn:microsoft.com/office/officeart/2005/8/layout/list1"/>
    <dgm:cxn modelId="{25C58E63-085E-FF44-A1C2-9A9DE327EBE7}" type="presParOf" srcId="{B0164C27-B18A-9246-95BD-19BCE352DA13}" destId="{057029E5-1ADE-CE4E-BB18-B47B95D2B717}" srcOrd="1" destOrd="0" presId="urn:microsoft.com/office/officeart/2005/8/layout/list1"/>
    <dgm:cxn modelId="{81E12A18-1F6E-624C-9994-31F8101411C8}" type="presParOf" srcId="{E7626A62-4C77-9F45-B021-C25CB6D78C82}" destId="{9E91EF08-0AA3-6F43-935C-A0466065E391}" srcOrd="9" destOrd="0" presId="urn:microsoft.com/office/officeart/2005/8/layout/list1"/>
    <dgm:cxn modelId="{96B2A027-923E-F845-A76F-7576CDADBE82}" type="presParOf" srcId="{E7626A62-4C77-9F45-B021-C25CB6D78C82}" destId="{46D1A11C-1024-034C-81C1-EEA9D004F97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749-35F6-7A4E-817E-E113A1F580DB}">
      <dsp:nvSpPr>
        <dsp:cNvPr id="0" name=""/>
        <dsp:cNvSpPr/>
      </dsp:nvSpPr>
      <dsp:spPr>
        <a:xfrm>
          <a:off x="0" y="807650"/>
          <a:ext cx="108417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531F-4948-1542-A62A-B766A4196920}">
      <dsp:nvSpPr>
        <dsp:cNvPr id="0" name=""/>
        <dsp:cNvSpPr/>
      </dsp:nvSpPr>
      <dsp:spPr>
        <a:xfrm>
          <a:off x="514882" y="477946"/>
          <a:ext cx="7589256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Le  cadre de la planification d’urgence et de la gestion de crise</a:t>
          </a:r>
        </a:p>
      </dsp:txBody>
      <dsp:txXfrm>
        <a:off x="552349" y="515413"/>
        <a:ext cx="7514322" cy="692586"/>
      </dsp:txXfrm>
    </dsp:sp>
    <dsp:sp modelId="{AFE37479-C434-D742-9DC0-DDCFF0C93A80}">
      <dsp:nvSpPr>
        <dsp:cNvPr id="0" name=""/>
        <dsp:cNvSpPr/>
      </dsp:nvSpPr>
      <dsp:spPr>
        <a:xfrm>
          <a:off x="0" y="1987010"/>
          <a:ext cx="108417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0ED7D-49EA-7345-A365-0DFA49C566AC}">
      <dsp:nvSpPr>
        <dsp:cNvPr id="0" name=""/>
        <dsp:cNvSpPr/>
      </dsp:nvSpPr>
      <dsp:spPr>
        <a:xfrm>
          <a:off x="542089" y="1603250"/>
          <a:ext cx="7589256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chemeClr val="tx1"/>
              </a:solidFill>
              <a:latin typeface="+mj-lt"/>
            </a:rPr>
            <a:t>La planification d’urgence sous tension: 2 exemples</a:t>
          </a:r>
        </a:p>
      </dsp:txBody>
      <dsp:txXfrm>
        <a:off x="579556" y="1640717"/>
        <a:ext cx="7514322" cy="692586"/>
      </dsp:txXfrm>
    </dsp:sp>
    <dsp:sp modelId="{46D1A11C-1024-034C-81C1-EEA9D004F97E}">
      <dsp:nvSpPr>
        <dsp:cNvPr id="0" name=""/>
        <dsp:cNvSpPr/>
      </dsp:nvSpPr>
      <dsp:spPr>
        <a:xfrm>
          <a:off x="0" y="3166370"/>
          <a:ext cx="108417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029E5-1ADE-CE4E-BB18-B47B95D2B717}">
      <dsp:nvSpPr>
        <dsp:cNvPr id="0" name=""/>
        <dsp:cNvSpPr/>
      </dsp:nvSpPr>
      <dsp:spPr>
        <a:xfrm>
          <a:off x="542089" y="2782610"/>
          <a:ext cx="7589256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solidFill>
                <a:schemeClr val="tx1"/>
              </a:solidFill>
              <a:latin typeface="+mj-lt"/>
            </a:rPr>
            <a:t>Quelques éléments de réflexion pour conclure</a:t>
          </a:r>
        </a:p>
      </dsp:txBody>
      <dsp:txXfrm>
        <a:off x="579556" y="2820077"/>
        <a:ext cx="7514322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33A02-55D9-E844-892D-A307BCAB9F65}">
      <dsp:nvSpPr>
        <dsp:cNvPr id="0" name=""/>
        <dsp:cNvSpPr/>
      </dsp:nvSpPr>
      <dsp:spPr>
        <a:xfrm>
          <a:off x="0" y="1074258"/>
          <a:ext cx="9188823" cy="327015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5400" b="0" i="0" kern="1200" dirty="0">
              <a:latin typeface="Helvetica Neue Light"/>
              <a:cs typeface="Helvetica Neue Light"/>
            </a:rPr>
            <a:t>Le</a:t>
          </a:r>
          <a:r>
            <a:rPr lang="fr-FR" sz="5400" b="0" i="0" kern="1200" baseline="0" dirty="0">
              <a:latin typeface="Helvetica Neue Light"/>
              <a:cs typeface="Helvetica Neue Light"/>
            </a:rPr>
            <a:t> cadre de la planification d’urgence et de la gestion de crise en Belgique </a:t>
          </a:r>
          <a:endParaRPr lang="fr-FR" sz="5400" b="0" i="0" kern="1200" dirty="0">
            <a:latin typeface="Helvetica Neue Light"/>
            <a:cs typeface="Helvetica Neue Light"/>
          </a:endParaRPr>
        </a:p>
      </dsp:txBody>
      <dsp:txXfrm>
        <a:off x="159636" y="1233894"/>
        <a:ext cx="8869551" cy="2950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749-35F6-7A4E-817E-E113A1F580DB}">
      <dsp:nvSpPr>
        <dsp:cNvPr id="0" name=""/>
        <dsp:cNvSpPr/>
      </dsp:nvSpPr>
      <dsp:spPr>
        <a:xfrm>
          <a:off x="0" y="1009970"/>
          <a:ext cx="10841794" cy="554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531F-4948-1542-A62A-B766A4196920}">
      <dsp:nvSpPr>
        <dsp:cNvPr id="0" name=""/>
        <dsp:cNvSpPr/>
      </dsp:nvSpPr>
      <dsp:spPr>
        <a:xfrm>
          <a:off x="527236" y="784803"/>
          <a:ext cx="758925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  <a:latin typeface="+mj-lt"/>
            </a:rPr>
            <a:t>Le cadre de la planification d’urgence et de la gestion de crise</a:t>
          </a:r>
        </a:p>
      </dsp:txBody>
      <dsp:txXfrm>
        <a:off x="558939" y="816506"/>
        <a:ext cx="7525850" cy="586034"/>
      </dsp:txXfrm>
    </dsp:sp>
    <dsp:sp modelId="{AFE37479-C434-D742-9DC0-DDCFF0C93A80}">
      <dsp:nvSpPr>
        <dsp:cNvPr id="0" name=""/>
        <dsp:cNvSpPr/>
      </dsp:nvSpPr>
      <dsp:spPr>
        <a:xfrm>
          <a:off x="0" y="2007890"/>
          <a:ext cx="10841794" cy="554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0ED7D-49EA-7345-A365-0DFA49C566AC}">
      <dsp:nvSpPr>
        <dsp:cNvPr id="0" name=""/>
        <dsp:cNvSpPr/>
      </dsp:nvSpPr>
      <dsp:spPr>
        <a:xfrm>
          <a:off x="542089" y="1683170"/>
          <a:ext cx="758925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+mj-lt"/>
            </a:rPr>
            <a:t>La planification d’urgence sous tension: 2 exemples</a:t>
          </a:r>
        </a:p>
      </dsp:txBody>
      <dsp:txXfrm>
        <a:off x="573792" y="1714873"/>
        <a:ext cx="7525850" cy="586034"/>
      </dsp:txXfrm>
    </dsp:sp>
    <dsp:sp modelId="{46D1A11C-1024-034C-81C1-EEA9D004F97E}">
      <dsp:nvSpPr>
        <dsp:cNvPr id="0" name=""/>
        <dsp:cNvSpPr/>
      </dsp:nvSpPr>
      <dsp:spPr>
        <a:xfrm>
          <a:off x="0" y="3005810"/>
          <a:ext cx="10841794" cy="554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029E5-1ADE-CE4E-BB18-B47B95D2B717}">
      <dsp:nvSpPr>
        <dsp:cNvPr id="0" name=""/>
        <dsp:cNvSpPr/>
      </dsp:nvSpPr>
      <dsp:spPr>
        <a:xfrm>
          <a:off x="542089" y="2681090"/>
          <a:ext cx="758925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  <a:latin typeface="+mj-lt"/>
            </a:rPr>
            <a:t>Quelques éléments de conclusion</a:t>
          </a:r>
        </a:p>
      </dsp:txBody>
      <dsp:txXfrm>
        <a:off x="573792" y="2712793"/>
        <a:ext cx="7525850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33A02-55D9-E844-892D-A307BCAB9F65}">
      <dsp:nvSpPr>
        <dsp:cNvPr id="0" name=""/>
        <dsp:cNvSpPr/>
      </dsp:nvSpPr>
      <dsp:spPr>
        <a:xfrm>
          <a:off x="0" y="785868"/>
          <a:ext cx="9188823" cy="384692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b="0" i="0" kern="1200" dirty="0">
              <a:latin typeface="Helvetica Neue Light"/>
              <a:cs typeface="Helvetica Neue Light"/>
            </a:rPr>
            <a:t>La</a:t>
          </a:r>
          <a:r>
            <a:rPr lang="fr-FR" sz="6500" b="0" i="0" kern="1200" baseline="0" dirty="0">
              <a:latin typeface="Helvetica Neue Light"/>
              <a:cs typeface="Helvetica Neue Light"/>
            </a:rPr>
            <a:t> planification d’urgence sous tension: 2 exemples</a:t>
          </a:r>
          <a:endParaRPr lang="fr-FR" sz="6500" b="0" i="0" kern="1200" dirty="0">
            <a:latin typeface="Helvetica Neue Light"/>
            <a:cs typeface="Helvetica Neue Light"/>
          </a:endParaRPr>
        </a:p>
      </dsp:txBody>
      <dsp:txXfrm>
        <a:off x="187792" y="973660"/>
        <a:ext cx="8813239" cy="3471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C6551-B443-6544-83DF-AE25705F53CE}">
      <dsp:nvSpPr>
        <dsp:cNvPr id="0" name=""/>
        <dsp:cNvSpPr/>
      </dsp:nvSpPr>
      <dsp:spPr>
        <a:xfrm>
          <a:off x="53" y="48750"/>
          <a:ext cx="5135644" cy="51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Covid-19</a:t>
          </a:r>
        </a:p>
      </dsp:txBody>
      <dsp:txXfrm>
        <a:off x="53" y="48750"/>
        <a:ext cx="5135644" cy="518400"/>
      </dsp:txXfrm>
    </dsp:sp>
    <dsp:sp modelId="{ABB71BA9-883D-9344-A6BE-B37B6990AB1B}">
      <dsp:nvSpPr>
        <dsp:cNvPr id="0" name=""/>
        <dsp:cNvSpPr/>
      </dsp:nvSpPr>
      <dsp:spPr>
        <a:xfrm>
          <a:off x="53" y="567150"/>
          <a:ext cx="5135644" cy="29507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Pas de </a:t>
          </a:r>
          <a:r>
            <a:rPr lang="fr-FR" sz="1800" b="1" kern="1200" dirty="0"/>
            <a:t>mémoire collective </a:t>
          </a:r>
          <a:r>
            <a:rPr lang="fr-FR" sz="1800" kern="1200" dirty="0"/>
            <a:t>face au risque pandémique / manque d’expérience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Plan pandémie 2006…pas mis à jour.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Pas de plan sanitaire </a:t>
          </a:r>
          <a:r>
            <a:rPr lang="fr-FR" sz="1800" kern="1200" dirty="0">
              <a:sym typeface="Wingdings" pitchFamily="2" charset="2"/>
            </a:rPr>
            <a:t> plan mono disciplinaire D2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Stock de masques détruits en 2017/2018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 ...</a:t>
          </a:r>
        </a:p>
      </dsp:txBody>
      <dsp:txXfrm>
        <a:off x="53" y="567150"/>
        <a:ext cx="5135644" cy="2950703"/>
      </dsp:txXfrm>
    </dsp:sp>
    <dsp:sp modelId="{24EF8C7D-3C31-4D4B-9A1B-28D2B09154A7}">
      <dsp:nvSpPr>
        <dsp:cNvPr id="0" name=""/>
        <dsp:cNvSpPr/>
      </dsp:nvSpPr>
      <dsp:spPr>
        <a:xfrm>
          <a:off x="5854688" y="48750"/>
          <a:ext cx="5135644" cy="51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Inondations </a:t>
          </a:r>
        </a:p>
      </dsp:txBody>
      <dsp:txXfrm>
        <a:off x="5854688" y="48750"/>
        <a:ext cx="5135644" cy="518400"/>
      </dsp:txXfrm>
    </dsp:sp>
    <dsp:sp modelId="{F3E0E4E7-E872-7049-A0CF-8A6D87A95AA6}">
      <dsp:nvSpPr>
        <dsp:cNvPr id="0" name=""/>
        <dsp:cNvSpPr/>
      </dsp:nvSpPr>
      <dsp:spPr>
        <a:xfrm>
          <a:off x="5854688" y="567150"/>
          <a:ext cx="5135644" cy="295070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Plan d’urgence inondation au niveau de la province </a:t>
          </a:r>
          <a:r>
            <a:rPr lang="fr-FR" sz="1800" kern="1200" dirty="0"/>
            <a:t>basé sur les inondations de juillet 2018.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Au niveau des communes</a:t>
          </a:r>
          <a:r>
            <a:rPr lang="fr-FR" sz="1800" kern="1200" dirty="0"/>
            <a:t>: pas de PPUI inondations, souvent peu d’investissement en matière </a:t>
          </a:r>
          <a:r>
            <a:rPr lang="fr-FR" sz="1800" kern="1200" dirty="0" err="1"/>
            <a:t>planu</a:t>
          </a:r>
          <a:r>
            <a:rPr lang="fr-FR" sz="1800" kern="1200" dirty="0"/>
            <a:t>, Be-</a:t>
          </a:r>
          <a:r>
            <a:rPr lang="fr-FR" sz="1800" kern="1200" dirty="0" err="1"/>
            <a:t>Alert</a:t>
          </a:r>
          <a:r>
            <a:rPr lang="fr-FR" sz="1800" kern="1200" dirty="0"/>
            <a:t>,  etc.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Au niveau des barrages: uniquement PIU – peu inscrits dans les réseaux de communication </a:t>
          </a:r>
          <a:r>
            <a:rPr lang="fr-FR" sz="1800" kern="1200" dirty="0" err="1"/>
            <a:t>planu</a:t>
          </a:r>
          <a:r>
            <a:rPr lang="fr-FR" sz="18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Contexte réformes (zones de secours, protection civile) </a:t>
          </a:r>
          <a:r>
            <a:rPr lang="fr-FR" sz="1800" kern="1200" dirty="0">
              <a:sym typeface="Wingdings" pitchFamily="2" charset="2"/>
            </a:rPr>
            <a:t> diminution des ressources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…</a:t>
          </a:r>
        </a:p>
      </dsp:txBody>
      <dsp:txXfrm>
        <a:off x="5854688" y="567150"/>
        <a:ext cx="5135644" cy="29507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D1317-E75C-9749-864F-EEA2080432AB}">
      <dsp:nvSpPr>
        <dsp:cNvPr id="0" name=""/>
        <dsp:cNvSpPr/>
      </dsp:nvSpPr>
      <dsp:spPr>
        <a:xfrm>
          <a:off x="0" y="19707"/>
          <a:ext cx="11058155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Covid-19</a:t>
          </a:r>
        </a:p>
      </dsp:txBody>
      <dsp:txXfrm>
        <a:off x="25759" y="45466"/>
        <a:ext cx="11006637" cy="476152"/>
      </dsp:txXfrm>
    </dsp:sp>
    <dsp:sp modelId="{C2307B7D-BE15-E94E-95D6-7848442F22FE}">
      <dsp:nvSpPr>
        <dsp:cNvPr id="0" name=""/>
        <dsp:cNvSpPr/>
      </dsp:nvSpPr>
      <dsp:spPr>
        <a:xfrm>
          <a:off x="0" y="547377"/>
          <a:ext cx="11058155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9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Le système d’</a:t>
          </a:r>
          <a:r>
            <a:rPr lang="fr-FR" sz="1700" kern="1200" dirty="0" err="1"/>
            <a:t>épidémio</a:t>
          </a:r>
          <a:r>
            <a:rPr lang="fr-FR" sz="1700" kern="1200" dirty="0"/>
            <a:t>-surveillance activé dès janvier 2020.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Le centre belge de référence pour les coronavirus – </a:t>
          </a:r>
          <a:r>
            <a:rPr lang="fr-FR" sz="1700" kern="1200" dirty="0" err="1"/>
            <a:t>KULeuven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Modèle basé sur </a:t>
          </a:r>
          <a:r>
            <a:rPr lang="fr-FR" sz="1700" b="1" kern="1200" dirty="0"/>
            <a:t>le SRAS </a:t>
          </a:r>
          <a:r>
            <a:rPr lang="fr-FR" sz="1700" kern="1200" dirty="0">
              <a:sym typeface="Wingdings" pitchFamily="2" charset="2"/>
            </a:rPr>
            <a:t> inadapté (asymptomatiques)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La Belgique tarde à développer </a:t>
          </a:r>
          <a:r>
            <a:rPr lang="fr-FR" sz="1700" b="1" kern="1200" dirty="0"/>
            <a:t>des tests + suivis de contacts insuffisants </a:t>
          </a:r>
        </a:p>
      </dsp:txBody>
      <dsp:txXfrm>
        <a:off x="0" y="547377"/>
        <a:ext cx="11058155" cy="1184040"/>
      </dsp:txXfrm>
    </dsp:sp>
    <dsp:sp modelId="{5651BE34-5AE3-2D41-8202-AC72A8B2A0E9}">
      <dsp:nvSpPr>
        <dsp:cNvPr id="0" name=""/>
        <dsp:cNvSpPr/>
      </dsp:nvSpPr>
      <dsp:spPr>
        <a:xfrm>
          <a:off x="0" y="1731417"/>
          <a:ext cx="11058155" cy="527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Inondations</a:t>
          </a:r>
        </a:p>
      </dsp:txBody>
      <dsp:txXfrm>
        <a:off x="25759" y="1757176"/>
        <a:ext cx="11006637" cy="476152"/>
      </dsp:txXfrm>
    </dsp:sp>
    <dsp:sp modelId="{C48F2D33-86CC-9947-95DE-D2C57FC10058}">
      <dsp:nvSpPr>
        <dsp:cNvPr id="0" name=""/>
        <dsp:cNvSpPr/>
      </dsp:nvSpPr>
      <dsp:spPr>
        <a:xfrm>
          <a:off x="0" y="2259087"/>
          <a:ext cx="11058155" cy="3124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09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Signaux IRM 12 et 13 juillet </a:t>
          </a:r>
          <a:r>
            <a:rPr lang="fr-FR" sz="1700" kern="1200" dirty="0">
              <a:sym typeface="Wingdings" pitchFamily="2" charset="2"/>
            </a:rPr>
            <a:t> comme tout épisode orageux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Nuit du 13 – 14 juillet </a:t>
          </a:r>
          <a:r>
            <a:rPr lang="fr-FR" sz="1700" kern="1200" dirty="0">
              <a:sym typeface="Wingdings" pitchFamily="2" charset="2"/>
            </a:rPr>
            <a:t> ruissellement : trains/ phases communales d’urgence/CS112 saturée…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Matin 14 juillet 6h </a:t>
          </a:r>
          <a:r>
            <a:rPr lang="fr-FR" sz="1700" kern="1200" dirty="0">
              <a:sym typeface="Wingdings" pitchFamily="2" charset="2"/>
            </a:rPr>
            <a:t> alerte rouge de la DGH : se base sur les débits des cours d’eau et les niveaux/prévisions pluviométriques.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/>
            <a:t>Scénario « normal » mobilisé dès le début de la crise</a:t>
          </a:r>
        </a:p>
      </dsp:txBody>
      <dsp:txXfrm>
        <a:off x="0" y="2259087"/>
        <a:ext cx="11058155" cy="31244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BE38E-3D7D-BD42-8CA2-B1F8C887B452}">
      <dsp:nvSpPr>
        <dsp:cNvPr id="0" name=""/>
        <dsp:cNvSpPr/>
      </dsp:nvSpPr>
      <dsp:spPr>
        <a:xfrm>
          <a:off x="51" y="73356"/>
          <a:ext cx="4913783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Covid-19</a:t>
          </a:r>
        </a:p>
      </dsp:txBody>
      <dsp:txXfrm>
        <a:off x="51" y="73356"/>
        <a:ext cx="4913783" cy="547200"/>
      </dsp:txXfrm>
    </dsp:sp>
    <dsp:sp modelId="{FFCB0255-8473-1946-BF53-E05800B552F8}">
      <dsp:nvSpPr>
        <dsp:cNvPr id="0" name=""/>
        <dsp:cNvSpPr/>
      </dsp:nvSpPr>
      <dsp:spPr>
        <a:xfrm>
          <a:off x="51" y="620556"/>
          <a:ext cx="4913783" cy="22426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Gouvernement minoritaire.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Conseil national de sécurité</a:t>
          </a:r>
          <a:r>
            <a:rPr lang="fr-FR" sz="1900" kern="1200" dirty="0">
              <a:sym typeface="Wingdings" pitchFamily="2" charset="2"/>
            </a:rPr>
            <a:t> centre de décisions politiques + groupes d’experts (virologues, épidémiologistes, infectiologues, …)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Dimension sociale des risques?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Mouvement de solidarité (1</a:t>
          </a:r>
          <a:r>
            <a:rPr lang="fr-FR" sz="1900" kern="1200" baseline="30000" dirty="0"/>
            <a:t>ier</a:t>
          </a:r>
          <a:r>
            <a:rPr lang="fr-FR" sz="1900" kern="1200" dirty="0"/>
            <a:t> confinement)</a:t>
          </a:r>
        </a:p>
      </dsp:txBody>
      <dsp:txXfrm>
        <a:off x="51" y="620556"/>
        <a:ext cx="4913783" cy="2242664"/>
      </dsp:txXfrm>
    </dsp:sp>
    <dsp:sp modelId="{85CEC72B-13E0-5F46-A581-D09ED754BAF5}">
      <dsp:nvSpPr>
        <dsp:cNvPr id="0" name=""/>
        <dsp:cNvSpPr/>
      </dsp:nvSpPr>
      <dsp:spPr>
        <a:xfrm>
          <a:off x="5601764" y="73356"/>
          <a:ext cx="4913783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Inondations</a:t>
          </a:r>
        </a:p>
      </dsp:txBody>
      <dsp:txXfrm>
        <a:off x="5601764" y="73356"/>
        <a:ext cx="4913783" cy="547200"/>
      </dsp:txXfrm>
    </dsp:sp>
    <dsp:sp modelId="{EB27C9C7-BC69-5D4B-98C5-D50D12470B0F}">
      <dsp:nvSpPr>
        <dsp:cNvPr id="0" name=""/>
        <dsp:cNvSpPr/>
      </dsp:nvSpPr>
      <dsp:spPr>
        <a:xfrm>
          <a:off x="5601764" y="620556"/>
          <a:ext cx="4913783" cy="224266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Phase provinciale de crise puis fédérale.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Zones de secours/zone de police/territoire de la province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Difficulté mesure évacuation.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Mouvement de solidarité/rôle des citoyens.</a:t>
          </a:r>
        </a:p>
      </dsp:txBody>
      <dsp:txXfrm>
        <a:off x="5601764" y="620556"/>
        <a:ext cx="4913783" cy="22426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749-35F6-7A4E-817E-E113A1F580DB}">
      <dsp:nvSpPr>
        <dsp:cNvPr id="0" name=""/>
        <dsp:cNvSpPr/>
      </dsp:nvSpPr>
      <dsp:spPr>
        <a:xfrm>
          <a:off x="0" y="1060550"/>
          <a:ext cx="1084179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531F-4948-1542-A62A-B766A4196920}">
      <dsp:nvSpPr>
        <dsp:cNvPr id="0" name=""/>
        <dsp:cNvSpPr/>
      </dsp:nvSpPr>
      <dsp:spPr>
        <a:xfrm>
          <a:off x="540490" y="801640"/>
          <a:ext cx="758925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chemeClr val="tx1"/>
              </a:solidFill>
              <a:latin typeface="+mj-lt"/>
            </a:rPr>
            <a:t>Les cadre de la planification d’urgence et de la gestion de crise</a:t>
          </a:r>
        </a:p>
      </dsp:txBody>
      <dsp:txXfrm>
        <a:off x="570752" y="831902"/>
        <a:ext cx="7528732" cy="559396"/>
      </dsp:txXfrm>
    </dsp:sp>
    <dsp:sp modelId="{5771CFB2-6BC7-F24D-AF16-EC781A4A601B}">
      <dsp:nvSpPr>
        <dsp:cNvPr id="0" name=""/>
        <dsp:cNvSpPr/>
      </dsp:nvSpPr>
      <dsp:spPr>
        <a:xfrm>
          <a:off x="0" y="2013110"/>
          <a:ext cx="1084179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C4C0C-47E1-EE49-BD8B-20B249D384E2}">
      <dsp:nvSpPr>
        <dsp:cNvPr id="0" name=""/>
        <dsp:cNvSpPr/>
      </dsp:nvSpPr>
      <dsp:spPr>
        <a:xfrm>
          <a:off x="542089" y="1703150"/>
          <a:ext cx="758925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chemeClr val="tx1"/>
              </a:solidFill>
              <a:latin typeface="+mj-lt"/>
            </a:rPr>
            <a:t>La planification d’urgence sous tension: 2 exemples</a:t>
          </a:r>
        </a:p>
      </dsp:txBody>
      <dsp:txXfrm>
        <a:off x="572351" y="1733412"/>
        <a:ext cx="7528732" cy="559396"/>
      </dsp:txXfrm>
    </dsp:sp>
    <dsp:sp modelId="{46D1A11C-1024-034C-81C1-EEA9D004F97E}">
      <dsp:nvSpPr>
        <dsp:cNvPr id="0" name=""/>
        <dsp:cNvSpPr/>
      </dsp:nvSpPr>
      <dsp:spPr>
        <a:xfrm>
          <a:off x="0" y="2965670"/>
          <a:ext cx="1084179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029E5-1ADE-CE4E-BB18-B47B95D2B717}">
      <dsp:nvSpPr>
        <dsp:cNvPr id="0" name=""/>
        <dsp:cNvSpPr/>
      </dsp:nvSpPr>
      <dsp:spPr>
        <a:xfrm>
          <a:off x="542089" y="2655710"/>
          <a:ext cx="758925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856" tIns="0" rIns="28685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chemeClr val="bg1"/>
              </a:solidFill>
              <a:latin typeface="+mj-lt"/>
            </a:rPr>
            <a:t>Quelques éléments de réflexion pour conclure</a:t>
          </a:r>
        </a:p>
      </dsp:txBody>
      <dsp:txXfrm>
        <a:off x="572351" y="2685972"/>
        <a:ext cx="752873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46AAA-A640-3D49-81FE-CD29EBD5A9DC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7B541-EDA9-5A40-8383-39493B2B6B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89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1BFA-DDF8-4442-87E8-880E949792D6}" type="datetimeFigureOut">
              <a:rPr lang="fr-BE" smtClean="0"/>
              <a:t>5/01/24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EA4CF-E3FF-4187-8BD3-1DC79FC5FF8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488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AEA4CF-E3FF-4187-8BD3-1DC79FC5FF88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328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AEA4CF-E3FF-4187-8BD3-1DC79FC5FF88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159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751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601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0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29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947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2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10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8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4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24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5/01/24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9045" y="1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865603"/>
            <a:ext cx="10515600" cy="293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9045" y="61801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432B-9F9D-4159-9BB4-6DCE9606103B}" type="datetimeFigureOut">
              <a:rPr lang="fr-BE" smtClean="0"/>
              <a:t>5/01/24</a:t>
            </a:fld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1445" y="6180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5C2-E4E8-4A57-9BE2-0ADCD144DEA0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-18309" y="1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91312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367" y="323785"/>
            <a:ext cx="1413831" cy="61303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233" y="326715"/>
            <a:ext cx="1445400" cy="70119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839633" y="6653376"/>
            <a:ext cx="451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bg1"/>
                </a:solidFill>
              </a:rPr>
              <a:t>www.spiral.ulg.ac.be</a:t>
            </a:r>
          </a:p>
        </p:txBody>
      </p:sp>
    </p:spTree>
    <p:extLst>
      <p:ext uri="{BB962C8B-B14F-4D97-AF65-F5344CB8AC3E}">
        <p14:creationId xmlns:p14="http://schemas.microsoft.com/office/powerpoint/2010/main" val="139189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8158" y="1279101"/>
            <a:ext cx="9417132" cy="4999510"/>
          </a:xfrm>
        </p:spPr>
        <p:txBody>
          <a:bodyPr>
            <a:normAutofit fontScale="90000"/>
          </a:bodyPr>
          <a:lstStyle/>
          <a:p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r>
              <a:rPr lang="fr-BE" sz="4400" dirty="0">
                <a:solidFill>
                  <a:srgbClr val="44546A"/>
                </a:solidFill>
                <a:latin typeface="Helvetica Neue Light"/>
              </a:rPr>
              <a:t>Le covid 19 et les inondations de juillet 2021 : deux crises qui ont mis sous tension notre modèle de gestion des risques </a:t>
            </a:r>
            <a:br>
              <a:rPr lang="fr-BE" sz="4400" dirty="0">
                <a:solidFill>
                  <a:srgbClr val="44546A"/>
                </a:solidFill>
                <a:latin typeface="Helvetica Neue Light"/>
              </a:rPr>
            </a:br>
            <a:br>
              <a:rPr lang="fr-FR" dirty="0">
                <a:latin typeface="Helvetica Neue Light"/>
                <a:cs typeface="Helvetica Neue Light"/>
              </a:rPr>
            </a:br>
            <a:r>
              <a:rPr lang="fr-BE" sz="2200" i="1" dirty="0">
                <a:latin typeface="Helvetica Neue Light"/>
              </a:rPr>
              <a:t>« gestion des risques et planification d’urgence – conférence de l’</a:t>
            </a:r>
            <a:r>
              <a:rPr lang="fr-BE" sz="2200" i="1" dirty="0" err="1">
                <a:latin typeface="Helvetica Neue Light"/>
              </a:rPr>
              <a:t>ULiège</a:t>
            </a:r>
            <a:r>
              <a:rPr lang="fr-BE" sz="2200" i="1" dirty="0">
                <a:latin typeface="Helvetica Neue Light"/>
              </a:rPr>
              <a:t> » </a:t>
            </a:r>
            <a:br>
              <a:rPr lang="fr-BE" sz="2200" i="1" dirty="0">
                <a:latin typeface="Helvetica Neue Light"/>
              </a:rPr>
            </a:br>
            <a:r>
              <a:rPr lang="fr-FR" sz="2200" i="1" dirty="0">
                <a:latin typeface="Helvetica Neue Light"/>
                <a:cs typeface="Helvetica Neue Light"/>
              </a:rPr>
              <a:t>le 8 janvier 2023</a:t>
            </a:r>
            <a:br>
              <a:rPr lang="fr-FR" sz="2200" i="1" dirty="0">
                <a:latin typeface="Helvetica Neue Light"/>
                <a:cs typeface="Helvetica Neue Light"/>
              </a:rPr>
            </a:br>
            <a:endParaRPr lang="fr-BE" sz="2200" i="1" dirty="0">
              <a:latin typeface="Helvetica Neue Light"/>
              <a:cs typeface="Helvetica Neue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97988" y="5654761"/>
            <a:ext cx="3796631" cy="1655762"/>
          </a:xfrm>
        </p:spPr>
        <p:txBody>
          <a:bodyPr/>
          <a:lstStyle/>
          <a:p>
            <a:pPr algn="r"/>
            <a:endParaRPr lang="fr-BE" sz="2000" i="1" dirty="0">
              <a:solidFill>
                <a:srgbClr val="44546A"/>
              </a:solidFill>
            </a:endParaRPr>
          </a:p>
          <a:p>
            <a:pPr algn="r"/>
            <a:r>
              <a:rPr lang="fr-BE" sz="2000" dirty="0">
                <a:solidFill>
                  <a:srgbClr val="44546A"/>
                </a:solidFill>
                <a:latin typeface="Helvetica Neue Light"/>
                <a:cs typeface="Helvetica Neue Light"/>
              </a:rPr>
              <a:t>Aline Thiry, Spiral </a:t>
            </a:r>
            <a:r>
              <a:rPr lang="fr-BE" sz="2000" dirty="0" err="1">
                <a:solidFill>
                  <a:srgbClr val="44546A"/>
                </a:solidFill>
                <a:latin typeface="Helvetica Neue Light"/>
                <a:cs typeface="Helvetica Neue Light"/>
              </a:rPr>
              <a:t>ULiège</a:t>
            </a:r>
            <a:endParaRPr lang="fr-BE" sz="2000" dirty="0">
              <a:solidFill>
                <a:srgbClr val="44546A"/>
              </a:solidFill>
              <a:latin typeface="Helvetica Neue Light"/>
              <a:cs typeface="Helvetica Neue Light"/>
            </a:endParaRPr>
          </a:p>
          <a:p>
            <a:pPr algn="r"/>
            <a:endParaRPr lang="fr-BE" sz="2000" i="1" dirty="0"/>
          </a:p>
          <a:p>
            <a:endParaRPr lang="fr-BE" dirty="0"/>
          </a:p>
        </p:txBody>
      </p:sp>
      <p:pic>
        <p:nvPicPr>
          <p:cNvPr id="7" name="Image 6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présentation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209293"/>
              </p:ext>
            </p:extLst>
          </p:nvPr>
        </p:nvGraphicFramePr>
        <p:xfrm>
          <a:off x="838199" y="2253950"/>
          <a:ext cx="10841795" cy="424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9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692" y="234479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44546A"/>
                </a:solidFill>
              </a:rPr>
              <a:t>Les enjeux</a:t>
            </a:r>
          </a:p>
        </p:txBody>
      </p:sp>
      <p:pic>
        <p:nvPicPr>
          <p:cNvPr id="3" name="Image 2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27693125"/>
              </p:ext>
            </p:extLst>
          </p:nvPr>
        </p:nvGraphicFramePr>
        <p:xfrm>
          <a:off x="1598705" y="973666"/>
          <a:ext cx="91888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1849115" cy="6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0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973B3-E187-444F-AAC1-21FD836C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La planification d’urgence sous tension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0D4C8-6645-E44D-BC44-BF4C0E4BD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La crise de covid-19 (1</a:t>
            </a:r>
            <a:r>
              <a:rPr lang="fr-FR" baseline="30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ière</a:t>
            </a: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vague)/ Les inondations de juillet 2021</a:t>
            </a:r>
          </a:p>
          <a:p>
            <a:pPr marL="0" indent="0">
              <a:buNone/>
            </a:pPr>
            <a:endParaRPr lang="fr-FR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</a:t>
            </a:r>
            <a:r>
              <a:rPr lang="fr-BE" sz="2800" dirty="0">
                <a:latin typeface="Helvetica Neue Light"/>
              </a:rPr>
              <a:t>Les gouvernements se sont fait «</a:t>
            </a:r>
            <a:r>
              <a:rPr lang="fr-BE" sz="2800" b="1" dirty="0">
                <a:solidFill>
                  <a:schemeClr val="accent1">
                    <a:lumMod val="50000"/>
                  </a:schemeClr>
                </a:solidFill>
                <a:latin typeface="Helvetica Neue Light"/>
              </a:rPr>
              <a:t> surprendre </a:t>
            </a:r>
            <a:r>
              <a:rPr lang="fr-BE" sz="2800" dirty="0">
                <a:latin typeface="Helvetica Neue Light"/>
              </a:rPr>
              <a:t>», ils ont dû gérer des crises en mobilisant des plans et des procédures «</a:t>
            </a:r>
            <a:r>
              <a:rPr lang="fr-BE" sz="2800" b="1" dirty="0">
                <a:solidFill>
                  <a:schemeClr val="accent1">
                    <a:lumMod val="50000"/>
                  </a:schemeClr>
                </a:solidFill>
                <a:latin typeface="Helvetica Neue Light"/>
              </a:rPr>
              <a:t> inadéquats </a:t>
            </a:r>
            <a:r>
              <a:rPr lang="fr-BE" sz="2800" dirty="0">
                <a:latin typeface="Helvetica Neue Light"/>
              </a:rPr>
              <a:t>».</a:t>
            </a:r>
          </a:p>
          <a:p>
            <a:pPr marL="0" indent="0">
              <a:buNone/>
            </a:pP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Pas une analyse exhaustive mais quelques points de comparaison…</a:t>
            </a:r>
            <a:endParaRPr lang="fr-FR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Wingdings" pitchFamily="2" charset="2"/>
              <a:buChar char="à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Helvetica Neue Light"/>
                <a:sym typeface="Wingdings" pitchFamily="2" charset="2"/>
              </a:rPr>
              <a:t>3 dimensions: </a:t>
            </a: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1) la préparation à la survenance de la crise, 2) le sens donné à la crise émergente (alerte), 3) la gestion des larges réseaux d’intervention (réf. </a:t>
            </a:r>
            <a:r>
              <a:rPr lang="fr-FR" dirty="0" err="1"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Boin</a:t>
            </a: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, 2009)</a:t>
            </a:r>
          </a:p>
        </p:txBody>
      </p:sp>
      <p:pic>
        <p:nvPicPr>
          <p:cNvPr id="5" name="Image 4" descr="Capture d’écran 2019-08-28 à 13.37.44.png">
            <a:extLst>
              <a:ext uri="{FF2B5EF4-FFF2-40B4-BE49-F238E27FC236}">
                <a16:creationId xmlns:a16="http://schemas.microsoft.com/office/drawing/2014/main" id="{E51DF957-60D9-0C45-8B60-18C65336A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45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973B3-E187-444F-AAC1-21FD836CE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045" y="1283974"/>
            <a:ext cx="10515600" cy="1113238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La préparation à la survenance d’une crise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F5D219B-6F90-B043-8752-D6EDF2C138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50138"/>
              </p:ext>
            </p:extLst>
          </p:nvPr>
        </p:nvGraphicFramePr>
        <p:xfrm>
          <a:off x="527537" y="2718661"/>
          <a:ext cx="10990386" cy="3566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 4" descr="Capture d’écran 2019-08-28 à 13.37.44.png">
            <a:extLst>
              <a:ext uri="{FF2B5EF4-FFF2-40B4-BE49-F238E27FC236}">
                <a16:creationId xmlns:a16="http://schemas.microsoft.com/office/drawing/2014/main" id="{E51DF957-60D9-0C45-8B60-18C65336AD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6168B6-C992-207C-AC67-ABAB03C732F8}"/>
              </a:ext>
            </a:extLst>
          </p:cNvPr>
          <p:cNvSpPr txBox="1"/>
          <p:nvPr/>
        </p:nvSpPr>
        <p:spPr>
          <a:xfrm>
            <a:off x="1318845" y="2234771"/>
            <a:ext cx="4218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Le niveau de préparation était-il suffisant?</a:t>
            </a:r>
          </a:p>
          <a:p>
            <a:r>
              <a:rPr lang="fr-FR" b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633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973B3-E187-444F-AAC1-21FD836C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Donner du sens à la crise émergente</a:t>
            </a:r>
          </a:p>
        </p:txBody>
      </p:sp>
      <p:pic>
        <p:nvPicPr>
          <p:cNvPr id="5" name="Image 4" descr="Capture d’écran 2019-08-28 à 13.37.44.png">
            <a:extLst>
              <a:ext uri="{FF2B5EF4-FFF2-40B4-BE49-F238E27FC236}">
                <a16:creationId xmlns:a16="http://schemas.microsoft.com/office/drawing/2014/main" id="{E51DF957-60D9-0C45-8B60-18C65336AD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62FF2C02-B81F-3642-8576-2DB88F285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317923"/>
              </p:ext>
            </p:extLst>
          </p:nvPr>
        </p:nvGraphicFramePr>
        <p:xfrm>
          <a:off x="304800" y="2355271"/>
          <a:ext cx="11058155" cy="540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755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973B3-E187-444F-AAC1-21FD836C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Gérer des larges réseaux d’intervention</a:t>
            </a:r>
          </a:p>
        </p:txBody>
      </p:sp>
      <p:pic>
        <p:nvPicPr>
          <p:cNvPr id="5" name="Image 4" descr="Capture d’écran 2019-08-28 à 13.37.44.png">
            <a:extLst>
              <a:ext uri="{FF2B5EF4-FFF2-40B4-BE49-F238E27FC236}">
                <a16:creationId xmlns:a16="http://schemas.microsoft.com/office/drawing/2014/main" id="{E51DF957-60D9-0C45-8B60-18C65336A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4F264FE2-0201-4243-9385-6074C802C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88149"/>
              </p:ext>
            </p:extLst>
          </p:nvPr>
        </p:nvGraphicFramePr>
        <p:xfrm>
          <a:off x="829045" y="3429000"/>
          <a:ext cx="10515600" cy="293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448B8B8-441D-6949-8690-E7503DE01B14}"/>
              </a:ext>
            </a:extLst>
          </p:cNvPr>
          <p:cNvSpPr txBox="1"/>
          <p:nvPr/>
        </p:nvSpPr>
        <p:spPr>
          <a:xfrm>
            <a:off x="1260764" y="2424546"/>
            <a:ext cx="8489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« </a:t>
            </a:r>
            <a:r>
              <a:rPr lang="fr-FR" i="1" dirty="0"/>
              <a:t>prendre des décisions face à des grandes incertitudes </a:t>
            </a:r>
            <a:r>
              <a:rPr lang="fr-FR" dirty="0"/>
              <a:t>»</a:t>
            </a:r>
          </a:p>
          <a:p>
            <a:r>
              <a:rPr lang="fr-FR" dirty="0"/>
              <a:t>- Les dispositifs </a:t>
            </a:r>
            <a:r>
              <a:rPr lang="fr-FR" dirty="0">
                <a:sym typeface="Wingdings" pitchFamily="2" charset="2"/>
              </a:rPr>
              <a:t> pensés et dimensionnés pour d’autre crise – de plus faible ampleur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420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présentation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95460"/>
              </p:ext>
            </p:extLst>
          </p:nvPr>
        </p:nvGraphicFramePr>
        <p:xfrm>
          <a:off x="838199" y="2253950"/>
          <a:ext cx="10841795" cy="424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7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658" y="1283973"/>
            <a:ext cx="10914987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Quelques éléments de réflexion pour conclure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14121" y="5336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8" name="Image 7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4FD817-852B-B54D-9D9D-4403296F98C7}"/>
              </a:ext>
            </a:extLst>
          </p:cNvPr>
          <p:cNvSpPr txBox="1"/>
          <p:nvPr/>
        </p:nvSpPr>
        <p:spPr>
          <a:xfrm>
            <a:off x="429658" y="2417024"/>
            <a:ext cx="110390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400" dirty="0">
              <a:latin typeface="Helvetica Neue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Pour être résolues, les crises qui dépassent les cadres établis appellent des réponses nouvelles et sans cesse « renouvelées »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Avec le réchauffement climatique </a:t>
            </a:r>
            <a:r>
              <a:rPr lang="fr-BE" sz="2400" dirty="0">
                <a:latin typeface="Helvetica Neue Light"/>
                <a:sym typeface="Wingdings" pitchFamily="2" charset="2"/>
              </a:rPr>
              <a:t> </a:t>
            </a:r>
            <a:r>
              <a:rPr lang="fr-BE" sz="2400" b="1" dirty="0">
                <a:solidFill>
                  <a:schemeClr val="accent1">
                    <a:lumMod val="50000"/>
                  </a:schemeClr>
                </a:solidFill>
                <a:latin typeface="Helvetica Neue Light"/>
                <a:sym typeface="Wingdings" pitchFamily="2" charset="2"/>
              </a:rPr>
              <a:t>renforcer la préparation de nos sociétés face aux évènements extrêmes.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b="1" dirty="0">
              <a:solidFill>
                <a:schemeClr val="accent1">
                  <a:lumMod val="50000"/>
                </a:schemeClr>
              </a:solidFill>
              <a:latin typeface="Helvetica Neue Light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b="1" i="1" dirty="0">
                <a:solidFill>
                  <a:schemeClr val="accent1">
                    <a:lumMod val="50000"/>
                  </a:schemeClr>
                </a:solidFill>
                <a:latin typeface="Helvetica Neue Light"/>
              </a:rPr>
              <a:t>Comment renforcer la culture du risque face aux crises/catastrophes? </a:t>
            </a:r>
          </a:p>
          <a:p>
            <a:br>
              <a:rPr lang="fr-BE" sz="2400" b="1" dirty="0">
                <a:solidFill>
                  <a:schemeClr val="accent1">
                    <a:lumMod val="50000"/>
                  </a:schemeClr>
                </a:solidFill>
                <a:latin typeface="Helvetica Neue Light"/>
              </a:rPr>
            </a:br>
            <a:endParaRPr lang="fr-FR" sz="2400" b="1" dirty="0">
              <a:solidFill>
                <a:schemeClr val="accent1">
                  <a:lumMod val="50000"/>
                </a:schemeClr>
              </a:solidFill>
              <a:latin typeface="Helvetica Neue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1977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658" y="1283973"/>
            <a:ext cx="10914987" cy="132556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(1) Renforcer la professionnalisation des acteurs de terrain de première ligne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14121" y="5336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8" name="Image 7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4FD817-852B-B54D-9D9D-4403296F98C7}"/>
              </a:ext>
            </a:extLst>
          </p:cNvPr>
          <p:cNvSpPr txBox="1"/>
          <p:nvPr/>
        </p:nvSpPr>
        <p:spPr>
          <a:xfrm>
            <a:off x="429658" y="2843740"/>
            <a:ext cx="111348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400" dirty="0">
              <a:latin typeface="Helvetica Neue Ligh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Les </a:t>
            </a:r>
            <a:r>
              <a:rPr lang="fr-BE" sz="2400" dirty="0" err="1">
                <a:latin typeface="Helvetica Neue Light"/>
              </a:rPr>
              <a:t>planus</a:t>
            </a:r>
            <a:r>
              <a:rPr lang="fr-BE" sz="2400" dirty="0">
                <a:latin typeface="Helvetica Neue Light"/>
              </a:rPr>
              <a:t> (communes + services du gouverneur) – métier de « l’ombre » / manque de ressources à tous les niveaux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Renforcer notre infrastructure de crise à travers la formation, les exercices, et la création de réseaux entre les professionnels de la gestion de crise (zones de secours, police, communes, services du gouverneurs, PC, etc.)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Des pistes d’amélioration sont en cours (depuis les inondations): livre blanc, révision de l’AR, </a:t>
            </a:r>
            <a:r>
              <a:rPr lang="fr-BE" sz="2400" dirty="0" err="1">
                <a:latin typeface="Helvetica Neue Light"/>
              </a:rPr>
              <a:t>PlaniCrise</a:t>
            </a:r>
            <a:r>
              <a:rPr lang="fr-BE" sz="2400" dirty="0">
                <a:latin typeface="Helvetica Neue Light"/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410143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658" y="1283973"/>
            <a:ext cx="10914987" cy="132556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(2) Ouvrir les dispositifs à la participation des populations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14121" y="5336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8" name="Image 7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4FD817-852B-B54D-9D9D-4403296F98C7}"/>
              </a:ext>
            </a:extLst>
          </p:cNvPr>
          <p:cNvSpPr txBox="1"/>
          <p:nvPr/>
        </p:nvSpPr>
        <p:spPr>
          <a:xfrm>
            <a:off x="429658" y="2843740"/>
            <a:ext cx="111348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400" dirty="0">
              <a:latin typeface="Helvetica Neue Ligh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Helvetica Neue Light"/>
              </a:rPr>
              <a:t>Pas une population mais des populations // connaissance du territoire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Approche top-down </a:t>
            </a:r>
            <a:r>
              <a:rPr lang="fr-BE" sz="2400" dirty="0">
                <a:latin typeface="Helvetica Neue Light"/>
                <a:sym typeface="Wingdings" pitchFamily="2" charset="2"/>
              </a:rPr>
              <a:t></a:t>
            </a:r>
            <a:r>
              <a:rPr lang="fr-BE" sz="2400" dirty="0">
                <a:latin typeface="Helvetica Neue Light"/>
              </a:rPr>
              <a:t> trop rigide : nécessité d’intégration de la population elle-même dans les structures de gestion des risques</a:t>
            </a:r>
            <a:endParaRPr lang="fr-FR" sz="2400" dirty="0">
              <a:latin typeface="Helvetica Neue Ligh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Helvetica Neue Light"/>
              </a:rPr>
              <a:t>Penser l’implication des populations aux différentes phases du cycle du risque (identification, planification, gestion de crise, etc.)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Helvetica Neue Light"/>
              </a:rPr>
              <a:t>Un des grands enseignements des dernières crises: la population a joué un rôle central, à travers des réseaux d’entraide et de solidarité </a:t>
            </a:r>
            <a:r>
              <a:rPr lang="fr-FR" sz="2400" dirty="0">
                <a:latin typeface="Helvetica Neue Light"/>
                <a:sym typeface="Wingdings" pitchFamily="2" charset="2"/>
              </a:rPr>
              <a:t> ces parties du réseaux sont innovantes, créatives, il faut les soutenir.</a:t>
            </a:r>
            <a:endParaRPr lang="fr-FR" sz="24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2869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 la présentation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392631"/>
              </p:ext>
            </p:extLst>
          </p:nvPr>
        </p:nvGraphicFramePr>
        <p:xfrm>
          <a:off x="838199" y="2253950"/>
          <a:ext cx="10841795" cy="424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14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658" y="1283973"/>
            <a:ext cx="10914987" cy="132556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(3) La nécessité d’apprendre des crises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14121" y="5336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8" name="Image 7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4FD817-852B-B54D-9D9D-4403296F98C7}"/>
              </a:ext>
            </a:extLst>
          </p:cNvPr>
          <p:cNvSpPr txBox="1"/>
          <p:nvPr/>
        </p:nvSpPr>
        <p:spPr>
          <a:xfrm>
            <a:off x="429658" y="2843740"/>
            <a:ext cx="111348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Quelle mémoire et quels enseignements retenons-nous pour le futur?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systématiser les retours d’expérience/les débriefings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suite aux inondations: commission parlementaire + enquête judiciaire &gt;&lt;apprentissage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>
                <a:latin typeface="Helvetica Neue Light"/>
              </a:rPr>
              <a:t>Nécessité de prendre le temps de construire la mémoire des crises </a:t>
            </a:r>
            <a:r>
              <a:rPr lang="fr-BE" sz="2400" dirty="0">
                <a:latin typeface="Helvetica Neue Light"/>
                <a:sym typeface="Wingdings" pitchFamily="2" charset="2"/>
              </a:rPr>
              <a:t> </a:t>
            </a:r>
            <a:r>
              <a:rPr lang="fr-FR" sz="2400" dirty="0">
                <a:latin typeface="Helvetica Neue Light"/>
              </a:rPr>
              <a:t>La mémoire n’est pas uniquement tournée vers le passé elle a aussi pour but de nous permettre d’être davantage dans une démarche d’anticipation des situations futures.</a:t>
            </a:r>
            <a:endParaRPr lang="fr-BE" sz="2400" dirty="0">
              <a:latin typeface="Helvetica Neue Light"/>
            </a:endParaRPr>
          </a:p>
          <a:p>
            <a:endParaRPr lang="fr-BE" sz="24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6444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73723" y="2444471"/>
            <a:ext cx="9588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44546A"/>
                </a:solidFill>
                <a:latin typeface="+mj-lt"/>
              </a:rPr>
              <a:t>Merci pour votre attention! </a:t>
            </a:r>
          </a:p>
          <a:p>
            <a:endParaRPr lang="fr-FR" sz="5400" dirty="0">
              <a:solidFill>
                <a:srgbClr val="44546A"/>
              </a:solidFill>
              <a:latin typeface="+mj-lt"/>
            </a:endParaRPr>
          </a:p>
          <a:p>
            <a:pPr algn="ctr"/>
            <a:r>
              <a:rPr lang="fr-FR" sz="3200" b="1" i="1" dirty="0">
                <a:solidFill>
                  <a:srgbClr val="44546A"/>
                </a:solidFill>
                <a:latin typeface="+mj-lt"/>
              </a:rPr>
              <a:t>aline.thiry@uliege.be</a:t>
            </a:r>
          </a:p>
        </p:txBody>
      </p:sp>
      <p:pic>
        <p:nvPicPr>
          <p:cNvPr id="3" name="Image 2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4" name="Image 3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7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692" y="234479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44546A"/>
                </a:solidFill>
              </a:rPr>
              <a:t>Les enjeux</a:t>
            </a:r>
          </a:p>
        </p:txBody>
      </p:sp>
      <p:pic>
        <p:nvPicPr>
          <p:cNvPr id="3" name="Image 2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47739689"/>
              </p:ext>
            </p:extLst>
          </p:nvPr>
        </p:nvGraphicFramePr>
        <p:xfrm>
          <a:off x="1598705" y="973666"/>
          <a:ext cx="91888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Organisation de la planification d’urgence et la gestion de crise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Helvetica Neue Light"/>
                <a:ea typeface="ヒラギノ角ゴ ProN W3" charset="0"/>
                <a:cs typeface="Helvetica Neue Light"/>
              </a:rPr>
              <a:t>Ghislenghien</a:t>
            </a:r>
            <a:r>
              <a:rPr lang="en-US" dirty="0">
                <a:latin typeface="Helvetica Neue Light"/>
                <a:ea typeface="ヒラギノ角ゴ ProN W3" charset="0"/>
                <a:cs typeface="Helvetica Neue Light"/>
              </a:rPr>
              <a:t> </a:t>
            </a:r>
            <a:r>
              <a:rPr lang="fr-FR" dirty="0">
                <a:latin typeface="Helvetica Neue Light"/>
                <a:cs typeface="Helvetica Neue Light"/>
                <a:sym typeface="Wingdings"/>
              </a:rPr>
              <a:t></a:t>
            </a:r>
            <a:r>
              <a:rPr lang="en-US" dirty="0">
                <a:latin typeface="Helvetica Neue Light"/>
                <a:ea typeface="ヒラギノ角ゴ ProN W3" charset="0"/>
                <a:cs typeface="Helvetica Neue Light"/>
              </a:rPr>
              <a:t> AR 16/02/2006</a:t>
            </a:r>
            <a:r>
              <a:rPr lang="fr-FR" dirty="0">
                <a:latin typeface="Helvetica Neue Light"/>
                <a:cs typeface="Helvetica Neue Light"/>
              </a:rPr>
              <a:t> </a:t>
            </a:r>
            <a:r>
              <a:rPr lang="fr-FR" dirty="0">
                <a:latin typeface="Helvetica Neue Light"/>
                <a:cs typeface="Helvetica Neue Light"/>
                <a:sym typeface="Wingdings"/>
              </a:rPr>
              <a:t> </a:t>
            </a:r>
            <a:r>
              <a:rPr lang="fr-FR" b="1" dirty="0">
                <a:solidFill>
                  <a:srgbClr val="1F4E79"/>
                </a:solidFill>
                <a:latin typeface="Helvetica Neue Light"/>
                <a:cs typeface="Helvetica Neue Light"/>
                <a:sym typeface="Wingdings"/>
              </a:rPr>
              <a:t>AR 22/05/2019 (en révision!)</a:t>
            </a:r>
          </a:p>
          <a:p>
            <a:endParaRPr lang="fr-FR" b="1" dirty="0">
              <a:solidFill>
                <a:srgbClr val="1F4E79"/>
              </a:solidFill>
              <a:latin typeface="Helvetica Neue Light"/>
              <a:cs typeface="Helvetica Neue Light"/>
              <a:sym typeface="Wingdings"/>
            </a:endParaRPr>
          </a:p>
          <a:p>
            <a:pPr marL="742950" lvl="1" indent="-285750">
              <a:buFont typeface="Arial"/>
              <a:buChar char="•"/>
            </a:pPr>
            <a:r>
              <a:rPr lang="fr-FR" dirty="0">
                <a:latin typeface="Helvetica Neue Light"/>
                <a:cs typeface="Helvetica Neue Light"/>
              </a:rPr>
              <a:t>Pris pour exécuter une loi (lois de 2007 qui remplace la loi de 1963)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>
                <a:latin typeface="Helvetica Neue Light"/>
                <a:cs typeface="Helvetica Neue Light"/>
              </a:rPr>
              <a:t>Basé sur des principes généraux (compétences du bourgmestre/ de la commune voir NLC)</a:t>
            </a:r>
          </a:p>
          <a:p>
            <a:pPr marL="457200" lvl="1" indent="0">
              <a:buNone/>
            </a:pPr>
            <a:endParaRPr lang="fr-FR" dirty="0">
              <a:latin typeface="Helvetica Neue Light"/>
              <a:cs typeface="Helvetica Neue Light"/>
            </a:endParaRPr>
          </a:p>
          <a:p>
            <a:r>
              <a:rPr lang="fr-FR" dirty="0">
                <a:latin typeface="Helvetica Neue Light"/>
                <a:cs typeface="Helvetica Neue Light"/>
              </a:rPr>
              <a:t>Lien avec d’autres législations spécifiques (Plan National de Sécurité – AR du 31.01.2003, Seveso, plan d’urgence nucléaire</a:t>
            </a:r>
            <a:r>
              <a:rPr lang="fr-FR" dirty="0">
                <a:latin typeface="Helvetica Neue Light"/>
              </a:rPr>
              <a:t>, PUH, terrorisme et attentats, etc.)</a:t>
            </a:r>
          </a:p>
          <a:p>
            <a:pPr marL="285750" indent="-285750">
              <a:buFont typeface="Arial"/>
              <a:buChar char="•"/>
            </a:pPr>
            <a:endParaRPr lang="fr-FR" dirty="0">
              <a:latin typeface="Helvetica Neue Light"/>
              <a:cs typeface="Helvetica Neue Light"/>
            </a:endParaRPr>
          </a:p>
          <a:p>
            <a:endParaRPr lang="fr-FR" b="1" dirty="0">
              <a:sym typeface="Wingdings"/>
            </a:endParaRPr>
          </a:p>
          <a:p>
            <a:pPr marL="0" indent="0">
              <a:buNone/>
            </a:pPr>
            <a:endParaRPr lang="en-US" b="1" dirty="0">
              <a:latin typeface="Helvetica Neue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9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279" y="1125173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Qu’est ce qu’une crise?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621" y="2280457"/>
            <a:ext cx="1094652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latin typeface="Helvetica Neue Light"/>
                <a:ea typeface="ＭＳ Ｐゴシック" charset="0"/>
              </a:rPr>
              <a:t>Crise non définie…ce qui est défini aujourd’hui: « situation d’urgence »</a:t>
            </a:r>
          </a:p>
          <a:p>
            <a:endParaRPr lang="fr-FR" sz="3200" dirty="0">
              <a:latin typeface="Helvetica Neue Light"/>
              <a:ea typeface="ＭＳ Ｐゴシック" charset="0"/>
            </a:endParaRPr>
          </a:p>
          <a:p>
            <a:pPr marL="457200" indent="-457200">
              <a:buFont typeface="Arial"/>
              <a:buChar char="•"/>
            </a:pPr>
            <a:r>
              <a:rPr lang="fr-FR" sz="3200" i="1" baseline="30000" dirty="0">
                <a:latin typeface="Helvetica Neue Light"/>
                <a:cs typeface="Helvetica Neue Light"/>
              </a:rPr>
              <a:t>« tout événement qui entraîne ou qui est susceptible d’entraîner </a:t>
            </a:r>
            <a:r>
              <a:rPr lang="fr-FR" sz="3200" i="1" baseline="30000" dirty="0">
                <a:solidFill>
                  <a:srgbClr val="1F4E79"/>
                </a:solidFill>
                <a:latin typeface="Helvetica Neue Light"/>
                <a:cs typeface="Helvetica Neue Light"/>
              </a:rPr>
              <a:t>des conséquences dommageables pour la vie sociale</a:t>
            </a:r>
            <a:r>
              <a:rPr lang="fr-FR" sz="3200" i="1" baseline="30000" dirty="0">
                <a:latin typeface="Helvetica Neue Light"/>
                <a:cs typeface="Helvetica Neue Light"/>
              </a:rPr>
              <a:t>, comme un trouble grave de la sécurité publique, une menace grave contre la vie ou la santé des personnes et/ou contre des intérêts matériels importants, et qui nécessite </a:t>
            </a:r>
            <a:r>
              <a:rPr lang="fr-FR" sz="3200" i="1" baseline="30000" dirty="0">
                <a:solidFill>
                  <a:srgbClr val="1F4E79"/>
                </a:solidFill>
                <a:latin typeface="Helvetica Neue Light"/>
                <a:cs typeface="Helvetica Neue Light"/>
              </a:rPr>
              <a:t>la coordination des acteurs compétents</a:t>
            </a:r>
            <a:r>
              <a:rPr lang="fr-FR" sz="3200" i="1" baseline="30000" dirty="0">
                <a:latin typeface="Helvetica Neue Light"/>
                <a:cs typeface="Helvetica Neue Light"/>
              </a:rPr>
              <a:t>, en ce compris les disciplines, afin de faire disparaître la menace ou de limiter les conséquences néfastes de l’événement » (AR 2019)</a:t>
            </a:r>
          </a:p>
          <a:p>
            <a:pPr marL="457200" indent="-457200">
              <a:buFont typeface="Arial"/>
              <a:buChar char="•"/>
            </a:pPr>
            <a:r>
              <a:rPr lang="fr-BE" sz="3200" dirty="0">
                <a:latin typeface="Helvetica Neue Light"/>
                <a:ea typeface="ＭＳ Ｐゴシック" charset="0"/>
                <a:cs typeface="Helvetica Neue Light"/>
              </a:rPr>
              <a:t>Situation normale =&gt; incident =&gt; situation d’urgence</a:t>
            </a:r>
            <a:endParaRPr lang="fr-BE" sz="32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214121" y="53367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8" name="Image 7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Situation d’urgence=inadéquation entre </a:t>
            </a:r>
            <a:r>
              <a:rPr lang="fr-FR" dirty="0">
                <a:solidFill>
                  <a:srgbClr val="1F4E79"/>
                </a:solidFill>
              </a:rPr>
              <a:t>les besoins et les moyens</a:t>
            </a:r>
          </a:p>
        </p:txBody>
      </p:sp>
      <p:pic>
        <p:nvPicPr>
          <p:cNvPr id="3" name="Image 2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4" name="Image 3" descr="Capture d’écran 2020-01-02 à 17.01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88" y="2606027"/>
            <a:ext cx="9548212" cy="4048134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la planification d’urgence?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>
                <a:latin typeface="Helvetica Neue Light"/>
                <a:cs typeface="Helvetica Neue Light"/>
              </a:rPr>
              <a:t>« Ensemble </a:t>
            </a:r>
            <a:r>
              <a:rPr lang="fr-FR" b="1" i="1" dirty="0">
                <a:latin typeface="Helvetica Neue Light"/>
                <a:cs typeface="Helvetica Neue Light"/>
              </a:rPr>
              <a:t>des mesures </a:t>
            </a:r>
            <a:r>
              <a:rPr lang="fr-FR" b="1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organisationnelles, </a:t>
            </a:r>
            <a:r>
              <a:rPr lang="fr-FR" b="1" i="1" dirty="0" err="1">
                <a:solidFill>
                  <a:srgbClr val="1F4E79"/>
                </a:solidFill>
                <a:latin typeface="Helvetica Neue Light"/>
                <a:cs typeface="Helvetica Neue Light"/>
              </a:rPr>
              <a:t>procédurales</a:t>
            </a:r>
            <a:r>
              <a:rPr lang="fr-FR" b="1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 et </a:t>
            </a:r>
            <a:r>
              <a:rPr lang="fr-FR" b="1" i="1" dirty="0" err="1">
                <a:solidFill>
                  <a:srgbClr val="1F4E79"/>
                </a:solidFill>
                <a:latin typeface="Helvetica Neue Light"/>
                <a:cs typeface="Helvetica Neue Light"/>
              </a:rPr>
              <a:t>matérielles</a:t>
            </a:r>
            <a:r>
              <a:rPr lang="fr-FR" b="1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, et d’outils </a:t>
            </a:r>
            <a:r>
              <a:rPr lang="fr-FR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contribuant à la </a:t>
            </a:r>
            <a:r>
              <a:rPr lang="fr-FR" i="1" dirty="0" err="1">
                <a:solidFill>
                  <a:srgbClr val="1F4E79"/>
                </a:solidFill>
                <a:latin typeface="Helvetica Neue Light"/>
                <a:cs typeface="Helvetica Neue Light"/>
              </a:rPr>
              <a:t>détermination</a:t>
            </a:r>
            <a:r>
              <a:rPr lang="fr-FR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 des actions et </a:t>
            </a:r>
            <a:r>
              <a:rPr lang="fr-FR" i="1" dirty="0" err="1">
                <a:solidFill>
                  <a:srgbClr val="1F4E79"/>
                </a:solidFill>
                <a:latin typeface="Helvetica Neue Light"/>
                <a:cs typeface="Helvetica Neue Light"/>
              </a:rPr>
              <a:t>mécanismes</a:t>
            </a:r>
            <a:r>
              <a:rPr lang="fr-FR" i="1" dirty="0">
                <a:solidFill>
                  <a:srgbClr val="1F4E79"/>
                </a:solidFill>
                <a:latin typeface="Helvetica Neue Light"/>
                <a:cs typeface="Helvetica Neue Light"/>
              </a:rPr>
              <a:t> de coordination </a:t>
            </a:r>
            <a:r>
              <a:rPr lang="fr-FR" i="1" dirty="0">
                <a:latin typeface="Helvetica Neue Light"/>
                <a:cs typeface="Helvetica Neue Light"/>
              </a:rPr>
              <a:t>à mettre en place lors de la survenance d’une situation d’urgence » </a:t>
            </a:r>
            <a:r>
              <a:rPr lang="fr-FR" dirty="0">
                <a:latin typeface="Helvetica Neue Light"/>
                <a:cs typeface="Helvetica Neue Light"/>
              </a:rPr>
              <a:t>(AR 2019)</a:t>
            </a:r>
            <a:r>
              <a:rPr lang="fr-FR" i="1" dirty="0">
                <a:latin typeface="Helvetica Neue Light"/>
                <a:cs typeface="Helvetica Neue Light"/>
              </a:rPr>
              <a:t>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34890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1F4E79"/>
                </a:solidFill>
              </a:rPr>
              <a:t>La planification d’urgence</a:t>
            </a:r>
          </a:p>
        </p:txBody>
      </p:sp>
      <p:pic>
        <p:nvPicPr>
          <p:cNvPr id="6" name="Image 5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7" name="Image 6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C0DAF5-55D9-4E4F-BC22-E9F246B8D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7" y="2320273"/>
            <a:ext cx="10770704" cy="3856383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Différents types de plans (PGUI, PPUI, PUI, etc.)</a:t>
            </a:r>
          </a:p>
          <a:p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Pas uniquement des plans </a:t>
            </a: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 </a:t>
            </a:r>
            <a:r>
              <a:rPr lang="fr-FR" i="1" dirty="0">
                <a:solidFill>
                  <a:schemeClr val="accent1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processus</a:t>
            </a:r>
            <a:endParaRPr lang="fr-FR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  <a:sym typeface="Wingdings" pitchFamily="2" charset="2"/>
            </a:endParaRPr>
          </a:p>
          <a:p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Quand tout va bien: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travail de l’ombre</a:t>
            </a:r>
          </a:p>
          <a:p>
            <a:pPr lvl="1"/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Coordinateur </a:t>
            </a:r>
            <a:r>
              <a:rPr lang="fr-FR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planu</a:t>
            </a: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 - pas d’obligation de formation/ peu de temps à consacrer à cette fonction</a:t>
            </a:r>
          </a:p>
          <a:p>
            <a:pPr lvl="1"/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Peu d’exercice pour tester les plans</a:t>
            </a:r>
          </a:p>
          <a:p>
            <a:pPr lvl="1"/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Débriefing/retour d’expérience</a:t>
            </a:r>
          </a:p>
          <a:p>
            <a:pPr marL="457200" lvl="1" indent="0">
              <a:buNone/>
            </a:pPr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 Peu/pas de culture du risque</a:t>
            </a:r>
            <a:endParaRPr lang="fr-FR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r>
              <a:rPr lang="fr-FR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sym typeface="Wingdings" pitchFamily="2" charset="2"/>
              </a:rPr>
              <a:t>Message politique: rassurer les politiques/ citoyens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9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Planification versus Plans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9045" y="2507794"/>
            <a:ext cx="3835552" cy="28397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>
              <a:latin typeface="Helvetica Neue Light"/>
              <a:cs typeface="Helvetica Neue Light"/>
            </a:endParaRPr>
          </a:p>
          <a:p>
            <a:pPr marL="0" indent="0">
              <a:buNone/>
            </a:pPr>
            <a:r>
              <a:rPr lang="fr-FR" dirty="0">
                <a:latin typeface="Helvetica Neue Light"/>
                <a:cs typeface="Helvetica Neue Light"/>
              </a:rPr>
              <a:t>« </a:t>
            </a:r>
            <a:r>
              <a:rPr lang="fr-FR" i="1" dirty="0">
                <a:latin typeface="Helvetica Neue Light"/>
                <a:cs typeface="Helvetica Neue Light"/>
              </a:rPr>
              <a:t>Construire un plan impose de considérer dès l’origine et de façon continue les surprises et impossibilités qui sont l’essence même de la crise </a:t>
            </a:r>
            <a:r>
              <a:rPr lang="fr-FR" dirty="0">
                <a:latin typeface="Helvetica Neue Light"/>
                <a:cs typeface="Helvetica Neue Light"/>
              </a:rPr>
              <a:t>» (</a:t>
            </a:r>
            <a:r>
              <a:rPr lang="fr-FR" dirty="0" err="1">
                <a:latin typeface="Helvetica Neue Light"/>
                <a:cs typeface="Helvetica Neue Light"/>
              </a:rPr>
              <a:t>Lagadec</a:t>
            </a:r>
            <a:r>
              <a:rPr lang="fr-FR" dirty="0">
                <a:latin typeface="Helvetica Neue Light"/>
                <a:cs typeface="Helvetica Neue Light"/>
              </a:rPr>
              <a:t> 2009)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Capture d’écran 2019-08-28 à 13.37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12" y="278065"/>
            <a:ext cx="1738822" cy="684461"/>
          </a:xfrm>
          <a:prstGeom prst="rect">
            <a:avLst/>
          </a:prstGeom>
        </p:spPr>
      </p:pic>
      <p:pic>
        <p:nvPicPr>
          <p:cNvPr id="5" name="Image 4" descr="Capture d’écran 2020-01-02 à 15.55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76" y="376318"/>
            <a:ext cx="2052935" cy="698752"/>
          </a:xfrm>
          <a:prstGeom prst="rect">
            <a:avLst/>
          </a:prstGeom>
        </p:spPr>
      </p:pic>
      <p:pic>
        <p:nvPicPr>
          <p:cNvPr id="6" name="Espace réservé du contenu 4" descr="Capture d’écran 2018-04-24 à 11.31.49.png">
            <a:extLst>
              <a:ext uri="{FF2B5EF4-FFF2-40B4-BE49-F238E27FC236}">
                <a16:creationId xmlns:a16="http://schemas.microsoft.com/office/drawing/2014/main" id="{40DA583A-B3F3-F447-8EB4-E4ECAC027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" b="27"/>
          <a:stretch>
            <a:fillRect/>
          </a:stretch>
        </p:blipFill>
        <p:spPr>
          <a:xfrm>
            <a:off x="5365267" y="2082214"/>
            <a:ext cx="5278707" cy="41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5522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6" id="{C25F78AC-C066-499B-9378-600E54BA0A53}" vid="{DFF1641D-D814-4B97-9657-426E33171C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46603</TotalTime>
  <Words>1438</Words>
  <Application>Microsoft Macintosh PowerPoint</Application>
  <PresentationFormat>Grand écran</PresentationFormat>
  <Paragraphs>124</Paragraphs>
  <Slides>21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Helvetica Neue</vt:lpstr>
      <vt:lpstr>Helvetica Neue Light</vt:lpstr>
      <vt:lpstr>Tw Cen MT</vt:lpstr>
      <vt:lpstr>Wingdings</vt:lpstr>
      <vt:lpstr>1_Thème Office</vt:lpstr>
      <vt:lpstr>                                                                                                                                                    Le covid 19 et les inondations de juillet 2021 : deux crises qui ont mis sous tension notre modèle de gestion des risques   « gestion des risques et planification d’urgence – conférence de l’ULiège »  le 8 janvier 2023 </vt:lpstr>
      <vt:lpstr>Structure de la présentation</vt:lpstr>
      <vt:lpstr>Les enjeux</vt:lpstr>
      <vt:lpstr>Organisation de la planification d’urgence et la gestion de crise</vt:lpstr>
      <vt:lpstr>Qu’est ce qu’une crise? </vt:lpstr>
      <vt:lpstr>Situation d’urgence=inadéquation entre les besoins et les moyens</vt:lpstr>
      <vt:lpstr>Qu’est-ce que la planification d’urgence?</vt:lpstr>
      <vt:lpstr>La planification d’urgence</vt:lpstr>
      <vt:lpstr>Planification versus Plans  </vt:lpstr>
      <vt:lpstr>Structure de la présentation</vt:lpstr>
      <vt:lpstr>Les enjeux</vt:lpstr>
      <vt:lpstr>La planification d’urgence sous tension</vt:lpstr>
      <vt:lpstr>La préparation à la survenance d’une crise</vt:lpstr>
      <vt:lpstr>Donner du sens à la crise émergente</vt:lpstr>
      <vt:lpstr>Gérer des larges réseaux d’intervention</vt:lpstr>
      <vt:lpstr>Structure de la présentation</vt:lpstr>
      <vt:lpstr>Quelques éléments de réflexion pour conclure</vt:lpstr>
      <vt:lpstr>(1) Renforcer la professionnalisation des acteurs de terrain de première ligne</vt:lpstr>
      <vt:lpstr>(2) Ouvrir les dispositifs à la participation des populations</vt:lpstr>
      <vt:lpstr>(3) La nécessité d’apprendre des crises</vt:lpstr>
      <vt:lpstr>Présentation PowerPoint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des crises Etat des lieux des systèmes de retour d’expérience en Belgique francophone</dc:title>
  <dc:creator>Glesner Colin</dc:creator>
  <cp:lastModifiedBy>aline.thiry@gmail.com</cp:lastModifiedBy>
  <cp:revision>242</cp:revision>
  <cp:lastPrinted>2019-09-05T14:12:13Z</cp:lastPrinted>
  <dcterms:created xsi:type="dcterms:W3CDTF">2018-11-06T08:11:55Z</dcterms:created>
  <dcterms:modified xsi:type="dcterms:W3CDTF">2024-01-05T14:18:27Z</dcterms:modified>
</cp:coreProperties>
</file>