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media/image11.jpg" ContentType="image/jpeg"/>
  <Override PartName="/ppt/media/image15.jpg" ContentType="image/jpeg"/>
  <Override PartName="/ppt/media/image225.jpg" ContentType="image/jpeg"/>
  <Override PartName="/ppt/media/image236.jpg" ContentType="image/jpeg"/>
  <Override PartName="/ppt/media/image240.jpg" ContentType="image/jpeg"/>
  <Override PartName="/ppt/media/image248.jpg" ContentType="image/jpeg"/>
  <Override PartName="/ppt/media/image250.jpg" ContentType="image/jpeg"/>
  <Override PartName="/ppt/media/image261.jpg" ContentType="image/jpeg"/>
  <Override PartName="/ppt/media/image264.jpg" ContentType="image/jpeg"/>
  <Override PartName="/ppt/media/image269.jpg" ContentType="image/jpeg"/>
  <Override PartName="/ppt/media/image428.jpg" ContentType="image/jpeg"/>
  <Override PartName="/ppt/media/image429.jpg" ContentType="image/jpeg"/>
  <Override PartName="/ppt/media/image430.jpg" ContentType="image/jpeg"/>
  <Override PartName="/ppt/media/image431.jpg" ContentType="image/jpeg"/>
  <Override PartName="/ppt/media/image432.jpg" ContentType="image/jpeg"/>
  <Override PartName="/ppt/media/image433.jpg" ContentType="image/jpeg"/>
  <Override PartName="/ppt/media/image434.jpg" ContentType="image/jpeg"/>
  <Override PartName="/ppt/media/image435.jpg" ContentType="image/jpeg"/>
  <Override PartName="/ppt/media/image436.jpg" ContentType="image/jpeg"/>
  <Override PartName="/ppt/media/image437.jpg" ContentType="image/jpeg"/>
  <Override PartName="/ppt/media/image438.jpg" ContentType="image/jpeg"/>
  <Override PartName="/ppt/media/image439.jpg" ContentType="image/jpeg"/>
  <Override PartName="/ppt/media/image440.jpg" ContentType="image/jpeg"/>
  <Override PartName="/ppt/media/image441.jpg" ContentType="image/jpeg"/>
  <Override PartName="/ppt/media/image442.jpg" ContentType="image/jpeg"/>
  <Override PartName="/ppt/media/image443.jpg" ContentType="image/jpeg"/>
  <Override PartName="/ppt/media/image444.jpg" ContentType="image/jpeg"/>
  <Override PartName="/ppt/media/image445.jpg" ContentType="image/jpeg"/>
  <Override PartName="/ppt/media/image446.jpg" ContentType="image/jpeg"/>
  <Override PartName="/ppt/media/image447.jpg" ContentType="image/jpeg"/>
  <Override PartName="/ppt/media/image448.jpg" ContentType="image/jpeg"/>
  <Override PartName="/ppt/media/image449.jpg" ContentType="image/jpeg"/>
  <Override PartName="/ppt/media/image451.jpg" ContentType="image/jpeg"/>
  <Override PartName="/ppt/media/image452.jpg" ContentType="image/jpeg"/>
  <Override PartName="/ppt/media/image453.jpg" ContentType="image/jpeg"/>
  <Override PartName="/ppt/media/image454.jpg" ContentType="image/jpeg"/>
  <Override PartName="/ppt/media/image455.jpg" ContentType="image/jpeg"/>
  <Override PartName="/ppt/media/image456.jpg" ContentType="image/jpeg"/>
  <Override PartName="/ppt/media/image457.jpg" ContentType="image/jpeg"/>
  <Override PartName="/ppt/media/image458.jpg" ContentType="image/jpeg"/>
  <Override PartName="/ppt/media/image459.jpg" ContentType="image/jpeg"/>
  <Override PartName="/ppt/media/image460.jpg" ContentType="image/jpeg"/>
  <Override PartName="/ppt/media/image461.jpg" ContentType="image/jpeg"/>
  <Override PartName="/ppt/media/image462.jpg" ContentType="image/jpeg"/>
  <Override PartName="/ppt/media/image463.jpg" ContentType="image/jpeg"/>
  <Override PartName="/ppt/media/image464.jpg" ContentType="image/jpeg"/>
  <Override PartName="/ppt/media/image465.jpg" ContentType="image/jpeg"/>
  <Override PartName="/ppt/media/image466.jpg" ContentType="image/jpeg"/>
  <Override PartName="/ppt/media/image467.jpg" ContentType="image/jpeg"/>
  <Override PartName="/ppt/media/image468.jpg" ContentType="image/jpeg"/>
  <Override PartName="/ppt/theme/themeOverride1.xml" ContentType="application/vnd.openxmlformats-officedocument.themeOverride+xml"/>
  <Override PartName="/ppt/media/image475.jpg" ContentType="image/jpeg"/>
  <Override PartName="/ppt/theme/themeOverride2.xml" ContentType="application/vnd.openxmlformats-officedocument.themeOverride+xml"/>
  <Override PartName="/ppt/media/image481.JP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media/image491.jpg" ContentType="image/jpeg"/>
  <Override PartName="/ppt/media/image494.jpg" ContentType="image/jpeg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4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5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6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7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  <p:sldMasterId id="2147483683" r:id="rId6"/>
  </p:sldMasterIdLst>
  <p:notesMasterIdLst>
    <p:notesMasterId r:id="rId125"/>
  </p:notesMasterIdLst>
  <p:sldIdLst>
    <p:sldId id="353" r:id="rId7"/>
    <p:sldId id="336" r:id="rId8"/>
    <p:sldId id="337" r:id="rId9"/>
    <p:sldId id="338" r:id="rId10"/>
    <p:sldId id="339" r:id="rId11"/>
    <p:sldId id="340" r:id="rId12"/>
    <p:sldId id="342" r:id="rId13"/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2" r:id="rId49"/>
    <p:sldId id="294" r:id="rId50"/>
    <p:sldId id="295" r:id="rId51"/>
    <p:sldId id="354" r:id="rId52"/>
    <p:sldId id="293" r:id="rId53"/>
    <p:sldId id="355" r:id="rId54"/>
    <p:sldId id="298" r:id="rId55"/>
    <p:sldId id="299" r:id="rId56"/>
    <p:sldId id="300" r:id="rId57"/>
    <p:sldId id="301" r:id="rId58"/>
    <p:sldId id="302" r:id="rId59"/>
    <p:sldId id="303" r:id="rId60"/>
    <p:sldId id="356" r:id="rId61"/>
    <p:sldId id="305" r:id="rId62"/>
    <p:sldId id="306" r:id="rId63"/>
    <p:sldId id="307" r:id="rId64"/>
    <p:sldId id="308" r:id="rId65"/>
    <p:sldId id="309" r:id="rId66"/>
    <p:sldId id="310" r:id="rId67"/>
    <p:sldId id="357" r:id="rId68"/>
    <p:sldId id="358" r:id="rId69"/>
    <p:sldId id="359" r:id="rId70"/>
    <p:sldId id="360" r:id="rId71"/>
    <p:sldId id="361" r:id="rId72"/>
    <p:sldId id="362" r:id="rId73"/>
    <p:sldId id="363" r:id="rId74"/>
    <p:sldId id="364" r:id="rId75"/>
    <p:sldId id="365" r:id="rId76"/>
    <p:sldId id="366" r:id="rId77"/>
    <p:sldId id="321" r:id="rId78"/>
    <p:sldId id="322" r:id="rId79"/>
    <p:sldId id="323" r:id="rId80"/>
    <p:sldId id="367" r:id="rId81"/>
    <p:sldId id="368" r:id="rId82"/>
    <p:sldId id="369" r:id="rId83"/>
    <p:sldId id="370" r:id="rId84"/>
    <p:sldId id="371" r:id="rId85"/>
    <p:sldId id="372" r:id="rId86"/>
    <p:sldId id="373" r:id="rId87"/>
    <p:sldId id="374" r:id="rId88"/>
    <p:sldId id="291" r:id="rId89"/>
    <p:sldId id="296" r:id="rId90"/>
    <p:sldId id="297" r:id="rId91"/>
    <p:sldId id="325" r:id="rId92"/>
    <p:sldId id="326" r:id="rId93"/>
    <p:sldId id="327" r:id="rId94"/>
    <p:sldId id="328" r:id="rId95"/>
    <p:sldId id="329" r:id="rId96"/>
    <p:sldId id="304" r:id="rId97"/>
    <p:sldId id="324" r:id="rId98"/>
    <p:sldId id="330" r:id="rId99"/>
    <p:sldId id="331" r:id="rId100"/>
    <p:sldId id="332" r:id="rId101"/>
    <p:sldId id="333" r:id="rId102"/>
    <p:sldId id="334" r:id="rId103"/>
    <p:sldId id="335" r:id="rId104"/>
    <p:sldId id="311" r:id="rId105"/>
    <p:sldId id="312" r:id="rId106"/>
    <p:sldId id="313" r:id="rId107"/>
    <p:sldId id="314" r:id="rId108"/>
    <p:sldId id="315" r:id="rId109"/>
    <p:sldId id="316" r:id="rId110"/>
    <p:sldId id="317" r:id="rId111"/>
    <p:sldId id="318" r:id="rId112"/>
    <p:sldId id="319" r:id="rId113"/>
    <p:sldId id="375" r:id="rId114"/>
    <p:sldId id="343" r:id="rId115"/>
    <p:sldId id="352" r:id="rId116"/>
    <p:sldId id="345" r:id="rId117"/>
    <p:sldId id="346" r:id="rId118"/>
    <p:sldId id="347" r:id="rId119"/>
    <p:sldId id="348" r:id="rId120"/>
    <p:sldId id="349" r:id="rId121"/>
    <p:sldId id="350" r:id="rId122"/>
    <p:sldId id="351" r:id="rId123"/>
    <p:sldId id="376" r:id="rId124"/>
  </p:sldIdLst>
  <p:sldSz cx="15125700" cy="10693400"/>
  <p:notesSz cx="151257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35" autoAdjust="0"/>
    <p:restoredTop sz="94659"/>
  </p:normalViewPr>
  <p:slideViewPr>
    <p:cSldViewPr>
      <p:cViewPr varScale="1">
        <p:scale>
          <a:sx n="45" d="100"/>
          <a:sy n="45" d="100"/>
        </p:scale>
        <p:origin x="103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1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12" Type="http://schemas.openxmlformats.org/officeDocument/2006/relationships/slide" Target="slides/slide106.xml"/><Relationship Id="rId16" Type="http://schemas.openxmlformats.org/officeDocument/2006/relationships/slide" Target="slides/slide10.xml"/><Relationship Id="rId107" Type="http://schemas.openxmlformats.org/officeDocument/2006/relationships/slide" Target="slides/slide101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123" Type="http://schemas.openxmlformats.org/officeDocument/2006/relationships/slide" Target="slides/slide117.xml"/><Relationship Id="rId128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113" Type="http://schemas.openxmlformats.org/officeDocument/2006/relationships/slide" Target="slides/slide107.xml"/><Relationship Id="rId118" Type="http://schemas.openxmlformats.org/officeDocument/2006/relationships/slide" Target="slides/slide112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slide" Target="slides/slide97.xml"/><Relationship Id="rId108" Type="http://schemas.openxmlformats.org/officeDocument/2006/relationships/slide" Target="slides/slide102.xml"/><Relationship Id="rId124" Type="http://schemas.openxmlformats.org/officeDocument/2006/relationships/slide" Target="slides/slide118.xml"/><Relationship Id="rId129" Type="http://schemas.openxmlformats.org/officeDocument/2006/relationships/tableStyles" Target="tableStyles.xml"/><Relationship Id="rId54" Type="http://schemas.openxmlformats.org/officeDocument/2006/relationships/slide" Target="slides/slide48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49" Type="http://schemas.openxmlformats.org/officeDocument/2006/relationships/slide" Target="slides/slide43.xml"/><Relationship Id="rId114" Type="http://schemas.openxmlformats.org/officeDocument/2006/relationships/slide" Target="slides/slide108.xml"/><Relationship Id="rId119" Type="http://schemas.openxmlformats.org/officeDocument/2006/relationships/slide" Target="slides/slide113.xml"/><Relationship Id="rId44" Type="http://schemas.openxmlformats.org/officeDocument/2006/relationships/slide" Target="slides/slide38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109" Type="http://schemas.openxmlformats.org/officeDocument/2006/relationships/slide" Target="slides/slide10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slide" Target="slides/slide98.xml"/><Relationship Id="rId120" Type="http://schemas.openxmlformats.org/officeDocument/2006/relationships/slide" Target="slides/slide114.xml"/><Relationship Id="rId12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customXml" Target="../customXml/item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110" Type="http://schemas.openxmlformats.org/officeDocument/2006/relationships/slide" Target="slides/slide104.xml"/><Relationship Id="rId115" Type="http://schemas.openxmlformats.org/officeDocument/2006/relationships/slide" Target="slides/slide109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slide" Target="slides/slide99.xml"/><Relationship Id="rId12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121" Type="http://schemas.openxmlformats.org/officeDocument/2006/relationships/slide" Target="slides/slide115.xml"/><Relationship Id="rId3" Type="http://schemas.openxmlformats.org/officeDocument/2006/relationships/customXml" Target="../customXml/item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Relationship Id="rId116" Type="http://schemas.openxmlformats.org/officeDocument/2006/relationships/slide" Target="slides/slide11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62" Type="http://schemas.openxmlformats.org/officeDocument/2006/relationships/slide" Target="slides/slide56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111" Type="http://schemas.openxmlformats.org/officeDocument/2006/relationships/slide" Target="slides/slide105.xml"/><Relationship Id="rId15" Type="http://schemas.openxmlformats.org/officeDocument/2006/relationships/slide" Target="slides/slide9.xml"/><Relationship Id="rId36" Type="http://schemas.openxmlformats.org/officeDocument/2006/relationships/slide" Target="slides/slide30.xml"/><Relationship Id="rId57" Type="http://schemas.openxmlformats.org/officeDocument/2006/relationships/slide" Target="slides/slide51.xml"/><Relationship Id="rId106" Type="http://schemas.openxmlformats.org/officeDocument/2006/relationships/slide" Target="slides/slide100.xml"/><Relationship Id="rId12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52" Type="http://schemas.openxmlformats.org/officeDocument/2006/relationships/slide" Target="slides/slide46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122" Type="http://schemas.openxmlformats.org/officeDocument/2006/relationships/slide" Target="slides/slide11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4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5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400" u="sng" dirty="0"/>
              <a:t>BUDGET (PAR POSTE)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Somme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explosion val="5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5C-4342-92E5-9584D352914A}"/>
              </c:ext>
            </c:extLst>
          </c:dPt>
          <c:dPt>
            <c:idx val="1"/>
            <c:bubble3D val="0"/>
            <c:explosion val="16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5C-4342-92E5-9584D352914A}"/>
              </c:ext>
            </c:extLst>
          </c:dPt>
          <c:dPt>
            <c:idx val="2"/>
            <c:bubble3D val="0"/>
            <c:explosion val="15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F5C-4342-92E5-9584D352914A}"/>
              </c:ext>
            </c:extLst>
          </c:dPt>
          <c:dPt>
            <c:idx val="3"/>
            <c:bubble3D val="0"/>
            <c:explosion val="16"/>
            <c:spPr>
              <a:solidFill>
                <a:srgbClr val="FFFF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5C-4342-92E5-9584D352914A}"/>
              </c:ext>
            </c:extLst>
          </c:dPt>
          <c:dPt>
            <c:idx val="4"/>
            <c:bubble3D val="0"/>
            <c:explosion val="16"/>
            <c:spPr>
              <a:solidFill>
                <a:srgbClr val="0070C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FCA-40DC-9E6F-BEEE7C78307A}"/>
              </c:ext>
            </c:extLst>
          </c:dPt>
          <c:dPt>
            <c:idx val="5"/>
            <c:bubble3D val="0"/>
            <c:explosion val="16"/>
            <c:spPr>
              <a:solidFill>
                <a:srgbClr val="00FF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EFCA-40DC-9E6F-BEEE7C78307A}"/>
              </c:ext>
            </c:extLst>
          </c:dPt>
          <c:dPt>
            <c:idx val="6"/>
            <c:bubble3D val="0"/>
            <c:explosion val="14"/>
            <c:spPr>
              <a:pattFill prst="pct20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accent2">
                    <a:lumMod val="7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5F5C-4342-92E5-9584D352914A}"/>
              </c:ext>
            </c:extLst>
          </c:dPt>
          <c:dPt>
            <c:idx val="7"/>
            <c:bubble3D val="0"/>
            <c:explosion val="17"/>
            <c:spPr>
              <a:pattFill prst="dkUpDiag">
                <a:fgClr>
                  <a:schemeClr val="tx1">
                    <a:lumMod val="75000"/>
                    <a:lumOff val="25000"/>
                  </a:schemeClr>
                </a:fgClr>
                <a:bgClr>
                  <a:schemeClr val="accent4"/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>
                    <a:lumMod val="95000"/>
                    <a:lumOff val="5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5F5C-4342-92E5-9584D352914A}"/>
              </c:ext>
            </c:extLst>
          </c:dPt>
          <c:dLbls>
            <c:dLbl>
              <c:idx val="0"/>
              <c:layout>
                <c:manualLayout>
                  <c:x val="4.1773744925687521E-2"/>
                  <c:y val="-8.0272580606323252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400" b="1" dirty="0">
                        <a:solidFill>
                          <a:schemeClr val="bg1"/>
                        </a:solidFill>
                      </a:rPr>
                      <a:t>ENTREPRISE</a:t>
                    </a:r>
                    <a:r>
                      <a:rPr lang="en-US" sz="1400" b="1" baseline="0" dirty="0">
                        <a:solidFill>
                          <a:schemeClr val="bg1"/>
                        </a:solidFill>
                      </a:rPr>
                      <a:t> GÉNÉRALE</a:t>
                    </a:r>
                    <a:endParaRPr lang="en-US" sz="1400" b="1" dirty="0">
                      <a:solidFill>
                        <a:schemeClr val="bg1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accentCallout2">
                      <a:avLst/>
                    </a:prstGeom>
                    <a:noFill/>
                    <a:ln>
                      <a:noFill/>
                    </a:ln>
                  </c15:spPr>
                  <c15:showDataLabelsRange val="0"/>
                </c:ext>
                <c:ext xmlns:c16="http://schemas.microsoft.com/office/drawing/2014/chart" uri="{C3380CC4-5D6E-409C-BE32-E72D297353CC}">
                  <c16:uniqueId val="{00000005-5F5C-4342-92E5-9584D352914A}"/>
                </c:ext>
              </c:extLst>
            </c:dLbl>
            <c:dLbl>
              <c:idx val="1"/>
              <c:layout>
                <c:manualLayout>
                  <c:x val="-5.8730076300981586E-2"/>
                  <c:y val="2.778126128729321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TOITURES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F5C-4342-92E5-9584D352914A}"/>
                </c:ext>
              </c:extLst>
            </c:dLbl>
            <c:dLbl>
              <c:idx val="2"/>
              <c:layout>
                <c:manualLayout>
                  <c:x val="-4.905017594553835E-2"/>
                  <c:y val="-1.513178742565445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MENUISERIES (</a:t>
                    </a:r>
                    <a:r>
                      <a:rPr lang="en-US" dirty="0" err="1"/>
                      <a:t>extérieures</a:t>
                    </a:r>
                    <a:r>
                      <a:rPr lang="en-US" dirty="0"/>
                      <a:t>)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F5C-4342-92E5-9584D352914A}"/>
                </c:ext>
              </c:extLst>
            </c:dLbl>
            <c:dLbl>
              <c:idx val="3"/>
              <c:layout>
                <c:manualLayout>
                  <c:x val="-9.1091294769201317E-2"/>
                  <c:y val="-6.813147439138915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MENUISERIES (</a:t>
                    </a:r>
                    <a:r>
                      <a:rPr lang="en-US" dirty="0" err="1"/>
                      <a:t>intérieures</a:t>
                    </a:r>
                    <a:r>
                      <a:rPr lang="en-US" dirty="0"/>
                      <a:t>)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F5C-4342-92E5-9584D352914A}"/>
                </c:ext>
              </c:extLst>
            </c:dLbl>
            <c:dLbl>
              <c:idx val="4"/>
              <c:layout>
                <c:manualLayout>
                  <c:x val="-0.15324925888202576"/>
                  <c:y val="-9.231679067639489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DÉCORS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FCA-40DC-9E6F-BEEE7C78307A}"/>
                </c:ext>
              </c:extLst>
            </c:dLbl>
            <c:dLbl>
              <c:idx val="5"/>
              <c:layout>
                <c:manualLayout>
                  <c:x val="-0.1304259526811907"/>
                  <c:y val="9.435642563028245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SCÉNOGRAPHIE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FCA-40DC-9E6F-BEEE7C78307A}"/>
                </c:ext>
              </c:extLst>
            </c:dLbl>
            <c:dLbl>
              <c:idx val="6"/>
              <c:layout>
                <c:manualLayout>
                  <c:x val="-0.13903182077570478"/>
                  <c:y val="-1.221007007151631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COORDINATION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F5C-4342-92E5-9584D352914A}"/>
                </c:ext>
              </c:extLst>
            </c:dLbl>
            <c:dLbl>
              <c:idx val="7"/>
              <c:layout>
                <c:manualLayout>
                  <c:x val="-0.15883669767560385"/>
                  <c:y val="-3.27628404247634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HONORAIRES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5F5C-4342-92E5-9584D3529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25400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Feuil1!$A$2:$A$9</c:f>
              <c:strCache>
                <c:ptCount val="8"/>
                <c:pt idx="0">
                  <c:v>Entreprise générale (25.550.392 €)</c:v>
                </c:pt>
                <c:pt idx="1">
                  <c:v>Toitures (1.825.845 €)</c:v>
                </c:pt>
                <c:pt idx="2">
                  <c:v>Menuiseries extérieures (1.398.513 €)</c:v>
                </c:pt>
                <c:pt idx="3">
                  <c:v>Menuiseries intérieures (878.411 €)</c:v>
                </c:pt>
                <c:pt idx="4">
                  <c:v>Décors (5.371.098 €)</c:v>
                </c:pt>
                <c:pt idx="5">
                  <c:v>Scénographie (7.622.998 €)</c:v>
                </c:pt>
                <c:pt idx="6">
                  <c:v>Coordination (679.576 €)</c:v>
                </c:pt>
                <c:pt idx="7">
                  <c:v>Honoraires (5.198.970 €)</c:v>
                </c:pt>
              </c:strCache>
            </c:strRef>
          </c:cat>
          <c:val>
            <c:numRef>
              <c:f>Feuil1!$B$2:$B$9</c:f>
              <c:numCache>
                <c:formatCode>#,##0\ "€"</c:formatCode>
                <c:ptCount val="8"/>
                <c:pt idx="0">
                  <c:v>25550392</c:v>
                </c:pt>
                <c:pt idx="1">
                  <c:v>1825845</c:v>
                </c:pt>
                <c:pt idx="2">
                  <c:v>1398513</c:v>
                </c:pt>
                <c:pt idx="3">
                  <c:v>878411</c:v>
                </c:pt>
                <c:pt idx="4">
                  <c:v>5371098</c:v>
                </c:pt>
                <c:pt idx="5">
                  <c:v>7622998</c:v>
                </c:pt>
                <c:pt idx="6">
                  <c:v>679576</c:v>
                </c:pt>
                <c:pt idx="7">
                  <c:v>5198970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5C-4342-92E5-9584D352914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400" u="sng" dirty="0"/>
              <a:t>BUDGET</a:t>
            </a:r>
            <a:r>
              <a:rPr lang="en-US" sz="2400" u="sng" baseline="0" dirty="0"/>
              <a:t> (PAR SOURCE DE FINANCEMENT)</a:t>
            </a:r>
            <a:endParaRPr lang="en-US" sz="2400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Somme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2"/>
          <c:dPt>
            <c:idx val="0"/>
            <c:bubble3D val="0"/>
            <c:explosion val="8"/>
            <c:spPr>
              <a:solidFill>
                <a:srgbClr val="00B0F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5C-4342-92E5-9584D352914A}"/>
              </c:ext>
            </c:extLst>
          </c:dPt>
          <c:dPt>
            <c:idx val="1"/>
            <c:bubble3D val="0"/>
            <c:explosion val="5"/>
            <c:spPr>
              <a:pattFill prst="ltUpDiag">
                <a:fgClr>
                  <a:schemeClr val="tx1"/>
                </a:fgClr>
                <a:bgClr>
                  <a:srgbClr val="00B0F0"/>
                </a:bgClr>
              </a:patt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5C-4342-92E5-9584D352914A}"/>
              </c:ext>
            </c:extLst>
          </c:dPt>
          <c:dPt>
            <c:idx val="2"/>
            <c:bubble3D val="0"/>
            <c:explosion val="9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F5C-4342-92E5-9584D352914A}"/>
              </c:ext>
            </c:extLst>
          </c:dPt>
          <c:dPt>
            <c:idx val="3"/>
            <c:bubble3D val="0"/>
            <c:explosion val="4"/>
            <c:spPr>
              <a:solidFill>
                <a:srgbClr val="FF330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5C-4342-92E5-9584D352914A}"/>
              </c:ext>
            </c:extLst>
          </c:dPt>
          <c:dPt>
            <c:idx val="4"/>
            <c:bubble3D val="0"/>
            <c:explosion val="6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FCA-40DC-9E6F-BEEE7C78307A}"/>
              </c:ext>
            </c:extLst>
          </c:dPt>
          <c:dLbls>
            <c:dLbl>
              <c:idx val="0"/>
              <c:layout>
                <c:manualLayout>
                  <c:x val="8.3453185050536449E-2"/>
                  <c:y val="-1.911050109561992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rgbClr val="00B0F0"/>
                        </a:solidFill>
                      </a:rPr>
                      <a:t>RÉGION WALLONNE</a:t>
                    </a:r>
                    <a:r>
                      <a:rPr lang="en-US" b="1" baseline="0" dirty="0">
                        <a:solidFill>
                          <a:srgbClr val="00B0F0"/>
                        </a:solidFill>
                      </a:rPr>
                      <a:t> </a:t>
                    </a:r>
                  </a:p>
                  <a:p>
                    <a:pPr>
                      <a:defRPr sz="1400" b="1">
                        <a:solidFill>
                          <a:srgbClr val="00B0F0"/>
                        </a:solidFill>
                      </a:defRPr>
                    </a:pPr>
                    <a:r>
                      <a:rPr lang="en-US" b="1" baseline="0" dirty="0">
                        <a:solidFill>
                          <a:srgbClr val="00B0F0"/>
                        </a:solidFill>
                      </a:rPr>
                      <a:t>(</a:t>
                    </a:r>
                    <a:r>
                      <a:rPr lang="en-US" b="1" baseline="0" dirty="0" err="1">
                        <a:solidFill>
                          <a:srgbClr val="00B0F0"/>
                        </a:solidFill>
                      </a:rPr>
                      <a:t>patrimoine</a:t>
                    </a:r>
                    <a:r>
                      <a:rPr lang="en-US" b="1" dirty="0">
                        <a:solidFill>
                          <a:srgbClr val="00B0F0"/>
                        </a:solidFill>
                      </a:rPr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27160245960823"/>
                      <c:h val="9.096024464831804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5F5C-4342-92E5-9584D352914A}"/>
                </c:ext>
              </c:extLst>
            </c:dLbl>
            <c:dLbl>
              <c:idx val="1"/>
              <c:layout>
                <c:manualLayout>
                  <c:x val="6.7552739260063485E-2"/>
                  <c:y val="-9.199566567940475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00B0F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rgbClr val="00B0F0"/>
                        </a:solidFill>
                      </a:rPr>
                      <a:t>RÉGION WALLONNE</a:t>
                    </a:r>
                    <a:r>
                      <a:rPr lang="en-US" b="1" baseline="0" dirty="0">
                        <a:solidFill>
                          <a:srgbClr val="00B0F0"/>
                        </a:solidFill>
                      </a:rPr>
                      <a:t> </a:t>
                    </a:r>
                  </a:p>
                  <a:p>
                    <a:pPr>
                      <a:defRPr sz="1400" b="1">
                        <a:solidFill>
                          <a:srgbClr val="00B0F0"/>
                        </a:solidFill>
                      </a:defRPr>
                    </a:pPr>
                    <a:r>
                      <a:rPr lang="en-US" b="1" dirty="0">
                        <a:solidFill>
                          <a:srgbClr val="00B0F0"/>
                        </a:solidFill>
                      </a:rPr>
                      <a:t>(amelioration</a:t>
                    </a:r>
                    <a:r>
                      <a:rPr lang="en-US" b="1" baseline="0" dirty="0">
                        <a:solidFill>
                          <a:srgbClr val="00B0F0"/>
                        </a:solidFill>
                      </a:rPr>
                      <a:t> énergétique - PIV)</a:t>
                    </a:r>
                  </a:p>
                  <a:p>
                    <a:pPr>
                      <a:defRPr sz="1400" b="1">
                        <a:solidFill>
                          <a:srgbClr val="00B0F0"/>
                        </a:solidFill>
                      </a:defRPr>
                    </a:pPr>
                    <a:endParaRPr lang="en-US" b="1" dirty="0">
                      <a:solidFill>
                        <a:srgbClr val="00B0F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00B0F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88054853926979"/>
                      <c:h val="0.13277064220183485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F5C-4342-92E5-9584D352914A}"/>
                </c:ext>
              </c:extLst>
            </c:dLbl>
            <c:dLbl>
              <c:idx val="2"/>
              <c:layout>
                <c:manualLayout>
                  <c:x val="0.19551006831644396"/>
                  <c:y val="-2.491772014736690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rgbClr val="FFC000"/>
                        </a:solidFill>
                      </a:rPr>
                      <a:t>FÉDÉRATION</a:t>
                    </a:r>
                    <a:r>
                      <a:rPr lang="en-US" b="1" baseline="0" dirty="0">
                        <a:solidFill>
                          <a:srgbClr val="FFC000"/>
                        </a:solidFill>
                      </a:rPr>
                      <a:t> WALLONIE-BRUXELLES</a:t>
                    </a:r>
                    <a:endParaRPr lang="en-US" b="1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432733746562747"/>
                      <c:h val="9.096024464831804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2-5F5C-4342-92E5-9584D352914A}"/>
                </c:ext>
              </c:extLst>
            </c:dLbl>
            <c:dLbl>
              <c:idx val="3"/>
              <c:layout>
                <c:manualLayout>
                  <c:x val="-3.2580040355118869E-2"/>
                  <c:y val="4.413860194081244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1" dirty="0">
                        <a:solidFill>
                          <a:srgbClr val="FF0000"/>
                        </a:solidFill>
                      </a:rPr>
                      <a:t>PROVINCE</a:t>
                    </a:r>
                    <a:r>
                      <a:rPr lang="en-US" b="1" baseline="0" dirty="0">
                        <a:solidFill>
                          <a:srgbClr val="FF0000"/>
                        </a:solidFill>
                      </a:rPr>
                      <a:t> DE LIEGE</a:t>
                    </a:r>
                    <a:endParaRPr lang="en-US" b="1" dirty="0">
                      <a:solidFill>
                        <a:srgbClr val="FF0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F5C-4342-92E5-9584D352914A}"/>
                </c:ext>
              </c:extLst>
            </c:dLbl>
            <c:dLbl>
              <c:idx val="4"/>
              <c:layout>
                <c:manualLayout>
                  <c:x val="-3.737703696439313E-2"/>
                  <c:y val="-6.2691805726119099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rgbClr val="00B050"/>
                        </a:solidFill>
                      </a:rPr>
                      <a:t>VILLE DE VERVIERS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EFCA-40DC-9E6F-BEEE7C7830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25400" cmpd="sng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Feuil1!$A$2:$A$6</c:f>
              <c:strCache>
                <c:ptCount val="5"/>
                <c:pt idx="0">
                  <c:v>Région wallonne - Patrimoine (13.000.000 €)</c:v>
                </c:pt>
                <c:pt idx="1">
                  <c:v>Région wallonne - Amélioration énergétique (3.353.670 €)</c:v>
                </c:pt>
                <c:pt idx="2">
                  <c:v>Fédération Wallonie-Bruxelles (10.000.000 € + 3.500.000 €)</c:v>
                </c:pt>
                <c:pt idx="3">
                  <c:v>Province de Liège (1.000.000 €)</c:v>
                </c:pt>
                <c:pt idx="4">
                  <c:v>Ville de Verviers</c:v>
                </c:pt>
              </c:strCache>
            </c:strRef>
          </c:cat>
          <c:val>
            <c:numRef>
              <c:f>Feuil1!$B$2:$B$6</c:f>
              <c:numCache>
                <c:formatCode>#,##0\ "€"</c:formatCode>
                <c:ptCount val="5"/>
                <c:pt idx="0">
                  <c:v>13000000</c:v>
                </c:pt>
                <c:pt idx="1">
                  <c:v>3353670</c:v>
                </c:pt>
                <c:pt idx="2">
                  <c:v>13500000</c:v>
                </c:pt>
                <c:pt idx="3">
                  <c:v>1000000</c:v>
                </c:pt>
                <c:pt idx="4">
                  <c:v>16275018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5C-4342-92E5-9584D352914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400" u="sng" dirty="0"/>
              <a:t>BUDGET</a:t>
            </a:r>
            <a:r>
              <a:rPr lang="en-US" sz="2400" u="sng" baseline="0" dirty="0"/>
              <a:t> (TAUX D’INTERVENTION)</a:t>
            </a:r>
            <a:endParaRPr lang="en-US" sz="2400" u="sng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Somme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explosion val="2"/>
          <c:dPt>
            <c:idx val="0"/>
            <c:bubble3D val="0"/>
            <c:explosion val="7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F5C-4342-92E5-9584D352914A}"/>
              </c:ext>
            </c:extLst>
          </c:dPt>
          <c:dPt>
            <c:idx val="1"/>
            <c:bubble3D val="0"/>
            <c:explosion val="5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F5C-4342-92E5-9584D352914A}"/>
              </c:ext>
            </c:extLst>
          </c:dPt>
          <c:dPt>
            <c:idx val="2"/>
            <c:bubble3D val="0"/>
            <c:explosion val="9"/>
            <c:spPr>
              <a:solidFill>
                <a:srgbClr val="FFC00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5F5C-4342-92E5-9584D352914A}"/>
              </c:ext>
            </c:extLst>
          </c:dPt>
          <c:dPt>
            <c:idx val="3"/>
            <c:bubble3D val="0"/>
            <c:explosion val="4"/>
            <c:spPr>
              <a:solidFill>
                <a:srgbClr val="FF330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F5C-4342-92E5-9584D352914A}"/>
              </c:ext>
            </c:extLst>
          </c:dPt>
          <c:dPt>
            <c:idx val="4"/>
            <c:bubble3D val="0"/>
            <c:explosion val="6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>
                <a:contourClr>
                  <a:schemeClr val="tx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EFCA-40DC-9E6F-BEEE7C78307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rgbClr val="FFC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rgbClr val="FFC000"/>
                        </a:solidFill>
                      </a:rPr>
                      <a:t>POUVOIRS</a:t>
                    </a:r>
                    <a:r>
                      <a:rPr lang="en-US" baseline="0" dirty="0">
                        <a:solidFill>
                          <a:srgbClr val="FFC000"/>
                        </a:solidFill>
                      </a:rPr>
                      <a:t> SUBSIDIANTS</a:t>
                    </a:r>
                    <a:endParaRPr lang="en-US" dirty="0">
                      <a:solidFill>
                        <a:srgbClr val="FFC00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rgbClr val="FFC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27160245960823"/>
                      <c:h val="9.096024464831804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5-5F5C-4342-92E5-9584D352914A}"/>
                </c:ext>
              </c:extLst>
            </c:dLbl>
            <c:dLbl>
              <c:idx val="1"/>
              <c:layout>
                <c:manualLayout>
                  <c:x val="8.711224993301174E-3"/>
                  <c:y val="-3.45031183028726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>
                        <a:solidFill>
                          <a:srgbClr val="00B050"/>
                        </a:solidFill>
                      </a:rPr>
                      <a:t>VILLE DE VERVIERS</a:t>
                    </a:r>
                    <a:endParaRPr lang="en-US" baseline="0" dirty="0">
                      <a:solidFill>
                        <a:srgbClr val="00B050"/>
                      </a:solidFill>
                    </a:endParaRPr>
                  </a:p>
                  <a:p>
                    <a:pPr>
                      <a:defRPr sz="1400" b="1"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defRPr>
                    </a:pPr>
                    <a:endParaRPr lang="en-US" dirty="0">
                      <a:solidFill>
                        <a:srgbClr val="00B050"/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20110841442064"/>
                      <c:h val="8.6287461773700308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5F5C-4342-92E5-9584D35291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60000"/>
                        <a:lumOff val="4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Feuil1!$A$2:$A$3</c:f>
              <c:strCache>
                <c:ptCount val="2"/>
                <c:pt idx="0">
                  <c:v>Pouvoirs subsidiants</c:v>
                </c:pt>
                <c:pt idx="1">
                  <c:v>Ville de Verviers</c:v>
                </c:pt>
              </c:strCache>
            </c:strRef>
          </c:cat>
          <c:val>
            <c:numRef>
              <c:f>Feuil1!$B$2:$B$3</c:f>
              <c:numCache>
                <c:formatCode>#,##0\ "€"</c:formatCode>
                <c:ptCount val="2"/>
                <c:pt idx="0">
                  <c:v>30853670</c:v>
                </c:pt>
                <c:pt idx="1">
                  <c:v>16275019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5C-4342-92E5-9584D352914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BUDGET</a:t>
            </a:r>
            <a:r>
              <a:rPr lang="en-US" baseline="0" dirty="0"/>
              <a:t> (PAR SOURCE DE FINANCEMENT)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38">
  <cs:axisTitle>
    <cs:lnRef idx="0"/>
    <cs:fillRef idx="0"/>
    <cs:effectRef idx="0"/>
    <cs:fontRef idx="minor">
      <a:schemeClr val="lt1">
        <a:lumMod val="8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8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drawing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4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0.27153</cdr:x>
      <cdr:y>0.2211</cdr:y>
    </cdr:from>
    <cdr:to>
      <cdr:x>0.72847</cdr:x>
      <cdr:y>0.86972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813049" y="1147761"/>
          <a:ext cx="4733925" cy="3367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BUDGET </a:t>
          </a:r>
          <a:r>
            <a:rPr lang="fr-FR" sz="4200" b="1" u="sng" dirty="0">
              <a:solidFill>
                <a:schemeClr val="bg1"/>
              </a:solidFill>
            </a:rPr>
            <a:t>TOTAL</a:t>
          </a:r>
          <a:r>
            <a:rPr lang="fr-FR" sz="4200" b="1" dirty="0">
              <a:solidFill>
                <a:schemeClr val="bg1"/>
              </a:solidFill>
            </a:rPr>
            <a:t> : </a:t>
          </a:r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48.525.803 €</a:t>
          </a:r>
          <a:r>
            <a:rPr lang="fr-FR" sz="4200" b="1" dirty="0">
              <a:solidFill>
                <a:schemeClr val="bg1"/>
              </a:solidFill>
            </a:rPr>
            <a:t> </a:t>
          </a:r>
        </a:p>
        <a:p xmlns:a="http://schemas.openxmlformats.org/drawingml/2006/main">
          <a:pPr algn="ctr"/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fr-FR" sz="3200" b="1" dirty="0">
              <a:solidFill>
                <a:schemeClr val="bg1"/>
              </a:solidFill>
            </a:rPr>
            <a:t>TVAC</a:t>
          </a:r>
        </a:p>
        <a:p xmlns:a="http://schemas.openxmlformats.org/drawingml/2006/main">
          <a:pPr algn="ctr"/>
          <a:r>
            <a:rPr lang="fr-FR" sz="3200" b="1" dirty="0">
              <a:solidFill>
                <a:schemeClr val="bg1"/>
              </a:solidFill>
            </a:rPr>
            <a:t>Honoraires inclus</a:t>
          </a:r>
        </a:p>
        <a:p xmlns:a="http://schemas.openxmlformats.org/drawingml/2006/main">
          <a:pPr algn="ctr"/>
          <a:r>
            <a:rPr lang="fr-FR" sz="3200" b="1" dirty="0">
              <a:solidFill>
                <a:schemeClr val="bg1"/>
              </a:solidFill>
            </a:rPr>
            <a:t>Coordination inclue</a:t>
          </a: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0.34815</cdr:x>
      <cdr:y>0.28257</cdr:y>
    </cdr:from>
    <cdr:to>
      <cdr:x>0.42446</cdr:x>
      <cdr:y>0.40184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3606799" y="1466851"/>
          <a:ext cx="790575" cy="6191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2800" b="1" dirty="0">
              <a:solidFill>
                <a:schemeClr val="tx1">
                  <a:lumMod val="85000"/>
                  <a:lumOff val="15000"/>
                </a:schemeClr>
              </a:solidFill>
            </a:rPr>
            <a:t>36 %</a:t>
          </a:r>
          <a:endParaRPr lang="fr-BE" sz="2800" b="1" dirty="0">
            <a:solidFill>
              <a:schemeClr val="tx1">
                <a:lumMod val="85000"/>
                <a:lumOff val="1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0.5642</cdr:x>
      <cdr:y>0.45872</cdr:y>
    </cdr:from>
    <cdr:to>
      <cdr:x>0.70671</cdr:x>
      <cdr:y>0.64954</cdr:y>
    </cdr:to>
    <cdr:sp macro="" textlink="">
      <cdr:nvSpPr>
        <cdr:cNvPr id="4" name="ZoneTexte 3"/>
        <cdr:cNvSpPr txBox="1"/>
      </cdr:nvSpPr>
      <cdr:spPr>
        <a:xfrm xmlns:a="http://schemas.openxmlformats.org/drawingml/2006/main">
          <a:off x="5845174" y="2381251"/>
          <a:ext cx="1476375" cy="990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r-FR" sz="2800" b="1" dirty="0"/>
            <a:t>64 %</a:t>
          </a:r>
          <a:endParaRPr lang="fr-BE" sz="28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0.04199</cdr:x>
      <cdr:y>0.01468</cdr:y>
    </cdr:from>
    <cdr:to>
      <cdr:x>0.95863</cdr:x>
      <cdr:y>0.94862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434975" y="76201"/>
          <a:ext cx="9496424" cy="4848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fr-FR" sz="3200" b="1" u="sng" dirty="0">
              <a:solidFill>
                <a:schemeClr val="bg1"/>
              </a:solidFill>
            </a:rPr>
            <a:t>SUBSIDIATIONS COMPLÉMENTAIRES</a:t>
          </a:r>
        </a:p>
        <a:p xmlns:a="http://schemas.openxmlformats.org/drawingml/2006/main">
          <a:pPr algn="ctr"/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ctr"/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l"/>
          <a:r>
            <a:rPr lang="fr-FR" sz="3200" b="1" dirty="0">
              <a:solidFill>
                <a:schemeClr val="bg1"/>
              </a:solidFill>
            </a:rPr>
            <a:t>1. Sur budget EXTRAORDINAIRE – Potentielle : </a:t>
          </a:r>
          <a:r>
            <a:rPr lang="fr-FR" sz="3200" b="1" dirty="0">
              <a:solidFill>
                <a:schemeClr val="accent1">
                  <a:lumMod val="60000"/>
                  <a:lumOff val="40000"/>
                </a:schemeClr>
              </a:solidFill>
            </a:rPr>
            <a:t>RW</a:t>
          </a:r>
        </a:p>
        <a:p xmlns:a="http://schemas.openxmlformats.org/drawingml/2006/main">
          <a:pPr marL="514350" indent="-514350" algn="l">
            <a:buAutoNum type="arabicPeriod"/>
          </a:pPr>
          <a:endParaRPr lang="fr-FR" sz="3200" b="1" dirty="0">
            <a:solidFill>
              <a:schemeClr val="accent1">
                <a:lumMod val="60000"/>
                <a:lumOff val="40000"/>
              </a:schemeClr>
            </a:solidFill>
          </a:endParaRPr>
        </a:p>
        <a:p xmlns:a="http://schemas.openxmlformats.org/drawingml/2006/main">
          <a:pPr algn="ctr"/>
          <a:r>
            <a:rPr lang="fr-FR" sz="3200" dirty="0">
              <a:solidFill>
                <a:schemeClr val="bg1"/>
              </a:solidFill>
            </a:rPr>
            <a:t>13.000.000 € (patrimoine) = 95 % travaux éligibles au stade </a:t>
          </a:r>
          <a:r>
            <a:rPr lang="fr-FR" sz="3200" u="sng" dirty="0">
              <a:solidFill>
                <a:schemeClr val="bg1"/>
              </a:solidFill>
            </a:rPr>
            <a:t>projet</a:t>
          </a:r>
          <a:r>
            <a:rPr lang="fr-FR" sz="3200" dirty="0">
              <a:solidFill>
                <a:schemeClr val="bg1"/>
              </a:solidFill>
            </a:rPr>
            <a:t> </a:t>
          </a:r>
          <a:endParaRPr lang="fr-FR" sz="3200" b="1" dirty="0">
            <a:solidFill>
              <a:schemeClr val="accent1">
                <a:lumMod val="60000"/>
                <a:lumOff val="40000"/>
              </a:schemeClr>
            </a:solidFill>
          </a:endParaRPr>
        </a:p>
        <a:p xmlns:a="http://schemas.openxmlformats.org/drawingml/2006/main">
          <a:pPr algn="l"/>
          <a:endParaRPr lang="fr-FR" sz="3200" b="1" dirty="0">
            <a:solidFill>
              <a:schemeClr val="accent1">
                <a:lumMod val="60000"/>
                <a:lumOff val="40000"/>
              </a:schemeClr>
            </a:solidFill>
          </a:endParaRPr>
        </a:p>
        <a:p xmlns:a="http://schemas.openxmlformats.org/drawingml/2006/main">
          <a:pPr algn="l"/>
          <a:r>
            <a:rPr lang="fr-FR" sz="3200" b="1" dirty="0">
              <a:solidFill>
                <a:schemeClr val="bg1"/>
              </a:solidFill>
            </a:rPr>
            <a:t>2. Au budget ORDINAIRE – Fonctionnement : </a:t>
          </a:r>
          <a:r>
            <a:rPr lang="fr-FR" sz="3200" b="1" dirty="0">
              <a:solidFill>
                <a:schemeClr val="accent1">
                  <a:lumMod val="60000"/>
                  <a:lumOff val="40000"/>
                </a:schemeClr>
              </a:solidFill>
            </a:rPr>
            <a:t>FWB</a:t>
          </a:r>
          <a:r>
            <a:rPr lang="fr-FR" sz="3200" dirty="0">
              <a:solidFill>
                <a:schemeClr val="bg1"/>
              </a:solidFill>
            </a:rPr>
            <a:t>   </a:t>
          </a:r>
        </a:p>
        <a:p xmlns:a="http://schemas.openxmlformats.org/drawingml/2006/main">
          <a:pPr algn="l"/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fr-FR" sz="3200" dirty="0">
              <a:solidFill>
                <a:schemeClr val="bg1"/>
              </a:solidFill>
            </a:rPr>
            <a:t>	2024 : </a:t>
          </a:r>
          <a:r>
            <a:rPr lang="fr-FR" sz="3200" dirty="0">
              <a:solidFill>
                <a:schemeClr val="accent2">
                  <a:lumMod val="60000"/>
                  <a:lumOff val="40000"/>
                </a:schemeClr>
              </a:solidFill>
            </a:rPr>
            <a:t>678.000 €</a:t>
          </a:r>
          <a:r>
            <a:rPr lang="fr-FR" sz="3200" dirty="0">
              <a:solidFill>
                <a:schemeClr val="bg1"/>
              </a:solidFill>
            </a:rPr>
            <a:t> </a:t>
          </a:r>
          <a:r>
            <a:rPr lang="fr-FR" sz="3200" dirty="0">
              <a:solidFill>
                <a:schemeClr val="bg1"/>
              </a:solidFill>
              <a:sym typeface="Wingdings" panose="05000000000000000000" pitchFamily="2" charset="2"/>
            </a:rPr>
            <a:t>…  1</a:t>
          </a:r>
          <a:r>
            <a:rPr lang="fr-FR" sz="3200" baseline="30000" dirty="0">
              <a:solidFill>
                <a:schemeClr val="bg1"/>
              </a:solidFill>
              <a:sym typeface="Wingdings" panose="05000000000000000000" pitchFamily="2" charset="2"/>
            </a:rPr>
            <a:t>er</a:t>
          </a:r>
          <a:r>
            <a:rPr lang="fr-FR" sz="3200" dirty="0">
              <a:solidFill>
                <a:schemeClr val="bg1"/>
              </a:solidFill>
              <a:sym typeface="Wingdings" panose="05000000000000000000" pitchFamily="2" charset="2"/>
            </a:rPr>
            <a:t> année au GT : </a:t>
          </a:r>
          <a:r>
            <a:rPr lang="fr-FR" sz="3200" dirty="0">
              <a:solidFill>
                <a:schemeClr val="accent2">
                  <a:lumMod val="60000"/>
                  <a:lumOff val="40000"/>
                </a:schemeClr>
              </a:solidFill>
              <a:sym typeface="Wingdings" panose="05000000000000000000" pitchFamily="2" charset="2"/>
            </a:rPr>
            <a:t>810.000 €</a:t>
          </a:r>
          <a:endParaRPr lang="fr-FR" sz="3200" dirty="0">
            <a:solidFill>
              <a:schemeClr val="accent2">
                <a:lumMod val="60000"/>
                <a:lumOff val="40000"/>
              </a:schemeClr>
            </a:solidFill>
          </a:endParaRPr>
        </a:p>
        <a:p xmlns:a="http://schemas.openxmlformats.org/drawingml/2006/main">
          <a:pPr marL="514350" indent="-514350" algn="ctr">
            <a:buAutoNum type="arabicPeriod"/>
          </a:pPr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0.27153</cdr:x>
      <cdr:y>0.2211</cdr:y>
    </cdr:from>
    <cdr:to>
      <cdr:x>0.72847</cdr:x>
      <cdr:y>0.86972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813049" y="1147761"/>
          <a:ext cx="4733925" cy="3367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1. Gestion de projet(s) complexe(s) : </a:t>
          </a:r>
        </a:p>
        <a:p xmlns:a="http://schemas.openxmlformats.org/drawingml/2006/main">
          <a:pPr algn="ctr"/>
          <a:endParaRPr lang="fr-FR" sz="42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Une </a:t>
          </a:r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exigence</a:t>
          </a:r>
          <a:r>
            <a:rPr lang="fr-FR" sz="4200" b="1" dirty="0">
              <a:solidFill>
                <a:schemeClr val="bg1"/>
              </a:solidFill>
            </a:rPr>
            <a:t> pour demain</a:t>
          </a:r>
        </a:p>
        <a:p xmlns:a="http://schemas.openxmlformats.org/drawingml/2006/main">
          <a:pPr algn="ctr"/>
          <a:endParaRPr lang="fr-FR" sz="3200" b="1" dirty="0">
            <a:solidFill>
              <a:schemeClr val="bg1"/>
            </a:solidFill>
          </a:endParaRP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00A12531-BD65-9990-8935-DD9FE829AD14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-914399"/>
          <a:ext cx="10360024" cy="5191125"/>
        </a:xfrm>
        <a:prstGeom xmlns:a="http://schemas.openxmlformats.org/drawingml/2006/main" prst="rect">
          <a:avLst/>
        </a:prstGeom>
      </cdr:spPr>
    </cdr:pic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0.27153</cdr:x>
      <cdr:y>0.2211</cdr:y>
    </cdr:from>
    <cdr:to>
      <cdr:x>0.72847</cdr:x>
      <cdr:y>0.86972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813049" y="1147761"/>
          <a:ext cx="4733925" cy="3367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2. La puissance de la Culture</a:t>
          </a:r>
        </a:p>
        <a:p xmlns:a="http://schemas.openxmlformats.org/drawingml/2006/main">
          <a:pPr algn="ctr"/>
          <a:endParaRPr lang="fr-FR" sz="42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Une </a:t>
          </a:r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respiration</a:t>
          </a:r>
          <a:r>
            <a:rPr lang="fr-FR" sz="4200" b="1" dirty="0">
              <a:solidFill>
                <a:schemeClr val="bg1"/>
              </a:solidFill>
            </a:rPr>
            <a:t> pour demain</a:t>
          </a: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0.27153</cdr:x>
      <cdr:y>0.2211</cdr:y>
    </cdr:from>
    <cdr:to>
      <cdr:x>0.72847</cdr:x>
      <cdr:y>0.86972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813049" y="1147761"/>
          <a:ext cx="4733925" cy="3367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3. « Rêver n’est pas (plus?) interdit »</a:t>
          </a:r>
        </a:p>
        <a:p xmlns:a="http://schemas.openxmlformats.org/drawingml/2006/main">
          <a:pPr algn="ctr"/>
          <a:endParaRPr lang="fr-FR" sz="4200" b="1" dirty="0">
            <a:solidFill>
              <a:schemeClr val="bg1"/>
            </a:solidFill>
          </a:endParaRPr>
        </a:p>
        <a:p xmlns:a="http://schemas.openxmlformats.org/drawingml/2006/main">
          <a:pPr algn="ctr"/>
          <a:r>
            <a:rPr lang="fr-FR" sz="4200" b="1" dirty="0">
              <a:solidFill>
                <a:schemeClr val="bg1"/>
              </a:solidFill>
            </a:rPr>
            <a:t>Une </a:t>
          </a:r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leçon</a:t>
          </a:r>
          <a:r>
            <a:rPr lang="fr-FR" sz="4200" b="1" dirty="0">
              <a:solidFill>
                <a:schemeClr val="bg1"/>
              </a:solidFill>
            </a:rPr>
            <a:t> pour demain</a:t>
          </a: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0.18265</cdr:x>
      <cdr:y>0.44037</cdr:y>
    </cdr:from>
    <cdr:to>
      <cdr:x>0.60098</cdr:x>
      <cdr:y>0.61651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1892299" y="2286001"/>
          <a:ext cx="4333875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r-BE" sz="1100" dirty="0"/>
        </a:p>
      </cdr:txBody>
    </cdr:sp>
  </cdr:relSizeAnchor>
  <cdr:relSizeAnchor xmlns:cdr="http://schemas.openxmlformats.org/drawingml/2006/chartDrawing">
    <cdr:from>
      <cdr:x>0.02283</cdr:x>
      <cdr:y>0.0367</cdr:y>
    </cdr:from>
    <cdr:to>
      <cdr:x>0.97717</cdr:x>
      <cdr:y>0.44771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236537" y="190502"/>
          <a:ext cx="9886950" cy="2133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endParaRPr lang="fr-FR" sz="2800" dirty="0"/>
        </a:p>
        <a:p xmlns:a="http://schemas.openxmlformats.org/drawingml/2006/main">
          <a:pPr algn="ctr"/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« Si tu peux le rêver, tu peux le faire »</a:t>
          </a:r>
        </a:p>
        <a:p xmlns:a="http://schemas.openxmlformats.org/drawingml/2006/main">
          <a:pPr algn="ctr"/>
          <a:endParaRPr lang="fr-BE" sz="2800" dirty="0"/>
        </a:p>
      </cdr:txBody>
    </cdr:sp>
  </cdr:relSizeAnchor>
  <cdr:relSizeAnchor xmlns:cdr="http://schemas.openxmlformats.org/drawingml/2006/chartDrawing">
    <cdr:from>
      <cdr:x>0.03141</cdr:x>
      <cdr:y>0.38777</cdr:y>
    </cdr:from>
    <cdr:to>
      <cdr:x>0.98575</cdr:x>
      <cdr:y>0.79878</cdr:y>
    </cdr:to>
    <cdr:sp macro="" textlink="">
      <cdr:nvSpPr>
        <cdr:cNvPr id="7" name="ZoneTexte 1"/>
        <cdr:cNvSpPr txBox="1"/>
      </cdr:nvSpPr>
      <cdr:spPr>
        <a:xfrm xmlns:a="http://schemas.openxmlformats.org/drawingml/2006/main">
          <a:off x="325437" y="2012952"/>
          <a:ext cx="9886950" cy="21335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« La différence entre un </a:t>
          </a:r>
        </a:p>
        <a:p xmlns:a="http://schemas.openxmlformats.org/drawingml/2006/main">
          <a:pPr algn="ctr"/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rêve et un projet c’est une date »</a:t>
          </a:r>
        </a:p>
        <a:p xmlns:a="http://schemas.openxmlformats.org/drawingml/2006/main">
          <a:pPr algn="ctr"/>
          <a:endParaRPr lang="fr-FR" sz="4200" b="1" dirty="0">
            <a:solidFill>
              <a:schemeClr val="accent2">
                <a:lumMod val="60000"/>
                <a:lumOff val="40000"/>
              </a:schemeClr>
            </a:solidFill>
          </a:endParaRPr>
        </a:p>
        <a:p xmlns:a="http://schemas.openxmlformats.org/drawingml/2006/main">
          <a:pPr algn="ctr"/>
          <a:r>
            <a:rPr lang="fr-FR" sz="4200" b="1" dirty="0">
              <a:solidFill>
                <a:schemeClr val="accent2">
                  <a:lumMod val="60000"/>
                  <a:lumOff val="40000"/>
                </a:schemeClr>
              </a:solidFill>
            </a:rPr>
            <a:t>Walt Disney</a:t>
          </a:r>
        </a:p>
        <a:p xmlns:a="http://schemas.openxmlformats.org/drawingml/2006/main">
          <a:pPr algn="ctr"/>
          <a:endParaRPr lang="fr-BE" sz="2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8567738" y="0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93C89-B820-4936-920D-A0C95670343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5010150" y="1336675"/>
            <a:ext cx="51054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512888" y="5146675"/>
            <a:ext cx="1209992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6554788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8567738" y="10156825"/>
            <a:ext cx="6554787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8ACCEA-42B5-4546-A31D-290D6A88EB7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35433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6D07F8-0572-40B0-BBA9-29A635BC295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78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6D07F8-0572-40B0-BBA9-29A635BC295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40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15FB8B-4C2E-9237-3F7B-42F61BF1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8172FF2-7C53-4CE3-F900-2D05646A9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2CEDB5-AC04-3117-8F01-BB4367BD3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A3A21A4-BB59-EF86-7FAD-B6A6F60E8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E2826EB-8C7A-ACE3-7101-A1D854814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0612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9E2013-9BE8-BD40-5E92-BB106FC4C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014" y="2665925"/>
            <a:ext cx="13045916" cy="4448157"/>
          </a:xfrm>
        </p:spPr>
        <p:txBody>
          <a:bodyPr anchor="b"/>
          <a:lstStyle>
            <a:lvl1pPr>
              <a:defRPr sz="7444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6DDD359-5EEF-14D5-CC99-8DF6C489E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2014" y="7156164"/>
            <a:ext cx="13045916" cy="2339180"/>
          </a:xfrm>
        </p:spPr>
        <p:txBody>
          <a:bodyPr/>
          <a:lstStyle>
            <a:lvl1pPr marL="0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1pPr>
            <a:lvl2pPr marL="567202" indent="0">
              <a:buNone/>
              <a:defRPr sz="2481">
                <a:solidFill>
                  <a:schemeClr val="tx1">
                    <a:tint val="75000"/>
                  </a:schemeClr>
                </a:solidFill>
              </a:defRPr>
            </a:lvl2pPr>
            <a:lvl3pPr marL="1134405" indent="0">
              <a:buNone/>
              <a:defRPr sz="2233">
                <a:solidFill>
                  <a:schemeClr val="tx1">
                    <a:tint val="75000"/>
                  </a:schemeClr>
                </a:solidFill>
              </a:defRPr>
            </a:lvl3pPr>
            <a:lvl4pPr marL="1701607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4pPr>
            <a:lvl5pPr marL="226880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5pPr>
            <a:lvl6pPr marL="2836012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6pPr>
            <a:lvl7pPr marL="3403214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7pPr>
            <a:lvl8pPr marL="3970416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8pPr>
            <a:lvl9pPr marL="453761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F03590-65FC-B833-14F6-40D26D141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E159A1-A725-8BAE-C696-572C5AC0A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70A055D-B145-3864-ED95-FE9588AE1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65485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4E9E96-D1E6-5DBA-1F73-64D46CD9E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F65AB5-727A-16C0-11E8-00DDCE61C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9892" y="2846623"/>
            <a:ext cx="6428423" cy="678486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E337CB5-02F0-A1D4-B750-2F93CB0C91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57385" y="2846623"/>
            <a:ext cx="6428423" cy="678486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03B73F-B6E6-7F6F-2EC6-E3C829AC1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F4E4E06-C870-0A9A-9963-D5987C79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9202297-54BF-5FB3-4869-C4D056225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73300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CF96F1-8F74-4076-61FE-001CB297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62" y="569326"/>
            <a:ext cx="13045916" cy="206689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4F25E8-6F78-5F4E-1453-26B361BF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1863" y="2621369"/>
            <a:ext cx="6398879" cy="1284692"/>
          </a:xfrm>
        </p:spPr>
        <p:txBody>
          <a:bodyPr anchor="b"/>
          <a:lstStyle>
            <a:lvl1pPr marL="0" indent="0">
              <a:buNone/>
              <a:defRPr sz="2977" b="1"/>
            </a:lvl1pPr>
            <a:lvl2pPr marL="567202" indent="0">
              <a:buNone/>
              <a:defRPr sz="2481" b="1"/>
            </a:lvl2pPr>
            <a:lvl3pPr marL="1134405" indent="0">
              <a:buNone/>
              <a:defRPr sz="2233" b="1"/>
            </a:lvl3pPr>
            <a:lvl4pPr marL="1701607" indent="0">
              <a:buNone/>
              <a:defRPr sz="1985" b="1"/>
            </a:lvl4pPr>
            <a:lvl5pPr marL="2268809" indent="0">
              <a:buNone/>
              <a:defRPr sz="1985" b="1"/>
            </a:lvl5pPr>
            <a:lvl6pPr marL="2836012" indent="0">
              <a:buNone/>
              <a:defRPr sz="1985" b="1"/>
            </a:lvl6pPr>
            <a:lvl7pPr marL="3403214" indent="0">
              <a:buNone/>
              <a:defRPr sz="1985" b="1"/>
            </a:lvl7pPr>
            <a:lvl8pPr marL="3970416" indent="0">
              <a:buNone/>
              <a:defRPr sz="1985" b="1"/>
            </a:lvl8pPr>
            <a:lvl9pPr marL="4537619" indent="0">
              <a:buNone/>
              <a:defRPr sz="198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B983FB-3C1B-E8D3-6F61-05FCD7A10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1863" y="3906061"/>
            <a:ext cx="6398879" cy="574522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6DCB188-DDFD-901E-2444-BF6AA94EC8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57385" y="2621369"/>
            <a:ext cx="6430393" cy="1284692"/>
          </a:xfrm>
        </p:spPr>
        <p:txBody>
          <a:bodyPr anchor="b"/>
          <a:lstStyle>
            <a:lvl1pPr marL="0" indent="0">
              <a:buNone/>
              <a:defRPr sz="2977" b="1"/>
            </a:lvl1pPr>
            <a:lvl2pPr marL="567202" indent="0">
              <a:buNone/>
              <a:defRPr sz="2481" b="1"/>
            </a:lvl2pPr>
            <a:lvl3pPr marL="1134405" indent="0">
              <a:buNone/>
              <a:defRPr sz="2233" b="1"/>
            </a:lvl3pPr>
            <a:lvl4pPr marL="1701607" indent="0">
              <a:buNone/>
              <a:defRPr sz="1985" b="1"/>
            </a:lvl4pPr>
            <a:lvl5pPr marL="2268809" indent="0">
              <a:buNone/>
              <a:defRPr sz="1985" b="1"/>
            </a:lvl5pPr>
            <a:lvl6pPr marL="2836012" indent="0">
              <a:buNone/>
              <a:defRPr sz="1985" b="1"/>
            </a:lvl6pPr>
            <a:lvl7pPr marL="3403214" indent="0">
              <a:buNone/>
              <a:defRPr sz="1985" b="1"/>
            </a:lvl7pPr>
            <a:lvl8pPr marL="3970416" indent="0">
              <a:buNone/>
              <a:defRPr sz="1985" b="1"/>
            </a:lvl8pPr>
            <a:lvl9pPr marL="4537619" indent="0">
              <a:buNone/>
              <a:defRPr sz="198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A2D161-759E-742D-1FFA-D7693D55EC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7385" y="3906061"/>
            <a:ext cx="6430393" cy="574522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DE1F55E-24BE-5D5A-3FF9-7C163DEA6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14C0AF6-BA34-2C5A-E32E-4ADB3873A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BDC07C8-2273-A867-95DC-8852E783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188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4B56D5-E9D0-B2C9-8F60-85ADD5F58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CB4F1E7-D44D-78AB-3D38-99517AA45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3F2B5ED-53BB-8B7E-7E0A-F5E2BA54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307D2B8-679A-6A16-8C5E-82EEC8ADA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4299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757ABD9-E61C-6304-976F-4565609EF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1A77904-C670-066C-8B3F-73FBFC07D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9F3558-367B-04A5-7E56-6F2317EF0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4547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53820F-6A60-D19C-073B-F56C3B22F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62" y="712893"/>
            <a:ext cx="4878432" cy="2495127"/>
          </a:xfrm>
        </p:spPr>
        <p:txBody>
          <a:bodyPr anchor="b"/>
          <a:lstStyle>
            <a:lvl1pPr>
              <a:defRPr sz="397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1F0C25-9B6E-4B59-DD99-49CC9A798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392" y="1539652"/>
            <a:ext cx="7657386" cy="7599245"/>
          </a:xfrm>
        </p:spPr>
        <p:txBody>
          <a:bodyPr/>
          <a:lstStyle>
            <a:lvl1pPr>
              <a:defRPr sz="3970"/>
            </a:lvl1pPr>
            <a:lvl2pPr>
              <a:defRPr sz="3474"/>
            </a:lvl2pPr>
            <a:lvl3pPr>
              <a:defRPr sz="2977"/>
            </a:lvl3pPr>
            <a:lvl4pPr>
              <a:defRPr sz="2481"/>
            </a:lvl4pPr>
            <a:lvl5pPr>
              <a:defRPr sz="2481"/>
            </a:lvl5pPr>
            <a:lvl6pPr>
              <a:defRPr sz="2481"/>
            </a:lvl6pPr>
            <a:lvl7pPr>
              <a:defRPr sz="2481"/>
            </a:lvl7pPr>
            <a:lvl8pPr>
              <a:defRPr sz="2481"/>
            </a:lvl8pPr>
            <a:lvl9pPr>
              <a:defRPr sz="2481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2EF1683-6EE2-C210-91DC-CE4ED1DE5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862" y="3208020"/>
            <a:ext cx="4878432" cy="5943254"/>
          </a:xfrm>
        </p:spPr>
        <p:txBody>
          <a:bodyPr/>
          <a:lstStyle>
            <a:lvl1pPr marL="0" indent="0">
              <a:buNone/>
              <a:defRPr sz="1985"/>
            </a:lvl1pPr>
            <a:lvl2pPr marL="567202" indent="0">
              <a:buNone/>
              <a:defRPr sz="1737"/>
            </a:lvl2pPr>
            <a:lvl3pPr marL="1134405" indent="0">
              <a:buNone/>
              <a:defRPr sz="1489"/>
            </a:lvl3pPr>
            <a:lvl4pPr marL="1701607" indent="0">
              <a:buNone/>
              <a:defRPr sz="1241"/>
            </a:lvl4pPr>
            <a:lvl5pPr marL="2268809" indent="0">
              <a:buNone/>
              <a:defRPr sz="1241"/>
            </a:lvl5pPr>
            <a:lvl6pPr marL="2836012" indent="0">
              <a:buNone/>
              <a:defRPr sz="1241"/>
            </a:lvl6pPr>
            <a:lvl7pPr marL="3403214" indent="0">
              <a:buNone/>
              <a:defRPr sz="1241"/>
            </a:lvl7pPr>
            <a:lvl8pPr marL="3970416" indent="0">
              <a:buNone/>
              <a:defRPr sz="1241"/>
            </a:lvl8pPr>
            <a:lvl9pPr marL="4537619" indent="0">
              <a:buNone/>
              <a:defRPr sz="124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BAE17A-E9C3-2805-7D60-B12F2018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925D11-029C-E5CE-E32F-51FC2D19A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CBF5EE8-DBA9-C5E9-9225-86BEBD612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8628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DA6AA2-3D3E-48AB-DBB4-46BFA469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862" y="712893"/>
            <a:ext cx="4878432" cy="2495127"/>
          </a:xfrm>
        </p:spPr>
        <p:txBody>
          <a:bodyPr anchor="b"/>
          <a:lstStyle>
            <a:lvl1pPr>
              <a:defRPr sz="397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DC7232B-5A87-D20A-550C-4502B5D77C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30392" y="1539652"/>
            <a:ext cx="7657386" cy="7599245"/>
          </a:xfrm>
        </p:spPr>
        <p:txBody>
          <a:bodyPr/>
          <a:lstStyle>
            <a:lvl1pPr marL="0" indent="0">
              <a:buNone/>
              <a:defRPr sz="3970"/>
            </a:lvl1pPr>
            <a:lvl2pPr marL="567202" indent="0">
              <a:buNone/>
              <a:defRPr sz="3474"/>
            </a:lvl2pPr>
            <a:lvl3pPr marL="1134405" indent="0">
              <a:buNone/>
              <a:defRPr sz="2977"/>
            </a:lvl3pPr>
            <a:lvl4pPr marL="1701607" indent="0">
              <a:buNone/>
              <a:defRPr sz="2481"/>
            </a:lvl4pPr>
            <a:lvl5pPr marL="2268809" indent="0">
              <a:buNone/>
              <a:defRPr sz="2481"/>
            </a:lvl5pPr>
            <a:lvl6pPr marL="2836012" indent="0">
              <a:buNone/>
              <a:defRPr sz="2481"/>
            </a:lvl6pPr>
            <a:lvl7pPr marL="3403214" indent="0">
              <a:buNone/>
              <a:defRPr sz="2481"/>
            </a:lvl7pPr>
            <a:lvl8pPr marL="3970416" indent="0">
              <a:buNone/>
              <a:defRPr sz="2481"/>
            </a:lvl8pPr>
            <a:lvl9pPr marL="4537619" indent="0">
              <a:buNone/>
              <a:defRPr sz="2481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738408-37D6-CF47-75EA-3B9B792FE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41862" y="3208020"/>
            <a:ext cx="4878432" cy="5943254"/>
          </a:xfrm>
        </p:spPr>
        <p:txBody>
          <a:bodyPr/>
          <a:lstStyle>
            <a:lvl1pPr marL="0" indent="0">
              <a:buNone/>
              <a:defRPr sz="1985"/>
            </a:lvl1pPr>
            <a:lvl2pPr marL="567202" indent="0">
              <a:buNone/>
              <a:defRPr sz="1737"/>
            </a:lvl2pPr>
            <a:lvl3pPr marL="1134405" indent="0">
              <a:buNone/>
              <a:defRPr sz="1489"/>
            </a:lvl3pPr>
            <a:lvl4pPr marL="1701607" indent="0">
              <a:buNone/>
              <a:defRPr sz="1241"/>
            </a:lvl4pPr>
            <a:lvl5pPr marL="2268809" indent="0">
              <a:buNone/>
              <a:defRPr sz="1241"/>
            </a:lvl5pPr>
            <a:lvl6pPr marL="2836012" indent="0">
              <a:buNone/>
              <a:defRPr sz="1241"/>
            </a:lvl6pPr>
            <a:lvl7pPr marL="3403214" indent="0">
              <a:buNone/>
              <a:defRPr sz="1241"/>
            </a:lvl7pPr>
            <a:lvl8pPr marL="3970416" indent="0">
              <a:buNone/>
              <a:defRPr sz="1241"/>
            </a:lvl8pPr>
            <a:lvl9pPr marL="4537619" indent="0">
              <a:buNone/>
              <a:defRPr sz="124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ACA424-2F2F-B305-A50D-A810A809F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D21CCA7-E5A8-DD38-46B4-1731875D2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69B958-C834-1BF5-D2CA-AA86CF2AB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12249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D6C504-0B3E-97FB-0EDE-4A502E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67D6025-1C76-9B76-42E9-E1C6564D79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90C071-2BB4-E39E-1849-3853BE5B4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4067E8-95BB-76A9-102D-415AEC927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DA7581-401D-4303-7DDB-B756BA89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041810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1947096-B6AC-C2BC-CDD7-E11F93A09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824329" y="569325"/>
            <a:ext cx="3261479" cy="90621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97449D6-91EC-CF3E-A579-9CFE4EBEA1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39892" y="569325"/>
            <a:ext cx="9595366" cy="9062162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4F5B52F-DD7D-DCB7-8B10-BF32D322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D7F0177-F42B-82BB-342B-8B965544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E98F55-BB35-602D-BC02-2847E1F80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3071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us-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r 8"/>
          <p:cNvGrpSpPr/>
          <p:nvPr userDrawn="1"/>
        </p:nvGrpSpPr>
        <p:grpSpPr>
          <a:xfrm>
            <a:off x="0" y="0"/>
            <a:ext cx="15125700" cy="10693400"/>
            <a:chOff x="0" y="0"/>
            <a:chExt cx="6858000" cy="5143500"/>
          </a:xfrm>
        </p:grpSpPr>
        <p:sp>
          <p:nvSpPr>
            <p:cNvPr id="10" name="Triangle rectangle 9"/>
            <p:cNvSpPr/>
            <p:nvPr userDrawn="1"/>
          </p:nvSpPr>
          <p:spPr>
            <a:xfrm flipV="1">
              <a:off x="0" y="0"/>
              <a:ext cx="4757430" cy="2395700"/>
            </a:xfrm>
            <a:prstGeom prst="rtTriangle">
              <a:avLst/>
            </a:prstGeom>
            <a:solidFill>
              <a:srgbClr val="00707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33"/>
            </a:p>
          </p:txBody>
        </p:sp>
        <p:sp>
          <p:nvSpPr>
            <p:cNvPr id="11" name="Triangle rectangle 10"/>
            <p:cNvSpPr/>
            <p:nvPr userDrawn="1"/>
          </p:nvSpPr>
          <p:spPr>
            <a:xfrm>
              <a:off x="0" y="1690016"/>
              <a:ext cx="6858000" cy="3453484"/>
            </a:xfrm>
            <a:prstGeom prst="rtTriangle">
              <a:avLst/>
            </a:prstGeom>
            <a:solidFill>
              <a:srgbClr val="E6E6E6">
                <a:alpha val="53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33"/>
            </a:p>
          </p:txBody>
        </p:sp>
      </p:grp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6B7D1-38DA-1142-903E-052245198C01}" type="datetimeFigureOut">
              <a:rPr lang="fr-FR" smtClean="0"/>
              <a:t>04/11/2024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29706-12B3-8F4C-9CA9-063F8C6A2AC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 descr="uLIEGE_Logo_Compact_CMJN_pos@2x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590" y="142472"/>
            <a:ext cx="1705608" cy="780589"/>
          </a:xfrm>
          <a:prstGeom prst="rect">
            <a:avLst/>
          </a:prstGeom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756286" y="7457140"/>
            <a:ext cx="9300267" cy="884644"/>
          </a:xfrm>
        </p:spPr>
        <p:txBody>
          <a:bodyPr>
            <a:normAutofit/>
          </a:bodyPr>
          <a:lstStyle>
            <a:lvl1pPr algn="l">
              <a:defRPr sz="3970" b="1">
                <a:solidFill>
                  <a:srgbClr val="5FA4B0"/>
                </a:solidFill>
              </a:defRPr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13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756286" y="8464341"/>
            <a:ext cx="9300267" cy="758558"/>
          </a:xfrm>
        </p:spPr>
        <p:txBody>
          <a:bodyPr>
            <a:noAutofit/>
          </a:bodyPr>
          <a:lstStyle>
            <a:lvl1pPr marL="0" indent="0" algn="l">
              <a:buNone/>
              <a:defRPr sz="2977"/>
            </a:lvl1pPr>
            <a:lvl2pPr marL="567202" indent="0" algn="ctr">
              <a:buNone/>
              <a:defRPr sz="2977"/>
            </a:lvl2pPr>
            <a:lvl3pPr marL="1134405" indent="0" algn="ctr">
              <a:buNone/>
              <a:defRPr sz="2977"/>
            </a:lvl3pPr>
            <a:lvl4pPr marL="1701607" indent="0" algn="ctr">
              <a:buNone/>
              <a:defRPr sz="2977"/>
            </a:lvl4pPr>
            <a:lvl5pPr marL="2268809" indent="0" algn="ctr">
              <a:buNone/>
              <a:defRPr sz="2977"/>
            </a:lvl5pPr>
          </a:lstStyle>
          <a:p>
            <a:pPr lvl="0"/>
            <a:r>
              <a:rPr lang="fr-FR" dirty="0"/>
              <a:t>Cliquez et modifier le texte</a:t>
            </a:r>
          </a:p>
        </p:txBody>
      </p:sp>
    </p:spTree>
    <p:extLst>
      <p:ext uri="{BB962C8B-B14F-4D97-AF65-F5344CB8AC3E}">
        <p14:creationId xmlns:p14="http://schemas.microsoft.com/office/powerpoint/2010/main" val="1376713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890713" y="1750055"/>
            <a:ext cx="11344275" cy="3722887"/>
          </a:xfrm>
        </p:spPr>
        <p:txBody>
          <a:bodyPr anchor="b"/>
          <a:lstStyle>
            <a:lvl1pPr algn="ctr">
              <a:defRPr sz="7444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90713" y="5616511"/>
            <a:ext cx="11344275" cy="2581762"/>
          </a:xfrm>
        </p:spPr>
        <p:txBody>
          <a:bodyPr/>
          <a:lstStyle>
            <a:lvl1pPr marL="0" indent="0" algn="ctr">
              <a:buNone/>
              <a:defRPr sz="2977"/>
            </a:lvl1pPr>
            <a:lvl2pPr marL="567202" indent="0" algn="ctr">
              <a:buNone/>
              <a:defRPr sz="2481"/>
            </a:lvl2pPr>
            <a:lvl3pPr marL="1134405" indent="0" algn="ctr">
              <a:buNone/>
              <a:defRPr sz="2233"/>
            </a:lvl3pPr>
            <a:lvl4pPr marL="1701607" indent="0" algn="ctr">
              <a:buNone/>
              <a:defRPr sz="1985"/>
            </a:lvl4pPr>
            <a:lvl5pPr marL="2268809" indent="0" algn="ctr">
              <a:buNone/>
              <a:defRPr sz="1985"/>
            </a:lvl5pPr>
            <a:lvl6pPr marL="2836012" indent="0" algn="ctr">
              <a:buNone/>
              <a:defRPr sz="1985"/>
            </a:lvl6pPr>
            <a:lvl7pPr marL="3403214" indent="0" algn="ctr">
              <a:buNone/>
              <a:defRPr sz="1985"/>
            </a:lvl7pPr>
            <a:lvl8pPr marL="3970416" indent="0" algn="ctr">
              <a:buNone/>
              <a:defRPr sz="1985"/>
            </a:lvl8pPr>
            <a:lvl9pPr marL="4537619" indent="0" algn="ctr">
              <a:buNone/>
              <a:defRPr sz="1985"/>
            </a:lvl9pPr>
          </a:lstStyle>
          <a:p>
            <a:r>
              <a:rPr lang="fr-FR"/>
              <a:t>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382358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82264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32014" y="2665925"/>
            <a:ext cx="13045916" cy="4448157"/>
          </a:xfrm>
        </p:spPr>
        <p:txBody>
          <a:bodyPr anchor="b"/>
          <a:lstStyle>
            <a:lvl1pPr>
              <a:defRPr sz="7444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32014" y="7156164"/>
            <a:ext cx="13045916" cy="2339180"/>
          </a:xfrm>
        </p:spPr>
        <p:txBody>
          <a:bodyPr/>
          <a:lstStyle>
            <a:lvl1pPr marL="0" indent="0">
              <a:buNone/>
              <a:defRPr sz="2977">
                <a:solidFill>
                  <a:schemeClr val="tx1">
                    <a:tint val="75000"/>
                  </a:schemeClr>
                </a:solidFill>
              </a:defRPr>
            </a:lvl1pPr>
            <a:lvl2pPr marL="567202" indent="0">
              <a:buNone/>
              <a:defRPr sz="2481">
                <a:solidFill>
                  <a:schemeClr val="tx1">
                    <a:tint val="75000"/>
                  </a:schemeClr>
                </a:solidFill>
              </a:defRPr>
            </a:lvl2pPr>
            <a:lvl3pPr marL="1134405" indent="0">
              <a:buNone/>
              <a:defRPr sz="2233">
                <a:solidFill>
                  <a:schemeClr val="tx1">
                    <a:tint val="75000"/>
                  </a:schemeClr>
                </a:solidFill>
              </a:defRPr>
            </a:lvl3pPr>
            <a:lvl4pPr marL="1701607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4pPr>
            <a:lvl5pPr marL="226880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5pPr>
            <a:lvl6pPr marL="2836012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6pPr>
            <a:lvl7pPr marL="3403214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7pPr>
            <a:lvl8pPr marL="3970416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8pPr>
            <a:lvl9pPr marL="4537619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8257014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39892" y="2846623"/>
            <a:ext cx="6428423" cy="678486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657385" y="2846623"/>
            <a:ext cx="6428423" cy="6784864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383526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1862" y="569326"/>
            <a:ext cx="13045916" cy="206689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41863" y="2621369"/>
            <a:ext cx="6398879" cy="1284692"/>
          </a:xfrm>
        </p:spPr>
        <p:txBody>
          <a:bodyPr anchor="b"/>
          <a:lstStyle>
            <a:lvl1pPr marL="0" indent="0">
              <a:buNone/>
              <a:defRPr sz="2977" b="1"/>
            </a:lvl1pPr>
            <a:lvl2pPr marL="567202" indent="0">
              <a:buNone/>
              <a:defRPr sz="2481" b="1"/>
            </a:lvl2pPr>
            <a:lvl3pPr marL="1134405" indent="0">
              <a:buNone/>
              <a:defRPr sz="2233" b="1"/>
            </a:lvl3pPr>
            <a:lvl4pPr marL="1701607" indent="0">
              <a:buNone/>
              <a:defRPr sz="1985" b="1"/>
            </a:lvl4pPr>
            <a:lvl5pPr marL="2268809" indent="0">
              <a:buNone/>
              <a:defRPr sz="1985" b="1"/>
            </a:lvl5pPr>
            <a:lvl6pPr marL="2836012" indent="0">
              <a:buNone/>
              <a:defRPr sz="1985" b="1"/>
            </a:lvl6pPr>
            <a:lvl7pPr marL="3403214" indent="0">
              <a:buNone/>
              <a:defRPr sz="1985" b="1"/>
            </a:lvl7pPr>
            <a:lvl8pPr marL="3970416" indent="0">
              <a:buNone/>
              <a:defRPr sz="1985" b="1"/>
            </a:lvl8pPr>
            <a:lvl9pPr marL="4537619" indent="0">
              <a:buNone/>
              <a:defRPr sz="1985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41863" y="3906061"/>
            <a:ext cx="6398879" cy="574522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7657385" y="2621369"/>
            <a:ext cx="6430393" cy="1284692"/>
          </a:xfrm>
        </p:spPr>
        <p:txBody>
          <a:bodyPr anchor="b"/>
          <a:lstStyle>
            <a:lvl1pPr marL="0" indent="0">
              <a:buNone/>
              <a:defRPr sz="2977" b="1"/>
            </a:lvl1pPr>
            <a:lvl2pPr marL="567202" indent="0">
              <a:buNone/>
              <a:defRPr sz="2481" b="1"/>
            </a:lvl2pPr>
            <a:lvl3pPr marL="1134405" indent="0">
              <a:buNone/>
              <a:defRPr sz="2233" b="1"/>
            </a:lvl3pPr>
            <a:lvl4pPr marL="1701607" indent="0">
              <a:buNone/>
              <a:defRPr sz="1985" b="1"/>
            </a:lvl4pPr>
            <a:lvl5pPr marL="2268809" indent="0">
              <a:buNone/>
              <a:defRPr sz="1985" b="1"/>
            </a:lvl5pPr>
            <a:lvl6pPr marL="2836012" indent="0">
              <a:buNone/>
              <a:defRPr sz="1985" b="1"/>
            </a:lvl6pPr>
            <a:lvl7pPr marL="3403214" indent="0">
              <a:buNone/>
              <a:defRPr sz="1985" b="1"/>
            </a:lvl7pPr>
            <a:lvl8pPr marL="3970416" indent="0">
              <a:buNone/>
              <a:defRPr sz="1985" b="1"/>
            </a:lvl8pPr>
            <a:lvl9pPr marL="4537619" indent="0">
              <a:buNone/>
              <a:defRPr sz="1985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657385" y="3906061"/>
            <a:ext cx="6430393" cy="574522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593872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154588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98697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1862" y="712893"/>
            <a:ext cx="4878432" cy="2495127"/>
          </a:xfrm>
        </p:spPr>
        <p:txBody>
          <a:bodyPr anchor="b"/>
          <a:lstStyle>
            <a:lvl1pPr>
              <a:defRPr sz="397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430392" y="1539652"/>
            <a:ext cx="7657386" cy="7599245"/>
          </a:xfrm>
        </p:spPr>
        <p:txBody>
          <a:bodyPr/>
          <a:lstStyle>
            <a:lvl1pPr>
              <a:defRPr sz="3970"/>
            </a:lvl1pPr>
            <a:lvl2pPr>
              <a:defRPr sz="3474"/>
            </a:lvl2pPr>
            <a:lvl3pPr>
              <a:defRPr sz="2977"/>
            </a:lvl3pPr>
            <a:lvl4pPr>
              <a:defRPr sz="2481"/>
            </a:lvl4pPr>
            <a:lvl5pPr>
              <a:defRPr sz="2481"/>
            </a:lvl5pPr>
            <a:lvl6pPr>
              <a:defRPr sz="2481"/>
            </a:lvl6pPr>
            <a:lvl7pPr>
              <a:defRPr sz="2481"/>
            </a:lvl7pPr>
            <a:lvl8pPr>
              <a:defRPr sz="2481"/>
            </a:lvl8pPr>
            <a:lvl9pPr>
              <a:defRPr sz="2481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41862" y="3208020"/>
            <a:ext cx="4878432" cy="5943254"/>
          </a:xfrm>
        </p:spPr>
        <p:txBody>
          <a:bodyPr/>
          <a:lstStyle>
            <a:lvl1pPr marL="0" indent="0">
              <a:buNone/>
              <a:defRPr sz="1985"/>
            </a:lvl1pPr>
            <a:lvl2pPr marL="567202" indent="0">
              <a:buNone/>
              <a:defRPr sz="1737"/>
            </a:lvl2pPr>
            <a:lvl3pPr marL="1134405" indent="0">
              <a:buNone/>
              <a:defRPr sz="1489"/>
            </a:lvl3pPr>
            <a:lvl4pPr marL="1701607" indent="0">
              <a:buNone/>
              <a:defRPr sz="1241"/>
            </a:lvl4pPr>
            <a:lvl5pPr marL="2268809" indent="0">
              <a:buNone/>
              <a:defRPr sz="1241"/>
            </a:lvl5pPr>
            <a:lvl6pPr marL="2836012" indent="0">
              <a:buNone/>
              <a:defRPr sz="1241"/>
            </a:lvl6pPr>
            <a:lvl7pPr marL="3403214" indent="0">
              <a:buNone/>
              <a:defRPr sz="1241"/>
            </a:lvl7pPr>
            <a:lvl8pPr marL="3970416" indent="0">
              <a:buNone/>
              <a:defRPr sz="1241"/>
            </a:lvl8pPr>
            <a:lvl9pPr marL="4537619" indent="0">
              <a:buNone/>
              <a:defRPr sz="124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326839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1862" y="712893"/>
            <a:ext cx="4878432" cy="2495127"/>
          </a:xfrm>
        </p:spPr>
        <p:txBody>
          <a:bodyPr anchor="b"/>
          <a:lstStyle>
            <a:lvl1pPr>
              <a:defRPr sz="397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430392" y="1539652"/>
            <a:ext cx="7657386" cy="7599245"/>
          </a:xfrm>
        </p:spPr>
        <p:txBody>
          <a:bodyPr/>
          <a:lstStyle>
            <a:lvl1pPr marL="0" indent="0">
              <a:buNone/>
              <a:defRPr sz="3970"/>
            </a:lvl1pPr>
            <a:lvl2pPr marL="567202" indent="0">
              <a:buNone/>
              <a:defRPr sz="3474"/>
            </a:lvl2pPr>
            <a:lvl3pPr marL="1134405" indent="0">
              <a:buNone/>
              <a:defRPr sz="2977"/>
            </a:lvl3pPr>
            <a:lvl4pPr marL="1701607" indent="0">
              <a:buNone/>
              <a:defRPr sz="2481"/>
            </a:lvl4pPr>
            <a:lvl5pPr marL="2268809" indent="0">
              <a:buNone/>
              <a:defRPr sz="2481"/>
            </a:lvl5pPr>
            <a:lvl6pPr marL="2836012" indent="0">
              <a:buNone/>
              <a:defRPr sz="2481"/>
            </a:lvl6pPr>
            <a:lvl7pPr marL="3403214" indent="0">
              <a:buNone/>
              <a:defRPr sz="2481"/>
            </a:lvl7pPr>
            <a:lvl8pPr marL="3970416" indent="0">
              <a:buNone/>
              <a:defRPr sz="2481"/>
            </a:lvl8pPr>
            <a:lvl9pPr marL="4537619" indent="0">
              <a:buNone/>
              <a:defRPr sz="2481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041862" y="3208020"/>
            <a:ext cx="4878432" cy="5943254"/>
          </a:xfrm>
        </p:spPr>
        <p:txBody>
          <a:bodyPr/>
          <a:lstStyle>
            <a:lvl1pPr marL="0" indent="0">
              <a:buNone/>
              <a:defRPr sz="1985"/>
            </a:lvl1pPr>
            <a:lvl2pPr marL="567202" indent="0">
              <a:buNone/>
              <a:defRPr sz="1737"/>
            </a:lvl2pPr>
            <a:lvl3pPr marL="1134405" indent="0">
              <a:buNone/>
              <a:defRPr sz="1489"/>
            </a:lvl3pPr>
            <a:lvl4pPr marL="1701607" indent="0">
              <a:buNone/>
              <a:defRPr sz="1241"/>
            </a:lvl4pPr>
            <a:lvl5pPr marL="2268809" indent="0">
              <a:buNone/>
              <a:defRPr sz="1241"/>
            </a:lvl5pPr>
            <a:lvl6pPr marL="2836012" indent="0">
              <a:buNone/>
              <a:defRPr sz="1241"/>
            </a:lvl6pPr>
            <a:lvl7pPr marL="3403214" indent="0">
              <a:buNone/>
              <a:defRPr sz="1241"/>
            </a:lvl7pPr>
            <a:lvl8pPr marL="3970416" indent="0">
              <a:buNone/>
              <a:defRPr sz="1241"/>
            </a:lvl8pPr>
            <a:lvl9pPr marL="4537619" indent="0">
              <a:buNone/>
              <a:defRPr sz="124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8448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91756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0824329" y="569325"/>
            <a:ext cx="3261479" cy="9062162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39892" y="569325"/>
            <a:ext cx="9595366" cy="9062162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82222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10674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2407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DD78C3-B2DB-DB5C-2ABF-C4369239F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4327372"/>
            <a:ext cx="11344275" cy="1145570"/>
          </a:xfrm>
        </p:spPr>
        <p:txBody>
          <a:bodyPr anchor="b"/>
          <a:lstStyle>
            <a:lvl1pPr algn="ctr">
              <a:defRPr sz="7444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739F464-6FC3-DE03-DFF6-A7934293C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616511"/>
            <a:ext cx="11344275" cy="458139"/>
          </a:xfrm>
        </p:spPr>
        <p:txBody>
          <a:bodyPr/>
          <a:lstStyle>
            <a:lvl1pPr marL="0" indent="0" algn="ctr">
              <a:buNone/>
              <a:defRPr sz="2977"/>
            </a:lvl1pPr>
            <a:lvl2pPr marL="567202" indent="0" algn="ctr">
              <a:buNone/>
              <a:defRPr sz="2481"/>
            </a:lvl2pPr>
            <a:lvl3pPr marL="1134405" indent="0" algn="ctr">
              <a:buNone/>
              <a:defRPr sz="2233"/>
            </a:lvl3pPr>
            <a:lvl4pPr marL="1701607" indent="0" algn="ctr">
              <a:buNone/>
              <a:defRPr sz="1985"/>
            </a:lvl4pPr>
            <a:lvl5pPr marL="2268809" indent="0" algn="ctr">
              <a:buNone/>
              <a:defRPr sz="1985"/>
            </a:lvl5pPr>
            <a:lvl6pPr marL="2836012" indent="0" algn="ctr">
              <a:buNone/>
              <a:defRPr sz="1985"/>
            </a:lvl6pPr>
            <a:lvl7pPr marL="3403214" indent="0" algn="ctr">
              <a:buNone/>
              <a:defRPr sz="1985"/>
            </a:lvl7pPr>
            <a:lvl8pPr marL="3970416" indent="0" algn="ctr">
              <a:buNone/>
              <a:defRPr sz="1985"/>
            </a:lvl8pPr>
            <a:lvl9pPr marL="4537619" indent="0" algn="ctr">
              <a:buNone/>
              <a:defRPr sz="1985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4F84DA7-DA1D-9A6B-F88B-8F20B73577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285" y="9944862"/>
            <a:ext cx="3478911" cy="276999"/>
          </a:xfrm>
        </p:spPr>
        <p:txBody>
          <a:bodyPr/>
          <a:lstStyle/>
          <a:p>
            <a:fld id="{B8B4E431-E5C6-4A5F-8BF6-EC573B4FCD38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16328F-30A9-9AB8-EA41-BB8345077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2738" y="9944862"/>
            <a:ext cx="4840224" cy="276999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956474-87DE-EAAF-1237-FF6AAFD7F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0504" y="9944862"/>
            <a:ext cx="3478911" cy="276999"/>
          </a:xfrm>
        </p:spPr>
        <p:txBody>
          <a:bodyPr/>
          <a:lstStyle/>
          <a:p>
            <a:fld id="{3010FF5E-2BD3-4455-ABCB-6A94CF654A6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7195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BF83B42-1FDD-946B-5F63-3A5EF3738D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285" y="9944862"/>
            <a:ext cx="3478911" cy="276999"/>
          </a:xfrm>
        </p:spPr>
        <p:txBody>
          <a:bodyPr/>
          <a:lstStyle/>
          <a:p>
            <a:fld id="{B8B4E431-E5C6-4A5F-8BF6-EC573B4FCD38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3B40D37-696A-F4AA-7D04-5A8285698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2738" y="9944862"/>
            <a:ext cx="4840224" cy="276999"/>
          </a:xfr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429BBEC-91EC-A768-B09F-D27D7A79A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0504" y="9944862"/>
            <a:ext cx="3478911" cy="276999"/>
          </a:xfrm>
        </p:spPr>
        <p:txBody>
          <a:bodyPr/>
          <a:lstStyle/>
          <a:p>
            <a:fld id="{3010FF5E-2BD3-4455-ABCB-6A94CF654A6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98330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EB7EE-237F-B670-90D4-34D0D8412A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300" y="28193"/>
            <a:ext cx="9547471" cy="55399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4C647D2-4E42-B00D-1FDE-4DDC5D607B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6285" y="9944862"/>
            <a:ext cx="3478911" cy="276999"/>
          </a:xfrm>
        </p:spPr>
        <p:txBody>
          <a:bodyPr/>
          <a:lstStyle/>
          <a:p>
            <a:fld id="{B8B4E431-E5C6-4A5F-8BF6-EC573B4FCD38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4AF74D0-2187-F6B3-B367-FFB04F6D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2738" y="9944862"/>
            <a:ext cx="4840224" cy="276999"/>
          </a:xfr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A90AE53-9E25-C2D8-7173-FF7A86973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90504" y="9944862"/>
            <a:ext cx="3478911" cy="276999"/>
          </a:xfrm>
        </p:spPr>
        <p:txBody>
          <a:bodyPr/>
          <a:lstStyle/>
          <a:p>
            <a:fld id="{3010FF5E-2BD3-4455-ABCB-6A94CF654A6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6609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39937E-1BD4-54F4-CF51-75DA189D9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750055"/>
            <a:ext cx="11344275" cy="3722887"/>
          </a:xfrm>
        </p:spPr>
        <p:txBody>
          <a:bodyPr anchor="b"/>
          <a:lstStyle>
            <a:lvl1pPr algn="ctr">
              <a:defRPr sz="7444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82A430E-61C5-3ACC-84D2-96DFDC9E6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0713" y="5616511"/>
            <a:ext cx="11344275" cy="2581762"/>
          </a:xfrm>
        </p:spPr>
        <p:txBody>
          <a:bodyPr/>
          <a:lstStyle>
            <a:lvl1pPr marL="0" indent="0" algn="ctr">
              <a:buNone/>
              <a:defRPr sz="2977"/>
            </a:lvl1pPr>
            <a:lvl2pPr marL="567202" indent="0" algn="ctr">
              <a:buNone/>
              <a:defRPr sz="2481"/>
            </a:lvl2pPr>
            <a:lvl3pPr marL="1134405" indent="0" algn="ctr">
              <a:buNone/>
              <a:defRPr sz="2233"/>
            </a:lvl3pPr>
            <a:lvl4pPr marL="1701607" indent="0" algn="ctr">
              <a:buNone/>
              <a:defRPr sz="1985"/>
            </a:lvl4pPr>
            <a:lvl5pPr marL="2268809" indent="0" algn="ctr">
              <a:buNone/>
              <a:defRPr sz="1985"/>
            </a:lvl5pPr>
            <a:lvl6pPr marL="2836012" indent="0" algn="ctr">
              <a:buNone/>
              <a:defRPr sz="1985"/>
            </a:lvl6pPr>
            <a:lvl7pPr marL="3403214" indent="0" algn="ctr">
              <a:buNone/>
              <a:defRPr sz="1985"/>
            </a:lvl7pPr>
            <a:lvl8pPr marL="3970416" indent="0" algn="ctr">
              <a:buNone/>
              <a:defRPr sz="1985"/>
            </a:lvl8pPr>
            <a:lvl9pPr marL="4537619" indent="0" algn="ctr">
              <a:buNone/>
              <a:defRPr sz="1985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A818FF-586E-32C1-DCEC-0F2D1031F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BED1F1-A8B2-6635-C145-D6ABC79E7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A8139FB-3A8E-E824-9FAE-52CDC14CD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2179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3300" y="28193"/>
            <a:ext cx="9547471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79" r:id="rId6"/>
    <p:sldLayoutId id="2147483680" r:id="rId7"/>
    <p:sldLayoutId id="2147483682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A9D4252-E069-1C0F-2193-D2AC509CD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9892" y="569326"/>
            <a:ext cx="13045916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65E8F54-FDE5-1236-8BAE-B6F25240F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9892" y="2846623"/>
            <a:ext cx="13045916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4DA717F-F3E8-49C9-9D62-7474868DAC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9892" y="9911198"/>
            <a:ext cx="340328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1A72-21BE-4E7B-9D89-08E54C7F0ECD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78416B4-2D76-9F3D-68C6-1F470DEFFD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10388" y="9911198"/>
            <a:ext cx="510492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EAA91C-306F-56FE-64C5-206CC430D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82525" y="9911198"/>
            <a:ext cx="340328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6D587-C18F-4B02-87A7-4BB064EAFD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215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134405" rtl="0" eaLnBrk="1" latinLnBrk="0" hangingPunct="1">
        <a:lnSpc>
          <a:spcPct val="90000"/>
        </a:lnSpc>
        <a:spcBef>
          <a:spcPct val="0"/>
        </a:spcBef>
        <a:buNone/>
        <a:defRPr sz="5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601" indent="-283601" algn="l" defTabSz="1134405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3474" kern="1200">
          <a:solidFill>
            <a:schemeClr val="tx1"/>
          </a:solidFill>
          <a:latin typeface="+mn-lt"/>
          <a:ea typeface="+mn-ea"/>
          <a:cs typeface="+mn-cs"/>
        </a:defRPr>
      </a:lvl1pPr>
      <a:lvl2pPr marL="850803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977" kern="1200">
          <a:solidFill>
            <a:schemeClr val="tx1"/>
          </a:solidFill>
          <a:latin typeface="+mn-lt"/>
          <a:ea typeface="+mn-ea"/>
          <a:cs typeface="+mn-cs"/>
        </a:defRPr>
      </a:lvl2pPr>
      <a:lvl3pPr marL="1418006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481" kern="1200">
          <a:solidFill>
            <a:schemeClr val="tx1"/>
          </a:solidFill>
          <a:latin typeface="+mn-lt"/>
          <a:ea typeface="+mn-ea"/>
          <a:cs typeface="+mn-cs"/>
        </a:defRPr>
      </a:lvl3pPr>
      <a:lvl4pPr marL="1985208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4pPr>
      <a:lvl5pPr marL="2552410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5pPr>
      <a:lvl6pPr marL="3119613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6pPr>
      <a:lvl7pPr marL="3686815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7pPr>
      <a:lvl8pPr marL="4254017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8pPr>
      <a:lvl9pPr marL="4821220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1pPr>
      <a:lvl2pPr marL="567202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2pPr>
      <a:lvl3pPr marL="1134405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3pPr>
      <a:lvl4pPr marL="1701607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4pPr>
      <a:lvl5pPr marL="2268809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5pPr>
      <a:lvl6pPr marL="2836012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6pPr>
      <a:lvl7pPr marL="3403214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7pPr>
      <a:lvl8pPr marL="3970416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8pPr>
      <a:lvl9pPr marL="4537619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39892" y="569326"/>
            <a:ext cx="13045916" cy="20668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39892" y="2846623"/>
            <a:ext cx="13045916" cy="6784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039892" y="9911198"/>
            <a:ext cx="340328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312FF-EEDF-485B-B351-6911714B02C5}" type="datetimeFigureOut">
              <a:rPr lang="fr-BE" smtClean="0"/>
              <a:t>04-11-24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010388" y="9911198"/>
            <a:ext cx="5104924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682525" y="9911198"/>
            <a:ext cx="3403283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4D427-3FCF-4DA9-B60C-7974C663C942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7081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txStyles>
    <p:titleStyle>
      <a:lvl1pPr algn="l" defTabSz="1134405" rtl="0" eaLnBrk="1" latinLnBrk="0" hangingPunct="1">
        <a:lnSpc>
          <a:spcPct val="90000"/>
        </a:lnSpc>
        <a:spcBef>
          <a:spcPct val="0"/>
        </a:spcBef>
        <a:buNone/>
        <a:defRPr sz="5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3601" indent="-283601" algn="l" defTabSz="1134405" rtl="0" eaLnBrk="1" latinLnBrk="0" hangingPunct="1">
        <a:lnSpc>
          <a:spcPct val="90000"/>
        </a:lnSpc>
        <a:spcBef>
          <a:spcPts val="1241"/>
        </a:spcBef>
        <a:buFont typeface="Arial" panose="020B0604020202020204" pitchFamily="34" charset="0"/>
        <a:buChar char="•"/>
        <a:defRPr sz="3474" kern="1200">
          <a:solidFill>
            <a:schemeClr val="tx1"/>
          </a:solidFill>
          <a:latin typeface="+mn-lt"/>
          <a:ea typeface="+mn-ea"/>
          <a:cs typeface="+mn-cs"/>
        </a:defRPr>
      </a:lvl1pPr>
      <a:lvl2pPr marL="850803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977" kern="1200">
          <a:solidFill>
            <a:schemeClr val="tx1"/>
          </a:solidFill>
          <a:latin typeface="+mn-lt"/>
          <a:ea typeface="+mn-ea"/>
          <a:cs typeface="+mn-cs"/>
        </a:defRPr>
      </a:lvl2pPr>
      <a:lvl3pPr marL="1418006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481" kern="1200">
          <a:solidFill>
            <a:schemeClr val="tx1"/>
          </a:solidFill>
          <a:latin typeface="+mn-lt"/>
          <a:ea typeface="+mn-ea"/>
          <a:cs typeface="+mn-cs"/>
        </a:defRPr>
      </a:lvl3pPr>
      <a:lvl4pPr marL="1985208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4pPr>
      <a:lvl5pPr marL="2552410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5pPr>
      <a:lvl6pPr marL="3119613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6pPr>
      <a:lvl7pPr marL="3686815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7pPr>
      <a:lvl8pPr marL="4254017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8pPr>
      <a:lvl9pPr marL="4821220" indent="-283601" algn="l" defTabSz="1134405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sz="2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1pPr>
      <a:lvl2pPr marL="567202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2pPr>
      <a:lvl3pPr marL="1134405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3pPr>
      <a:lvl4pPr marL="1701607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4pPr>
      <a:lvl5pPr marL="2268809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5pPr>
      <a:lvl6pPr marL="2836012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6pPr>
      <a:lvl7pPr marL="3403214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7pPr>
      <a:lvl8pPr marL="3970416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8pPr>
      <a:lvl9pPr marL="4537619" algn="l" defTabSz="1134405" rtl="0" eaLnBrk="1" latinLnBrk="0" hangingPunct="1">
        <a:defRPr sz="2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5.jp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8.png"/><Relationship Id="rId2" Type="http://schemas.openxmlformats.org/officeDocument/2006/relationships/image" Target="../media/image537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svg"/><Relationship Id="rId2" Type="http://schemas.openxmlformats.org/officeDocument/2006/relationships/image" Target="../media/image5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3.png"/><Relationship Id="rId5" Type="http://schemas.openxmlformats.org/officeDocument/2006/relationships/image" Target="../media/image542.svg"/><Relationship Id="rId4" Type="http://schemas.openxmlformats.org/officeDocument/2006/relationships/image" Target="../media/image541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4.png"/><Relationship Id="rId2" Type="http://schemas.openxmlformats.org/officeDocument/2006/relationships/image" Target="../media/image537.png"/><Relationship Id="rId1" Type="http://schemas.openxmlformats.org/officeDocument/2006/relationships/slideLayout" Target="../slideLayouts/slideLayout5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5.png"/><Relationship Id="rId1" Type="http://schemas.openxmlformats.org/officeDocument/2006/relationships/slideLayout" Target="../slideLayouts/slideLayout8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7.jpeg"/><Relationship Id="rId1" Type="http://schemas.openxmlformats.org/officeDocument/2006/relationships/slideLayout" Target="../slideLayouts/slideLayout21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jpg"/><Relationship Id="rId18" Type="http://schemas.openxmlformats.org/officeDocument/2006/relationships/image" Target="../media/image41.png"/><Relationship Id="rId26" Type="http://schemas.openxmlformats.org/officeDocument/2006/relationships/image" Target="../media/image49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48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image" Target="../media/image47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26" Type="http://schemas.openxmlformats.org/officeDocument/2006/relationships/image" Target="../media/image88.png"/><Relationship Id="rId39" Type="http://schemas.openxmlformats.org/officeDocument/2006/relationships/image" Target="../media/image101.png"/><Relationship Id="rId21" Type="http://schemas.openxmlformats.org/officeDocument/2006/relationships/image" Target="../media/image83.png"/><Relationship Id="rId34" Type="http://schemas.openxmlformats.org/officeDocument/2006/relationships/image" Target="../media/image96.png"/><Relationship Id="rId42" Type="http://schemas.openxmlformats.org/officeDocument/2006/relationships/image" Target="../media/image104.png"/><Relationship Id="rId47" Type="http://schemas.openxmlformats.org/officeDocument/2006/relationships/image" Target="../media/image109.png"/><Relationship Id="rId50" Type="http://schemas.openxmlformats.org/officeDocument/2006/relationships/image" Target="../media/image112.png"/><Relationship Id="rId55" Type="http://schemas.openxmlformats.org/officeDocument/2006/relationships/image" Target="../media/image117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6" Type="http://schemas.openxmlformats.org/officeDocument/2006/relationships/image" Target="../media/image78.png"/><Relationship Id="rId29" Type="http://schemas.openxmlformats.org/officeDocument/2006/relationships/image" Target="../media/image91.png"/><Relationship Id="rId11" Type="http://schemas.openxmlformats.org/officeDocument/2006/relationships/image" Target="../media/image73.png"/><Relationship Id="rId24" Type="http://schemas.openxmlformats.org/officeDocument/2006/relationships/image" Target="../media/image86.png"/><Relationship Id="rId32" Type="http://schemas.openxmlformats.org/officeDocument/2006/relationships/image" Target="../media/image94.png"/><Relationship Id="rId37" Type="http://schemas.openxmlformats.org/officeDocument/2006/relationships/image" Target="../media/image99.png"/><Relationship Id="rId40" Type="http://schemas.openxmlformats.org/officeDocument/2006/relationships/image" Target="../media/image102.png"/><Relationship Id="rId45" Type="http://schemas.openxmlformats.org/officeDocument/2006/relationships/image" Target="../media/image107.png"/><Relationship Id="rId53" Type="http://schemas.openxmlformats.org/officeDocument/2006/relationships/image" Target="../media/image115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31" Type="http://schemas.openxmlformats.org/officeDocument/2006/relationships/image" Target="../media/image93.png"/><Relationship Id="rId44" Type="http://schemas.openxmlformats.org/officeDocument/2006/relationships/image" Target="../media/image106.png"/><Relationship Id="rId52" Type="http://schemas.openxmlformats.org/officeDocument/2006/relationships/image" Target="../media/image114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Relationship Id="rId14" Type="http://schemas.openxmlformats.org/officeDocument/2006/relationships/image" Target="../media/image76.png"/><Relationship Id="rId22" Type="http://schemas.openxmlformats.org/officeDocument/2006/relationships/image" Target="../media/image84.png"/><Relationship Id="rId27" Type="http://schemas.openxmlformats.org/officeDocument/2006/relationships/image" Target="../media/image89.png"/><Relationship Id="rId30" Type="http://schemas.openxmlformats.org/officeDocument/2006/relationships/image" Target="../media/image92.png"/><Relationship Id="rId35" Type="http://schemas.openxmlformats.org/officeDocument/2006/relationships/image" Target="../media/image97.png"/><Relationship Id="rId43" Type="http://schemas.openxmlformats.org/officeDocument/2006/relationships/image" Target="../media/image105.png"/><Relationship Id="rId48" Type="http://schemas.openxmlformats.org/officeDocument/2006/relationships/image" Target="../media/image110.png"/><Relationship Id="rId8" Type="http://schemas.openxmlformats.org/officeDocument/2006/relationships/image" Target="../media/image70.png"/><Relationship Id="rId51" Type="http://schemas.openxmlformats.org/officeDocument/2006/relationships/image" Target="../media/image113.png"/><Relationship Id="rId3" Type="http://schemas.openxmlformats.org/officeDocument/2006/relationships/image" Target="../media/image65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5" Type="http://schemas.openxmlformats.org/officeDocument/2006/relationships/image" Target="../media/image87.png"/><Relationship Id="rId33" Type="http://schemas.openxmlformats.org/officeDocument/2006/relationships/image" Target="../media/image95.png"/><Relationship Id="rId38" Type="http://schemas.openxmlformats.org/officeDocument/2006/relationships/image" Target="../media/image100.png"/><Relationship Id="rId46" Type="http://schemas.openxmlformats.org/officeDocument/2006/relationships/image" Target="../media/image108.png"/><Relationship Id="rId20" Type="http://schemas.openxmlformats.org/officeDocument/2006/relationships/image" Target="../media/image82.png"/><Relationship Id="rId41" Type="http://schemas.openxmlformats.org/officeDocument/2006/relationships/image" Target="../media/image103.png"/><Relationship Id="rId54" Type="http://schemas.openxmlformats.org/officeDocument/2006/relationships/image" Target="../media/image116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68.png"/><Relationship Id="rId15" Type="http://schemas.openxmlformats.org/officeDocument/2006/relationships/image" Target="../media/image77.png"/><Relationship Id="rId23" Type="http://schemas.openxmlformats.org/officeDocument/2006/relationships/image" Target="../media/image85.png"/><Relationship Id="rId28" Type="http://schemas.openxmlformats.org/officeDocument/2006/relationships/image" Target="../media/image90.png"/><Relationship Id="rId36" Type="http://schemas.openxmlformats.org/officeDocument/2006/relationships/image" Target="../media/image98.png"/><Relationship Id="rId49" Type="http://schemas.openxmlformats.org/officeDocument/2006/relationships/image" Target="../media/image111.png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2.png"/><Relationship Id="rId21" Type="http://schemas.openxmlformats.org/officeDocument/2006/relationships/image" Target="../media/image137.png"/><Relationship Id="rId42" Type="http://schemas.openxmlformats.org/officeDocument/2006/relationships/image" Target="../media/image158.png"/><Relationship Id="rId47" Type="http://schemas.openxmlformats.org/officeDocument/2006/relationships/image" Target="../media/image163.png"/><Relationship Id="rId63" Type="http://schemas.openxmlformats.org/officeDocument/2006/relationships/image" Target="../media/image179.png"/><Relationship Id="rId68" Type="http://schemas.openxmlformats.org/officeDocument/2006/relationships/image" Target="../media/image184.png"/><Relationship Id="rId16" Type="http://schemas.openxmlformats.org/officeDocument/2006/relationships/image" Target="../media/image132.png"/><Relationship Id="rId11" Type="http://schemas.openxmlformats.org/officeDocument/2006/relationships/image" Target="../media/image127.png"/><Relationship Id="rId24" Type="http://schemas.openxmlformats.org/officeDocument/2006/relationships/image" Target="../media/image140.png"/><Relationship Id="rId32" Type="http://schemas.openxmlformats.org/officeDocument/2006/relationships/image" Target="../media/image148.png"/><Relationship Id="rId37" Type="http://schemas.openxmlformats.org/officeDocument/2006/relationships/image" Target="../media/image153.png"/><Relationship Id="rId40" Type="http://schemas.openxmlformats.org/officeDocument/2006/relationships/image" Target="../media/image156.png"/><Relationship Id="rId45" Type="http://schemas.openxmlformats.org/officeDocument/2006/relationships/image" Target="../media/image161.png"/><Relationship Id="rId53" Type="http://schemas.openxmlformats.org/officeDocument/2006/relationships/image" Target="../media/image169.png"/><Relationship Id="rId58" Type="http://schemas.openxmlformats.org/officeDocument/2006/relationships/image" Target="../media/image174.png"/><Relationship Id="rId66" Type="http://schemas.openxmlformats.org/officeDocument/2006/relationships/image" Target="../media/image182.png"/><Relationship Id="rId74" Type="http://schemas.openxmlformats.org/officeDocument/2006/relationships/image" Target="../media/image190.png"/><Relationship Id="rId79" Type="http://schemas.openxmlformats.org/officeDocument/2006/relationships/image" Target="../media/image195.png"/><Relationship Id="rId5" Type="http://schemas.openxmlformats.org/officeDocument/2006/relationships/image" Target="../media/image121.png"/><Relationship Id="rId61" Type="http://schemas.openxmlformats.org/officeDocument/2006/relationships/image" Target="../media/image177.png"/><Relationship Id="rId19" Type="http://schemas.openxmlformats.org/officeDocument/2006/relationships/image" Target="../media/image135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Relationship Id="rId30" Type="http://schemas.openxmlformats.org/officeDocument/2006/relationships/image" Target="../media/image146.png"/><Relationship Id="rId35" Type="http://schemas.openxmlformats.org/officeDocument/2006/relationships/image" Target="../media/image151.png"/><Relationship Id="rId43" Type="http://schemas.openxmlformats.org/officeDocument/2006/relationships/image" Target="../media/image159.png"/><Relationship Id="rId48" Type="http://schemas.openxmlformats.org/officeDocument/2006/relationships/image" Target="../media/image164.png"/><Relationship Id="rId56" Type="http://schemas.openxmlformats.org/officeDocument/2006/relationships/image" Target="../media/image172.png"/><Relationship Id="rId64" Type="http://schemas.openxmlformats.org/officeDocument/2006/relationships/image" Target="../media/image180.png"/><Relationship Id="rId69" Type="http://schemas.openxmlformats.org/officeDocument/2006/relationships/image" Target="../media/image185.png"/><Relationship Id="rId77" Type="http://schemas.openxmlformats.org/officeDocument/2006/relationships/image" Target="../media/image193.png"/><Relationship Id="rId8" Type="http://schemas.openxmlformats.org/officeDocument/2006/relationships/image" Target="../media/image124.png"/><Relationship Id="rId51" Type="http://schemas.openxmlformats.org/officeDocument/2006/relationships/image" Target="../media/image167.png"/><Relationship Id="rId72" Type="http://schemas.openxmlformats.org/officeDocument/2006/relationships/image" Target="../media/image188.png"/><Relationship Id="rId3" Type="http://schemas.openxmlformats.org/officeDocument/2006/relationships/image" Target="../media/image119.png"/><Relationship Id="rId12" Type="http://schemas.openxmlformats.org/officeDocument/2006/relationships/image" Target="../media/image128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33" Type="http://schemas.openxmlformats.org/officeDocument/2006/relationships/image" Target="../media/image149.png"/><Relationship Id="rId38" Type="http://schemas.openxmlformats.org/officeDocument/2006/relationships/image" Target="../media/image154.png"/><Relationship Id="rId46" Type="http://schemas.openxmlformats.org/officeDocument/2006/relationships/image" Target="../media/image162.png"/><Relationship Id="rId59" Type="http://schemas.openxmlformats.org/officeDocument/2006/relationships/image" Target="../media/image175.png"/><Relationship Id="rId67" Type="http://schemas.openxmlformats.org/officeDocument/2006/relationships/image" Target="../media/image183.png"/><Relationship Id="rId20" Type="http://schemas.openxmlformats.org/officeDocument/2006/relationships/image" Target="../media/image136.png"/><Relationship Id="rId41" Type="http://schemas.openxmlformats.org/officeDocument/2006/relationships/image" Target="../media/image157.png"/><Relationship Id="rId54" Type="http://schemas.openxmlformats.org/officeDocument/2006/relationships/image" Target="../media/image170.png"/><Relationship Id="rId62" Type="http://schemas.openxmlformats.org/officeDocument/2006/relationships/image" Target="../media/image178.png"/><Relationship Id="rId70" Type="http://schemas.openxmlformats.org/officeDocument/2006/relationships/image" Target="../media/image186.png"/><Relationship Id="rId75" Type="http://schemas.openxmlformats.org/officeDocument/2006/relationships/image" Target="../media/image191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22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36" Type="http://schemas.openxmlformats.org/officeDocument/2006/relationships/image" Target="../media/image152.png"/><Relationship Id="rId49" Type="http://schemas.openxmlformats.org/officeDocument/2006/relationships/image" Target="../media/image165.png"/><Relationship Id="rId57" Type="http://schemas.openxmlformats.org/officeDocument/2006/relationships/image" Target="../media/image173.png"/><Relationship Id="rId10" Type="http://schemas.openxmlformats.org/officeDocument/2006/relationships/image" Target="../media/image126.png"/><Relationship Id="rId31" Type="http://schemas.openxmlformats.org/officeDocument/2006/relationships/image" Target="../media/image147.png"/><Relationship Id="rId44" Type="http://schemas.openxmlformats.org/officeDocument/2006/relationships/image" Target="../media/image160.png"/><Relationship Id="rId52" Type="http://schemas.openxmlformats.org/officeDocument/2006/relationships/image" Target="../media/image168.png"/><Relationship Id="rId60" Type="http://schemas.openxmlformats.org/officeDocument/2006/relationships/image" Target="../media/image176.png"/><Relationship Id="rId65" Type="http://schemas.openxmlformats.org/officeDocument/2006/relationships/image" Target="../media/image181.png"/><Relationship Id="rId73" Type="http://schemas.openxmlformats.org/officeDocument/2006/relationships/image" Target="../media/image189.png"/><Relationship Id="rId78" Type="http://schemas.openxmlformats.org/officeDocument/2006/relationships/image" Target="../media/image194.png"/><Relationship Id="rId4" Type="http://schemas.openxmlformats.org/officeDocument/2006/relationships/image" Target="../media/image120.png"/><Relationship Id="rId9" Type="http://schemas.openxmlformats.org/officeDocument/2006/relationships/image" Target="../media/image125.png"/><Relationship Id="rId13" Type="http://schemas.openxmlformats.org/officeDocument/2006/relationships/image" Target="../media/image129.png"/><Relationship Id="rId18" Type="http://schemas.openxmlformats.org/officeDocument/2006/relationships/image" Target="../media/image134.png"/><Relationship Id="rId39" Type="http://schemas.openxmlformats.org/officeDocument/2006/relationships/image" Target="../media/image155.png"/><Relationship Id="rId34" Type="http://schemas.openxmlformats.org/officeDocument/2006/relationships/image" Target="../media/image150.png"/><Relationship Id="rId50" Type="http://schemas.openxmlformats.org/officeDocument/2006/relationships/image" Target="../media/image166.png"/><Relationship Id="rId55" Type="http://schemas.openxmlformats.org/officeDocument/2006/relationships/image" Target="../media/image171.png"/><Relationship Id="rId76" Type="http://schemas.openxmlformats.org/officeDocument/2006/relationships/image" Target="../media/image192.png"/><Relationship Id="rId7" Type="http://schemas.openxmlformats.org/officeDocument/2006/relationships/image" Target="../media/image123.png"/><Relationship Id="rId71" Type="http://schemas.openxmlformats.org/officeDocument/2006/relationships/image" Target="../media/image187.png"/><Relationship Id="rId2" Type="http://schemas.openxmlformats.org/officeDocument/2006/relationships/image" Target="../media/image118.png"/><Relationship Id="rId29" Type="http://schemas.openxmlformats.org/officeDocument/2006/relationships/image" Target="../media/image14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jpg"/><Relationship Id="rId2" Type="http://schemas.openxmlformats.org/officeDocument/2006/relationships/image" Target="../media/image201.jp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04.jpg"/><Relationship Id="rId4" Type="http://schemas.openxmlformats.org/officeDocument/2006/relationships/image" Target="../media/image20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g"/><Relationship Id="rId1" Type="http://schemas.openxmlformats.org/officeDocument/2006/relationships/slideLayout" Target="../slideLayouts/slideLayout3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g"/><Relationship Id="rId2" Type="http://schemas.openxmlformats.org/officeDocument/2006/relationships/image" Target="../media/image208.jp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1.jpg"/><Relationship Id="rId4" Type="http://schemas.openxmlformats.org/officeDocument/2006/relationships/image" Target="../media/image210.jp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jpg"/><Relationship Id="rId2" Type="http://schemas.openxmlformats.org/officeDocument/2006/relationships/image" Target="../media/image213.jpg"/><Relationship Id="rId1" Type="http://schemas.openxmlformats.org/officeDocument/2006/relationships/slideLayout" Target="../slideLayouts/slideLayout3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jpg"/><Relationship Id="rId2" Type="http://schemas.openxmlformats.org/officeDocument/2006/relationships/image" Target="../media/image215.jp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1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g"/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3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g"/><Relationship Id="rId1" Type="http://schemas.openxmlformats.org/officeDocument/2006/relationships/slideLayout" Target="../slideLayouts/slideLayout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jpg"/><Relationship Id="rId2" Type="http://schemas.openxmlformats.org/officeDocument/2006/relationships/image" Target="../media/image22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25.jpg"/><Relationship Id="rId5" Type="http://schemas.openxmlformats.org/officeDocument/2006/relationships/image" Target="../media/image224.jpg"/><Relationship Id="rId4" Type="http://schemas.openxmlformats.org/officeDocument/2006/relationships/image" Target="../media/image223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g"/><Relationship Id="rId3" Type="http://schemas.openxmlformats.org/officeDocument/2006/relationships/image" Target="../media/image227.jpg"/><Relationship Id="rId7" Type="http://schemas.openxmlformats.org/officeDocument/2006/relationships/image" Target="../media/image231.jpg"/><Relationship Id="rId12" Type="http://schemas.openxmlformats.org/officeDocument/2006/relationships/image" Target="../media/image236.jpg"/><Relationship Id="rId2" Type="http://schemas.openxmlformats.org/officeDocument/2006/relationships/image" Target="../media/image226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30.jpg"/><Relationship Id="rId11" Type="http://schemas.openxmlformats.org/officeDocument/2006/relationships/image" Target="../media/image235.jpg"/><Relationship Id="rId5" Type="http://schemas.openxmlformats.org/officeDocument/2006/relationships/image" Target="../media/image229.jpg"/><Relationship Id="rId10" Type="http://schemas.openxmlformats.org/officeDocument/2006/relationships/image" Target="../media/image234.png"/><Relationship Id="rId4" Type="http://schemas.openxmlformats.org/officeDocument/2006/relationships/image" Target="../media/image228.jpg"/><Relationship Id="rId9" Type="http://schemas.openxmlformats.org/officeDocument/2006/relationships/image" Target="../media/image23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40.jpg"/><Relationship Id="rId4" Type="http://schemas.openxmlformats.org/officeDocument/2006/relationships/image" Target="../media/image23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jpg"/><Relationship Id="rId3" Type="http://schemas.openxmlformats.org/officeDocument/2006/relationships/image" Target="../media/image242.jpg"/><Relationship Id="rId7" Type="http://schemas.openxmlformats.org/officeDocument/2006/relationships/image" Target="../media/image246.jpg"/><Relationship Id="rId2" Type="http://schemas.openxmlformats.org/officeDocument/2006/relationships/image" Target="../media/image24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45.jpg"/><Relationship Id="rId5" Type="http://schemas.openxmlformats.org/officeDocument/2006/relationships/image" Target="../media/image244.jpg"/><Relationship Id="rId4" Type="http://schemas.openxmlformats.org/officeDocument/2006/relationships/image" Target="../media/image243.jpg"/><Relationship Id="rId9" Type="http://schemas.openxmlformats.org/officeDocument/2006/relationships/image" Target="../media/image2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jpg"/><Relationship Id="rId2" Type="http://schemas.openxmlformats.org/officeDocument/2006/relationships/image" Target="../media/image249.jpg"/><Relationship Id="rId1" Type="http://schemas.openxmlformats.org/officeDocument/2006/relationships/slideLayout" Target="../slideLayouts/slideLayout33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jpg"/><Relationship Id="rId3" Type="http://schemas.openxmlformats.org/officeDocument/2006/relationships/image" Target="../media/image252.jpg"/><Relationship Id="rId7" Type="http://schemas.openxmlformats.org/officeDocument/2006/relationships/image" Target="../media/image256.jpg"/><Relationship Id="rId12" Type="http://schemas.openxmlformats.org/officeDocument/2006/relationships/image" Target="../media/image261.jpg"/><Relationship Id="rId2" Type="http://schemas.openxmlformats.org/officeDocument/2006/relationships/image" Target="../media/image251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55.jpg"/><Relationship Id="rId11" Type="http://schemas.openxmlformats.org/officeDocument/2006/relationships/image" Target="../media/image260.jpg"/><Relationship Id="rId5" Type="http://schemas.openxmlformats.org/officeDocument/2006/relationships/image" Target="../media/image254.jpg"/><Relationship Id="rId10" Type="http://schemas.openxmlformats.org/officeDocument/2006/relationships/image" Target="../media/image259.jpg"/><Relationship Id="rId4" Type="http://schemas.openxmlformats.org/officeDocument/2006/relationships/image" Target="../media/image253.jpg"/><Relationship Id="rId9" Type="http://schemas.openxmlformats.org/officeDocument/2006/relationships/image" Target="../media/image258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jpg"/><Relationship Id="rId2" Type="http://schemas.openxmlformats.org/officeDocument/2006/relationships/image" Target="../media/image262.jp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264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png"/><Relationship Id="rId2" Type="http://schemas.openxmlformats.org/officeDocument/2006/relationships/image" Target="../media/image265.jp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9.jpg"/><Relationship Id="rId5" Type="http://schemas.openxmlformats.org/officeDocument/2006/relationships/image" Target="../media/image268.jpg"/><Relationship Id="rId4" Type="http://schemas.openxmlformats.org/officeDocument/2006/relationships/image" Target="../media/image267.jpg"/></Relationships>
</file>

<file path=ppt/slides/_rels/slide4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85.png"/><Relationship Id="rId21" Type="http://schemas.openxmlformats.org/officeDocument/2006/relationships/image" Target="../media/image289.png"/><Relationship Id="rId42" Type="http://schemas.openxmlformats.org/officeDocument/2006/relationships/image" Target="../media/image310.png"/><Relationship Id="rId63" Type="http://schemas.openxmlformats.org/officeDocument/2006/relationships/image" Target="../media/image331.png"/><Relationship Id="rId84" Type="http://schemas.openxmlformats.org/officeDocument/2006/relationships/image" Target="../media/image352.png"/><Relationship Id="rId138" Type="http://schemas.openxmlformats.org/officeDocument/2006/relationships/image" Target="../media/image406.png"/><Relationship Id="rId159" Type="http://schemas.openxmlformats.org/officeDocument/2006/relationships/image" Target="../media/image427.jpg"/><Relationship Id="rId107" Type="http://schemas.openxmlformats.org/officeDocument/2006/relationships/image" Target="../media/image375.png"/><Relationship Id="rId11" Type="http://schemas.openxmlformats.org/officeDocument/2006/relationships/image" Target="../media/image279.png"/><Relationship Id="rId32" Type="http://schemas.openxmlformats.org/officeDocument/2006/relationships/image" Target="../media/image300.png"/><Relationship Id="rId53" Type="http://schemas.openxmlformats.org/officeDocument/2006/relationships/image" Target="../media/image321.png"/><Relationship Id="rId74" Type="http://schemas.openxmlformats.org/officeDocument/2006/relationships/image" Target="../media/image342.png"/><Relationship Id="rId128" Type="http://schemas.openxmlformats.org/officeDocument/2006/relationships/image" Target="../media/image396.png"/><Relationship Id="rId149" Type="http://schemas.openxmlformats.org/officeDocument/2006/relationships/image" Target="../media/image417.png"/><Relationship Id="rId5" Type="http://schemas.openxmlformats.org/officeDocument/2006/relationships/image" Target="../media/image273.png"/><Relationship Id="rId95" Type="http://schemas.openxmlformats.org/officeDocument/2006/relationships/image" Target="../media/image363.png"/><Relationship Id="rId160" Type="http://schemas.openxmlformats.org/officeDocument/2006/relationships/image" Target="../media/image428.jpg"/><Relationship Id="rId22" Type="http://schemas.openxmlformats.org/officeDocument/2006/relationships/image" Target="../media/image290.png"/><Relationship Id="rId43" Type="http://schemas.openxmlformats.org/officeDocument/2006/relationships/image" Target="../media/image311.png"/><Relationship Id="rId64" Type="http://schemas.openxmlformats.org/officeDocument/2006/relationships/image" Target="../media/image332.png"/><Relationship Id="rId118" Type="http://schemas.openxmlformats.org/officeDocument/2006/relationships/image" Target="../media/image386.png"/><Relationship Id="rId139" Type="http://schemas.openxmlformats.org/officeDocument/2006/relationships/image" Target="../media/image407.png"/><Relationship Id="rId80" Type="http://schemas.openxmlformats.org/officeDocument/2006/relationships/image" Target="../media/image348.png"/><Relationship Id="rId85" Type="http://schemas.openxmlformats.org/officeDocument/2006/relationships/image" Target="../media/image353.png"/><Relationship Id="rId150" Type="http://schemas.openxmlformats.org/officeDocument/2006/relationships/image" Target="../media/image418.png"/><Relationship Id="rId155" Type="http://schemas.openxmlformats.org/officeDocument/2006/relationships/image" Target="../media/image423.png"/><Relationship Id="rId12" Type="http://schemas.openxmlformats.org/officeDocument/2006/relationships/image" Target="../media/image280.png"/><Relationship Id="rId17" Type="http://schemas.openxmlformats.org/officeDocument/2006/relationships/image" Target="../media/image285.png"/><Relationship Id="rId33" Type="http://schemas.openxmlformats.org/officeDocument/2006/relationships/image" Target="../media/image301.png"/><Relationship Id="rId38" Type="http://schemas.openxmlformats.org/officeDocument/2006/relationships/image" Target="../media/image306.png"/><Relationship Id="rId59" Type="http://schemas.openxmlformats.org/officeDocument/2006/relationships/image" Target="../media/image327.png"/><Relationship Id="rId103" Type="http://schemas.openxmlformats.org/officeDocument/2006/relationships/image" Target="../media/image371.png"/><Relationship Id="rId108" Type="http://schemas.openxmlformats.org/officeDocument/2006/relationships/image" Target="../media/image376.png"/><Relationship Id="rId124" Type="http://schemas.openxmlformats.org/officeDocument/2006/relationships/image" Target="../media/image392.png"/><Relationship Id="rId129" Type="http://schemas.openxmlformats.org/officeDocument/2006/relationships/image" Target="../media/image397.png"/><Relationship Id="rId54" Type="http://schemas.openxmlformats.org/officeDocument/2006/relationships/image" Target="../media/image322.png"/><Relationship Id="rId70" Type="http://schemas.openxmlformats.org/officeDocument/2006/relationships/image" Target="../media/image338.png"/><Relationship Id="rId75" Type="http://schemas.openxmlformats.org/officeDocument/2006/relationships/image" Target="../media/image343.png"/><Relationship Id="rId91" Type="http://schemas.openxmlformats.org/officeDocument/2006/relationships/image" Target="../media/image359.png"/><Relationship Id="rId96" Type="http://schemas.openxmlformats.org/officeDocument/2006/relationships/image" Target="../media/image364.png"/><Relationship Id="rId140" Type="http://schemas.openxmlformats.org/officeDocument/2006/relationships/image" Target="../media/image408.png"/><Relationship Id="rId145" Type="http://schemas.openxmlformats.org/officeDocument/2006/relationships/image" Target="../media/image413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4.png"/><Relationship Id="rId23" Type="http://schemas.openxmlformats.org/officeDocument/2006/relationships/image" Target="../media/image291.png"/><Relationship Id="rId28" Type="http://schemas.openxmlformats.org/officeDocument/2006/relationships/image" Target="../media/image296.png"/><Relationship Id="rId49" Type="http://schemas.openxmlformats.org/officeDocument/2006/relationships/image" Target="../media/image317.png"/><Relationship Id="rId114" Type="http://schemas.openxmlformats.org/officeDocument/2006/relationships/image" Target="../media/image382.png"/><Relationship Id="rId119" Type="http://schemas.openxmlformats.org/officeDocument/2006/relationships/image" Target="../media/image387.png"/><Relationship Id="rId44" Type="http://schemas.openxmlformats.org/officeDocument/2006/relationships/image" Target="../media/image312.png"/><Relationship Id="rId60" Type="http://schemas.openxmlformats.org/officeDocument/2006/relationships/image" Target="../media/image328.png"/><Relationship Id="rId65" Type="http://schemas.openxmlformats.org/officeDocument/2006/relationships/image" Target="../media/image333.png"/><Relationship Id="rId81" Type="http://schemas.openxmlformats.org/officeDocument/2006/relationships/image" Target="../media/image349.png"/><Relationship Id="rId86" Type="http://schemas.openxmlformats.org/officeDocument/2006/relationships/image" Target="../media/image354.png"/><Relationship Id="rId130" Type="http://schemas.openxmlformats.org/officeDocument/2006/relationships/image" Target="../media/image398.png"/><Relationship Id="rId135" Type="http://schemas.openxmlformats.org/officeDocument/2006/relationships/image" Target="../media/image403.png"/><Relationship Id="rId151" Type="http://schemas.openxmlformats.org/officeDocument/2006/relationships/image" Target="../media/image419.png"/><Relationship Id="rId156" Type="http://schemas.openxmlformats.org/officeDocument/2006/relationships/image" Target="../media/image424.png"/><Relationship Id="rId13" Type="http://schemas.openxmlformats.org/officeDocument/2006/relationships/image" Target="../media/image281.png"/><Relationship Id="rId18" Type="http://schemas.openxmlformats.org/officeDocument/2006/relationships/image" Target="../media/image286.png"/><Relationship Id="rId39" Type="http://schemas.openxmlformats.org/officeDocument/2006/relationships/image" Target="../media/image307.png"/><Relationship Id="rId109" Type="http://schemas.openxmlformats.org/officeDocument/2006/relationships/image" Target="../media/image377.png"/><Relationship Id="rId34" Type="http://schemas.openxmlformats.org/officeDocument/2006/relationships/image" Target="../media/image302.png"/><Relationship Id="rId50" Type="http://schemas.openxmlformats.org/officeDocument/2006/relationships/image" Target="../media/image318.png"/><Relationship Id="rId55" Type="http://schemas.openxmlformats.org/officeDocument/2006/relationships/image" Target="../media/image323.png"/><Relationship Id="rId76" Type="http://schemas.openxmlformats.org/officeDocument/2006/relationships/image" Target="../media/image344.png"/><Relationship Id="rId97" Type="http://schemas.openxmlformats.org/officeDocument/2006/relationships/image" Target="../media/image365.png"/><Relationship Id="rId104" Type="http://schemas.openxmlformats.org/officeDocument/2006/relationships/image" Target="../media/image372.png"/><Relationship Id="rId120" Type="http://schemas.openxmlformats.org/officeDocument/2006/relationships/image" Target="../media/image388.png"/><Relationship Id="rId125" Type="http://schemas.openxmlformats.org/officeDocument/2006/relationships/image" Target="../media/image393.png"/><Relationship Id="rId141" Type="http://schemas.openxmlformats.org/officeDocument/2006/relationships/image" Target="../media/image409.png"/><Relationship Id="rId146" Type="http://schemas.openxmlformats.org/officeDocument/2006/relationships/image" Target="../media/image414.png"/><Relationship Id="rId7" Type="http://schemas.openxmlformats.org/officeDocument/2006/relationships/image" Target="../media/image275.png"/><Relationship Id="rId71" Type="http://schemas.openxmlformats.org/officeDocument/2006/relationships/image" Target="../media/image339.png"/><Relationship Id="rId92" Type="http://schemas.openxmlformats.org/officeDocument/2006/relationships/image" Target="../media/image360.png"/><Relationship Id="rId2" Type="http://schemas.openxmlformats.org/officeDocument/2006/relationships/image" Target="../media/image270.png"/><Relationship Id="rId29" Type="http://schemas.openxmlformats.org/officeDocument/2006/relationships/image" Target="../media/image297.png"/><Relationship Id="rId24" Type="http://schemas.openxmlformats.org/officeDocument/2006/relationships/image" Target="../media/image292.png"/><Relationship Id="rId40" Type="http://schemas.openxmlformats.org/officeDocument/2006/relationships/image" Target="../media/image308.png"/><Relationship Id="rId45" Type="http://schemas.openxmlformats.org/officeDocument/2006/relationships/image" Target="../media/image313.png"/><Relationship Id="rId66" Type="http://schemas.openxmlformats.org/officeDocument/2006/relationships/image" Target="../media/image334.png"/><Relationship Id="rId87" Type="http://schemas.openxmlformats.org/officeDocument/2006/relationships/image" Target="../media/image355.png"/><Relationship Id="rId110" Type="http://schemas.openxmlformats.org/officeDocument/2006/relationships/image" Target="../media/image378.png"/><Relationship Id="rId115" Type="http://schemas.openxmlformats.org/officeDocument/2006/relationships/image" Target="../media/image383.png"/><Relationship Id="rId131" Type="http://schemas.openxmlformats.org/officeDocument/2006/relationships/image" Target="../media/image399.png"/><Relationship Id="rId136" Type="http://schemas.openxmlformats.org/officeDocument/2006/relationships/image" Target="../media/image404.png"/><Relationship Id="rId157" Type="http://schemas.openxmlformats.org/officeDocument/2006/relationships/image" Target="../media/image425.png"/><Relationship Id="rId61" Type="http://schemas.openxmlformats.org/officeDocument/2006/relationships/image" Target="../media/image329.png"/><Relationship Id="rId82" Type="http://schemas.openxmlformats.org/officeDocument/2006/relationships/image" Target="../media/image350.png"/><Relationship Id="rId152" Type="http://schemas.openxmlformats.org/officeDocument/2006/relationships/image" Target="../media/image420.png"/><Relationship Id="rId19" Type="http://schemas.openxmlformats.org/officeDocument/2006/relationships/image" Target="../media/image287.png"/><Relationship Id="rId14" Type="http://schemas.openxmlformats.org/officeDocument/2006/relationships/image" Target="../media/image282.png"/><Relationship Id="rId30" Type="http://schemas.openxmlformats.org/officeDocument/2006/relationships/image" Target="../media/image298.png"/><Relationship Id="rId35" Type="http://schemas.openxmlformats.org/officeDocument/2006/relationships/image" Target="../media/image303.png"/><Relationship Id="rId56" Type="http://schemas.openxmlformats.org/officeDocument/2006/relationships/image" Target="../media/image324.png"/><Relationship Id="rId77" Type="http://schemas.openxmlformats.org/officeDocument/2006/relationships/image" Target="../media/image345.png"/><Relationship Id="rId100" Type="http://schemas.openxmlformats.org/officeDocument/2006/relationships/image" Target="../media/image368.png"/><Relationship Id="rId105" Type="http://schemas.openxmlformats.org/officeDocument/2006/relationships/image" Target="../media/image373.png"/><Relationship Id="rId126" Type="http://schemas.openxmlformats.org/officeDocument/2006/relationships/image" Target="../media/image394.png"/><Relationship Id="rId147" Type="http://schemas.openxmlformats.org/officeDocument/2006/relationships/image" Target="../media/image415.png"/><Relationship Id="rId8" Type="http://schemas.openxmlformats.org/officeDocument/2006/relationships/image" Target="../media/image276.png"/><Relationship Id="rId51" Type="http://schemas.openxmlformats.org/officeDocument/2006/relationships/image" Target="../media/image319.png"/><Relationship Id="rId72" Type="http://schemas.openxmlformats.org/officeDocument/2006/relationships/image" Target="../media/image340.png"/><Relationship Id="rId93" Type="http://schemas.openxmlformats.org/officeDocument/2006/relationships/image" Target="../media/image361.png"/><Relationship Id="rId98" Type="http://schemas.openxmlformats.org/officeDocument/2006/relationships/image" Target="../media/image366.png"/><Relationship Id="rId121" Type="http://schemas.openxmlformats.org/officeDocument/2006/relationships/image" Target="../media/image389.png"/><Relationship Id="rId142" Type="http://schemas.openxmlformats.org/officeDocument/2006/relationships/image" Target="../media/image410.png"/><Relationship Id="rId3" Type="http://schemas.openxmlformats.org/officeDocument/2006/relationships/image" Target="../media/image271.png"/><Relationship Id="rId25" Type="http://schemas.openxmlformats.org/officeDocument/2006/relationships/image" Target="../media/image293.png"/><Relationship Id="rId46" Type="http://schemas.openxmlformats.org/officeDocument/2006/relationships/image" Target="../media/image314.png"/><Relationship Id="rId67" Type="http://schemas.openxmlformats.org/officeDocument/2006/relationships/image" Target="../media/image335.png"/><Relationship Id="rId116" Type="http://schemas.openxmlformats.org/officeDocument/2006/relationships/image" Target="../media/image384.png"/><Relationship Id="rId137" Type="http://schemas.openxmlformats.org/officeDocument/2006/relationships/image" Target="../media/image405.png"/><Relationship Id="rId158" Type="http://schemas.openxmlformats.org/officeDocument/2006/relationships/image" Target="../media/image426.png"/><Relationship Id="rId20" Type="http://schemas.openxmlformats.org/officeDocument/2006/relationships/image" Target="../media/image288.png"/><Relationship Id="rId41" Type="http://schemas.openxmlformats.org/officeDocument/2006/relationships/image" Target="../media/image309.png"/><Relationship Id="rId62" Type="http://schemas.openxmlformats.org/officeDocument/2006/relationships/image" Target="../media/image330.png"/><Relationship Id="rId83" Type="http://schemas.openxmlformats.org/officeDocument/2006/relationships/image" Target="../media/image351.png"/><Relationship Id="rId88" Type="http://schemas.openxmlformats.org/officeDocument/2006/relationships/image" Target="../media/image356.png"/><Relationship Id="rId111" Type="http://schemas.openxmlformats.org/officeDocument/2006/relationships/image" Target="../media/image379.png"/><Relationship Id="rId132" Type="http://schemas.openxmlformats.org/officeDocument/2006/relationships/image" Target="../media/image400.png"/><Relationship Id="rId153" Type="http://schemas.openxmlformats.org/officeDocument/2006/relationships/image" Target="../media/image421.png"/><Relationship Id="rId15" Type="http://schemas.openxmlformats.org/officeDocument/2006/relationships/image" Target="../media/image283.png"/><Relationship Id="rId36" Type="http://schemas.openxmlformats.org/officeDocument/2006/relationships/image" Target="../media/image304.png"/><Relationship Id="rId57" Type="http://schemas.openxmlformats.org/officeDocument/2006/relationships/image" Target="../media/image325.png"/><Relationship Id="rId106" Type="http://schemas.openxmlformats.org/officeDocument/2006/relationships/image" Target="../media/image374.png"/><Relationship Id="rId127" Type="http://schemas.openxmlformats.org/officeDocument/2006/relationships/image" Target="../media/image395.png"/><Relationship Id="rId10" Type="http://schemas.openxmlformats.org/officeDocument/2006/relationships/image" Target="../media/image278.png"/><Relationship Id="rId31" Type="http://schemas.openxmlformats.org/officeDocument/2006/relationships/image" Target="../media/image299.png"/><Relationship Id="rId52" Type="http://schemas.openxmlformats.org/officeDocument/2006/relationships/image" Target="../media/image320.png"/><Relationship Id="rId73" Type="http://schemas.openxmlformats.org/officeDocument/2006/relationships/image" Target="../media/image341.png"/><Relationship Id="rId78" Type="http://schemas.openxmlformats.org/officeDocument/2006/relationships/image" Target="../media/image346.png"/><Relationship Id="rId94" Type="http://schemas.openxmlformats.org/officeDocument/2006/relationships/image" Target="../media/image362.png"/><Relationship Id="rId99" Type="http://schemas.openxmlformats.org/officeDocument/2006/relationships/image" Target="../media/image367.png"/><Relationship Id="rId101" Type="http://schemas.openxmlformats.org/officeDocument/2006/relationships/image" Target="../media/image369.png"/><Relationship Id="rId122" Type="http://schemas.openxmlformats.org/officeDocument/2006/relationships/image" Target="../media/image390.png"/><Relationship Id="rId143" Type="http://schemas.openxmlformats.org/officeDocument/2006/relationships/image" Target="../media/image411.png"/><Relationship Id="rId148" Type="http://schemas.openxmlformats.org/officeDocument/2006/relationships/image" Target="../media/image416.png"/><Relationship Id="rId4" Type="http://schemas.openxmlformats.org/officeDocument/2006/relationships/image" Target="../media/image272.png"/><Relationship Id="rId9" Type="http://schemas.openxmlformats.org/officeDocument/2006/relationships/image" Target="../media/image277.png"/><Relationship Id="rId26" Type="http://schemas.openxmlformats.org/officeDocument/2006/relationships/image" Target="../media/image294.png"/><Relationship Id="rId47" Type="http://schemas.openxmlformats.org/officeDocument/2006/relationships/image" Target="../media/image315.png"/><Relationship Id="rId68" Type="http://schemas.openxmlformats.org/officeDocument/2006/relationships/image" Target="../media/image336.png"/><Relationship Id="rId89" Type="http://schemas.openxmlformats.org/officeDocument/2006/relationships/image" Target="../media/image357.png"/><Relationship Id="rId112" Type="http://schemas.openxmlformats.org/officeDocument/2006/relationships/image" Target="../media/image380.png"/><Relationship Id="rId133" Type="http://schemas.openxmlformats.org/officeDocument/2006/relationships/image" Target="../media/image401.png"/><Relationship Id="rId154" Type="http://schemas.openxmlformats.org/officeDocument/2006/relationships/image" Target="../media/image422.png"/><Relationship Id="rId16" Type="http://schemas.openxmlformats.org/officeDocument/2006/relationships/image" Target="../media/image284.png"/><Relationship Id="rId37" Type="http://schemas.openxmlformats.org/officeDocument/2006/relationships/image" Target="../media/image305.png"/><Relationship Id="rId58" Type="http://schemas.openxmlformats.org/officeDocument/2006/relationships/image" Target="../media/image326.png"/><Relationship Id="rId79" Type="http://schemas.openxmlformats.org/officeDocument/2006/relationships/image" Target="../media/image347.png"/><Relationship Id="rId102" Type="http://schemas.openxmlformats.org/officeDocument/2006/relationships/image" Target="../media/image370.png"/><Relationship Id="rId123" Type="http://schemas.openxmlformats.org/officeDocument/2006/relationships/image" Target="../media/image391.png"/><Relationship Id="rId144" Type="http://schemas.openxmlformats.org/officeDocument/2006/relationships/image" Target="../media/image412.png"/><Relationship Id="rId90" Type="http://schemas.openxmlformats.org/officeDocument/2006/relationships/image" Target="../media/image358.png"/><Relationship Id="rId27" Type="http://schemas.openxmlformats.org/officeDocument/2006/relationships/image" Target="../media/image295.png"/><Relationship Id="rId48" Type="http://schemas.openxmlformats.org/officeDocument/2006/relationships/image" Target="../media/image316.png"/><Relationship Id="rId69" Type="http://schemas.openxmlformats.org/officeDocument/2006/relationships/image" Target="../media/image337.png"/><Relationship Id="rId113" Type="http://schemas.openxmlformats.org/officeDocument/2006/relationships/image" Target="../media/image381.png"/><Relationship Id="rId134" Type="http://schemas.openxmlformats.org/officeDocument/2006/relationships/image" Target="../media/image40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9.jpg"/><Relationship Id="rId1" Type="http://schemas.openxmlformats.org/officeDocument/2006/relationships/slideLayout" Target="../slideLayouts/slideLayout3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0.jpg"/><Relationship Id="rId1" Type="http://schemas.openxmlformats.org/officeDocument/2006/relationships/slideLayout" Target="../slideLayouts/slideLayout3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1.jpg"/><Relationship Id="rId1" Type="http://schemas.openxmlformats.org/officeDocument/2006/relationships/slideLayout" Target="../slideLayouts/slideLayout3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2.jpg"/><Relationship Id="rId1" Type="http://schemas.openxmlformats.org/officeDocument/2006/relationships/slideLayout" Target="../slideLayouts/slideLayout3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3.jpg"/><Relationship Id="rId1" Type="http://schemas.openxmlformats.org/officeDocument/2006/relationships/slideLayout" Target="../slideLayouts/slideLayout3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4.jpg"/><Relationship Id="rId1" Type="http://schemas.openxmlformats.org/officeDocument/2006/relationships/slideLayout" Target="../slideLayouts/slideLayout3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5.jpg"/><Relationship Id="rId1" Type="http://schemas.openxmlformats.org/officeDocument/2006/relationships/slideLayout" Target="../slideLayouts/slideLayout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6.jpg"/><Relationship Id="rId1" Type="http://schemas.openxmlformats.org/officeDocument/2006/relationships/slideLayout" Target="../slideLayouts/slideLayout3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7.jpg"/><Relationship Id="rId1" Type="http://schemas.openxmlformats.org/officeDocument/2006/relationships/slideLayout" Target="../slideLayouts/slideLayout3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8.jpg"/><Relationship Id="rId1" Type="http://schemas.openxmlformats.org/officeDocument/2006/relationships/slideLayout" Target="../slideLayouts/slideLayout3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9.jpg"/><Relationship Id="rId1" Type="http://schemas.openxmlformats.org/officeDocument/2006/relationships/slideLayout" Target="../slideLayouts/slideLayout3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0.jpg"/><Relationship Id="rId1" Type="http://schemas.openxmlformats.org/officeDocument/2006/relationships/slideLayout" Target="../slideLayouts/slideLayout3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1.jpg"/><Relationship Id="rId1" Type="http://schemas.openxmlformats.org/officeDocument/2006/relationships/slideLayout" Target="../slideLayouts/slideLayout3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2.jpg"/><Relationship Id="rId1" Type="http://schemas.openxmlformats.org/officeDocument/2006/relationships/slideLayout" Target="../slideLayouts/slideLayout3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3.jpg"/><Relationship Id="rId1" Type="http://schemas.openxmlformats.org/officeDocument/2006/relationships/slideLayout" Target="../slideLayouts/slideLayout3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4.jpg"/><Relationship Id="rId1" Type="http://schemas.openxmlformats.org/officeDocument/2006/relationships/slideLayout" Target="../slideLayouts/slideLayout3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5.jp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6.jpg"/><Relationship Id="rId1" Type="http://schemas.openxmlformats.org/officeDocument/2006/relationships/slideLayout" Target="../slideLayouts/slideLayout3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7.jpg"/><Relationship Id="rId1" Type="http://schemas.openxmlformats.org/officeDocument/2006/relationships/slideLayout" Target="../slideLayouts/slideLayout3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8.jpg"/><Relationship Id="rId1" Type="http://schemas.openxmlformats.org/officeDocument/2006/relationships/slideLayout" Target="../slideLayouts/slideLayout3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9.jpg"/><Relationship Id="rId1" Type="http://schemas.openxmlformats.org/officeDocument/2006/relationships/slideLayout" Target="../slideLayouts/slideLayout3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0.jpeg"/><Relationship Id="rId1" Type="http://schemas.openxmlformats.org/officeDocument/2006/relationships/slideLayout" Target="../slideLayouts/slideLayout3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1.jpg"/><Relationship Id="rId1" Type="http://schemas.openxmlformats.org/officeDocument/2006/relationships/slideLayout" Target="../slideLayouts/slideLayout3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2.jpg"/><Relationship Id="rId1" Type="http://schemas.openxmlformats.org/officeDocument/2006/relationships/slideLayout" Target="../slideLayouts/slideLayout3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3.jpg"/><Relationship Id="rId1" Type="http://schemas.openxmlformats.org/officeDocument/2006/relationships/slideLayout" Target="../slideLayouts/slideLayout3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4.jpg"/><Relationship Id="rId1" Type="http://schemas.openxmlformats.org/officeDocument/2006/relationships/slideLayout" Target="../slideLayouts/slideLayout3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5.jpg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6.jpg"/><Relationship Id="rId1" Type="http://schemas.openxmlformats.org/officeDocument/2006/relationships/slideLayout" Target="../slideLayouts/slideLayout3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7.jpg"/><Relationship Id="rId1" Type="http://schemas.openxmlformats.org/officeDocument/2006/relationships/slideLayout" Target="../slideLayouts/slideLayout3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8.jpg"/><Relationship Id="rId1" Type="http://schemas.openxmlformats.org/officeDocument/2006/relationships/slideLayout" Target="../slideLayouts/slideLayout3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9.jpg"/><Relationship Id="rId1" Type="http://schemas.openxmlformats.org/officeDocument/2006/relationships/slideLayout" Target="../slideLayouts/slideLayout3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0.jpg"/><Relationship Id="rId1" Type="http://schemas.openxmlformats.org/officeDocument/2006/relationships/slideLayout" Target="../slideLayouts/slideLayout3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1.jpg"/><Relationship Id="rId1" Type="http://schemas.openxmlformats.org/officeDocument/2006/relationships/slideLayout" Target="../slideLayouts/slideLayout3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2.jpg"/><Relationship Id="rId1" Type="http://schemas.openxmlformats.org/officeDocument/2006/relationships/slideLayout" Target="../slideLayouts/slideLayout3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3.jpg"/><Relationship Id="rId1" Type="http://schemas.openxmlformats.org/officeDocument/2006/relationships/slideLayout" Target="../slideLayouts/slideLayout3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4.jpg"/><Relationship Id="rId1" Type="http://schemas.openxmlformats.org/officeDocument/2006/relationships/slideLayout" Target="../slideLayouts/slideLayout3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5.jpg"/><Relationship Id="rId1" Type="http://schemas.openxmlformats.org/officeDocument/2006/relationships/slideLayout" Target="../slideLayouts/slideLayout3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6.jpg"/><Relationship Id="rId1" Type="http://schemas.openxmlformats.org/officeDocument/2006/relationships/slideLayout" Target="../slideLayouts/slideLayout3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7.jpg"/><Relationship Id="rId1" Type="http://schemas.openxmlformats.org/officeDocument/2006/relationships/slideLayout" Target="../slideLayouts/slideLayout3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8.jpg"/><Relationship Id="rId1" Type="http://schemas.openxmlformats.org/officeDocument/2006/relationships/slideLayout" Target="../slideLayouts/slideLayout3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9.jpg"/><Relationship Id="rId1" Type="http://schemas.openxmlformats.org/officeDocument/2006/relationships/slideLayout" Target="../slideLayouts/slideLayout3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0.jpe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6.jpeg"/><Relationship Id="rId3" Type="http://schemas.openxmlformats.org/officeDocument/2006/relationships/image" Target="../media/image471.jpeg"/><Relationship Id="rId7" Type="http://schemas.openxmlformats.org/officeDocument/2006/relationships/image" Target="../media/image475.jp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74.jpeg"/><Relationship Id="rId5" Type="http://schemas.openxmlformats.org/officeDocument/2006/relationships/image" Target="../media/image473.jpeg"/><Relationship Id="rId4" Type="http://schemas.openxmlformats.org/officeDocument/2006/relationships/image" Target="../media/image472.jpeg"/><Relationship Id="rId9" Type="http://schemas.openxmlformats.org/officeDocument/2006/relationships/image" Target="../media/image477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8.jpeg"/><Relationship Id="rId7" Type="http://schemas.openxmlformats.org/officeDocument/2006/relationships/image" Target="../media/image482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81.JPG"/><Relationship Id="rId5" Type="http://schemas.openxmlformats.org/officeDocument/2006/relationships/image" Target="../media/image480.jpeg"/><Relationship Id="rId4" Type="http://schemas.openxmlformats.org/officeDocument/2006/relationships/image" Target="../media/image479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3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486.jpeg"/><Relationship Id="rId5" Type="http://schemas.openxmlformats.org/officeDocument/2006/relationships/image" Target="../media/image485.jpeg"/><Relationship Id="rId4" Type="http://schemas.openxmlformats.org/officeDocument/2006/relationships/image" Target="../media/image484.jpe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7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89.png"/><Relationship Id="rId4" Type="http://schemas.openxmlformats.org/officeDocument/2006/relationships/image" Target="../media/image48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jpeg"/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493.jpeg"/><Relationship Id="rId5" Type="http://schemas.openxmlformats.org/officeDocument/2006/relationships/image" Target="../media/image492.png"/><Relationship Id="rId4" Type="http://schemas.openxmlformats.org/officeDocument/2006/relationships/image" Target="../media/image491.jp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hyperlink" Target="https://fr.freepik.com/vecteurs-premium/conception-icone-dessin-anime-iceberg_11593752.htm" TargetMode="External"/><Relationship Id="rId2" Type="http://schemas.openxmlformats.org/officeDocument/2006/relationships/image" Target="../media/image494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5.jpe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2.png"/><Relationship Id="rId3" Type="http://schemas.openxmlformats.org/officeDocument/2006/relationships/image" Target="../media/image497.png"/><Relationship Id="rId7" Type="http://schemas.openxmlformats.org/officeDocument/2006/relationships/image" Target="../media/image501.png"/><Relationship Id="rId2" Type="http://schemas.openxmlformats.org/officeDocument/2006/relationships/image" Target="../media/image49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0.png"/><Relationship Id="rId5" Type="http://schemas.openxmlformats.org/officeDocument/2006/relationships/image" Target="../media/image499.png"/><Relationship Id="rId10" Type="http://schemas.openxmlformats.org/officeDocument/2006/relationships/image" Target="../media/image504.png"/><Relationship Id="rId4" Type="http://schemas.openxmlformats.org/officeDocument/2006/relationships/image" Target="../media/image498.png"/><Relationship Id="rId9" Type="http://schemas.openxmlformats.org/officeDocument/2006/relationships/image" Target="../media/image503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1.png"/><Relationship Id="rId3" Type="http://schemas.openxmlformats.org/officeDocument/2006/relationships/image" Target="../media/image506.jpeg"/><Relationship Id="rId7" Type="http://schemas.openxmlformats.org/officeDocument/2006/relationships/image" Target="../media/image510.png"/><Relationship Id="rId2" Type="http://schemas.openxmlformats.org/officeDocument/2006/relationships/image" Target="../media/image50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9.png"/><Relationship Id="rId5" Type="http://schemas.openxmlformats.org/officeDocument/2006/relationships/image" Target="../media/image508.png"/><Relationship Id="rId4" Type="http://schemas.openxmlformats.org/officeDocument/2006/relationships/image" Target="../media/image507.jpe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3.jpeg"/><Relationship Id="rId2" Type="http://schemas.openxmlformats.org/officeDocument/2006/relationships/image" Target="../media/image5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4.jpe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6.jpeg"/><Relationship Id="rId2" Type="http://schemas.openxmlformats.org/officeDocument/2006/relationships/image" Target="../media/image515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17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9.png"/><Relationship Id="rId2" Type="http://schemas.openxmlformats.org/officeDocument/2006/relationships/image" Target="../media/image5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2.png"/><Relationship Id="rId5" Type="http://schemas.openxmlformats.org/officeDocument/2006/relationships/image" Target="../media/image521.png"/><Relationship Id="rId4" Type="http://schemas.openxmlformats.org/officeDocument/2006/relationships/image" Target="../media/image520.pn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8.png"/><Relationship Id="rId3" Type="http://schemas.openxmlformats.org/officeDocument/2006/relationships/image" Target="../media/image523.jpeg"/><Relationship Id="rId7" Type="http://schemas.openxmlformats.org/officeDocument/2006/relationships/image" Target="../media/image527.png"/><Relationship Id="rId2" Type="http://schemas.openxmlformats.org/officeDocument/2006/relationships/image" Target="../media/image51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26.png"/><Relationship Id="rId5" Type="http://schemas.openxmlformats.org/officeDocument/2006/relationships/image" Target="../media/image525.png"/><Relationship Id="rId4" Type="http://schemas.openxmlformats.org/officeDocument/2006/relationships/image" Target="../media/image524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5.png"/><Relationship Id="rId3" Type="http://schemas.openxmlformats.org/officeDocument/2006/relationships/image" Target="../media/image530.png"/><Relationship Id="rId7" Type="http://schemas.openxmlformats.org/officeDocument/2006/relationships/image" Target="../media/image534.png"/><Relationship Id="rId2" Type="http://schemas.openxmlformats.org/officeDocument/2006/relationships/image" Target="../media/image529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33.png"/><Relationship Id="rId5" Type="http://schemas.openxmlformats.org/officeDocument/2006/relationships/image" Target="../media/image532.png"/><Relationship Id="rId4" Type="http://schemas.openxmlformats.org/officeDocument/2006/relationships/image" Target="../media/image531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F57E467-57CB-A25E-D454-E39F56223407}"/>
              </a:ext>
            </a:extLst>
          </p:cNvPr>
          <p:cNvSpPr/>
          <p:nvPr/>
        </p:nvSpPr>
        <p:spPr>
          <a:xfrm>
            <a:off x="1" y="-17780"/>
            <a:ext cx="15125700" cy="10711180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6B9F6F-215D-5E1F-4ED5-561A339FBDAB}"/>
              </a:ext>
            </a:extLst>
          </p:cNvPr>
          <p:cNvSpPr>
            <a:spLocks/>
          </p:cNvSpPr>
          <p:nvPr/>
        </p:nvSpPr>
        <p:spPr>
          <a:xfrm>
            <a:off x="-1" y="8989200"/>
            <a:ext cx="151257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C66FD3D-03E2-D7AA-9407-4842F4614C23}"/>
              </a:ext>
            </a:extLst>
          </p:cNvPr>
          <p:cNvGrpSpPr/>
          <p:nvPr/>
        </p:nvGrpSpPr>
        <p:grpSpPr>
          <a:xfrm>
            <a:off x="-15331" y="-17780"/>
            <a:ext cx="14192250" cy="10663200"/>
            <a:chOff x="1756727" y="1105400"/>
            <a:chExt cx="11612246" cy="849540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1E62B2FA-BE9D-EBEF-9F2E-B6105E1BE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6727" y="1105400"/>
              <a:ext cx="11612246" cy="8495403"/>
            </a:xfrm>
            <a:prstGeom prst="rect">
              <a:avLst/>
            </a:prstGeom>
          </p:spPr>
        </p:pic>
        <p:pic>
          <p:nvPicPr>
            <p:cNvPr id="10" name="Image 9" descr="Une image contenant texte, Police, capture d’écran, logo&#10;&#10;Description générée automatiquement">
              <a:extLst>
                <a:ext uri="{FF2B5EF4-FFF2-40B4-BE49-F238E27FC236}">
                  <a16:creationId xmlns:a16="http://schemas.microsoft.com/office/drawing/2014/main" id="{8A7231E6-7C56-6242-6A97-D5A54F69E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6467" y="8383105"/>
              <a:ext cx="1115865" cy="1115865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57E467-57CB-A25E-D454-E39F56223407}"/>
              </a:ext>
            </a:extLst>
          </p:cNvPr>
          <p:cNvSpPr/>
          <p:nvPr/>
        </p:nvSpPr>
        <p:spPr>
          <a:xfrm>
            <a:off x="5935980" y="5916525"/>
            <a:ext cx="9001590" cy="2800901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FF3EF4A-7BCE-3BCA-4731-6DC1FE267AA8}"/>
              </a:ext>
            </a:extLst>
          </p:cNvPr>
          <p:cNvSpPr txBox="1"/>
          <p:nvPr/>
        </p:nvSpPr>
        <p:spPr>
          <a:xfrm>
            <a:off x="5962650" y="6870700"/>
            <a:ext cx="8648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Conférence facilitée par  </a:t>
            </a:r>
            <a:r>
              <a:rPr lang="fr-FR" sz="26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Didier Moreau</a:t>
            </a:r>
            <a:r>
              <a:rPr lang="fr-FR" sz="26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 Responsable presse &amp; médias à l'Université de Liège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CCC20ED-8B15-85FC-C2E4-5C1DDDA288C3}"/>
              </a:ext>
            </a:extLst>
          </p:cNvPr>
          <p:cNvSpPr/>
          <p:nvPr/>
        </p:nvSpPr>
        <p:spPr>
          <a:xfrm>
            <a:off x="5886000" y="1242000"/>
            <a:ext cx="9001590" cy="692496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F3D9C9-A7B9-147A-9648-1049277301F1}"/>
              </a:ext>
            </a:extLst>
          </p:cNvPr>
          <p:cNvSpPr txBox="1"/>
          <p:nvPr/>
        </p:nvSpPr>
        <p:spPr>
          <a:xfrm>
            <a:off x="5886000" y="1242000"/>
            <a:ext cx="86487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900" b="1" dirty="0">
                <a:solidFill>
                  <a:srgbClr val="FDAC00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21 OCTOBRE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FE4E4DE-EE27-295C-16EC-281DB15A78DC}"/>
              </a:ext>
            </a:extLst>
          </p:cNvPr>
          <p:cNvSpPr>
            <a:spLocks/>
          </p:cNvSpPr>
          <p:nvPr/>
        </p:nvSpPr>
        <p:spPr>
          <a:xfrm>
            <a:off x="7843132" y="9352131"/>
            <a:ext cx="1624717" cy="1165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210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187" y="900287"/>
            <a:ext cx="14224000" cy="9386570"/>
            <a:chOff x="457187" y="900287"/>
            <a:chExt cx="14224000" cy="93865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187" y="900287"/>
              <a:ext cx="14223834" cy="93865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86902" y="4496315"/>
              <a:ext cx="12794119" cy="195476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5919431" y="4468653"/>
              <a:ext cx="7378065" cy="19050"/>
            </a:xfrm>
            <a:custGeom>
              <a:avLst/>
              <a:gdLst/>
              <a:ahLst/>
              <a:cxnLst/>
              <a:rect l="l" t="t" r="r" b="b"/>
              <a:pathLst>
                <a:path w="7378065" h="19050">
                  <a:moveTo>
                    <a:pt x="0" y="0"/>
                  </a:moveTo>
                  <a:lnTo>
                    <a:pt x="513231" y="0"/>
                  </a:lnTo>
                </a:path>
                <a:path w="7378065" h="19050">
                  <a:moveTo>
                    <a:pt x="6745321" y="18441"/>
                  </a:moveTo>
                  <a:lnTo>
                    <a:pt x="7377695" y="18441"/>
                  </a:lnTo>
                </a:path>
              </a:pathLst>
            </a:custGeom>
            <a:ln w="9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64068" y="6441857"/>
              <a:ext cx="815975" cy="0"/>
            </a:xfrm>
            <a:custGeom>
              <a:avLst/>
              <a:gdLst/>
              <a:ahLst/>
              <a:cxnLst/>
              <a:rect l="l" t="t" r="r" b="b"/>
              <a:pathLst>
                <a:path w="815975">
                  <a:moveTo>
                    <a:pt x="0" y="0"/>
                  </a:moveTo>
                  <a:lnTo>
                    <a:pt x="815670" y="0"/>
                  </a:lnTo>
                </a:path>
              </a:pathLst>
            </a:custGeom>
            <a:ln w="184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441102" y="1535575"/>
              <a:ext cx="55244" cy="280035"/>
            </a:xfrm>
            <a:custGeom>
              <a:avLst/>
              <a:gdLst/>
              <a:ahLst/>
              <a:cxnLst/>
              <a:rect l="l" t="t" r="r" b="b"/>
              <a:pathLst>
                <a:path w="55244" h="280035">
                  <a:moveTo>
                    <a:pt x="54989" y="279538"/>
                  </a:moveTo>
                  <a:lnTo>
                    <a:pt x="0" y="279538"/>
                  </a:lnTo>
                  <a:lnTo>
                    <a:pt x="0" y="0"/>
                  </a:lnTo>
                  <a:lnTo>
                    <a:pt x="54989" y="0"/>
                  </a:lnTo>
                  <a:lnTo>
                    <a:pt x="54989" y="279538"/>
                  </a:lnTo>
                  <a:close/>
                </a:path>
              </a:pathLst>
            </a:custGeom>
            <a:solidFill>
              <a:srgbClr val="D4D4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4428406" y="1530979"/>
            <a:ext cx="97155" cy="27178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600" dirty="0">
                <a:solidFill>
                  <a:srgbClr val="A1A3A7"/>
                </a:solidFill>
                <a:latin typeface="Arial"/>
                <a:cs typeface="Arial"/>
              </a:rPr>
              <a:t>•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69674" y="4379115"/>
            <a:ext cx="102235" cy="3943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400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131571" y="4695507"/>
            <a:ext cx="46355" cy="237490"/>
          </a:xfrm>
          <a:custGeom>
            <a:avLst/>
            <a:gdLst/>
            <a:ahLst/>
            <a:cxnLst/>
            <a:rect l="l" t="t" r="r" b="b"/>
            <a:pathLst>
              <a:path w="46355" h="237489">
                <a:moveTo>
                  <a:pt x="45824" y="237067"/>
                </a:moveTo>
                <a:lnTo>
                  <a:pt x="0" y="237067"/>
                </a:lnTo>
                <a:lnTo>
                  <a:pt x="0" y="0"/>
                </a:lnTo>
                <a:lnTo>
                  <a:pt x="45824" y="0"/>
                </a:lnTo>
                <a:lnTo>
                  <a:pt x="45824" y="237067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896002" y="4682370"/>
            <a:ext cx="403860" cy="240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1400" i="1" spc="60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r>
              <a:rPr sz="1400" i="1" spc="50" dirty="0">
                <a:solidFill>
                  <a:srgbClr val="898A8E"/>
                </a:solidFill>
                <a:latin typeface="Arial"/>
                <a:cs typeface="Arial"/>
              </a:rPr>
              <a:t> </a:t>
            </a:r>
            <a:r>
              <a:rPr sz="1400" i="1" spc="55" dirty="0">
                <a:solidFill>
                  <a:srgbClr val="898A8E"/>
                </a:solidFill>
                <a:latin typeface="Arial"/>
                <a:cs typeface="Arial"/>
              </a:rPr>
              <a:t>1</a:t>
            </a:r>
            <a:r>
              <a:rPr sz="1400" i="1" spc="55" dirty="0">
                <a:solidFill>
                  <a:srgbClr val="A1A3A7"/>
                </a:solidFill>
                <a:latin typeface="Arial"/>
                <a:cs typeface="Arial"/>
              </a:rPr>
              <a:t>1</a:t>
            </a:r>
            <a:r>
              <a:rPr sz="1400" i="1" spc="55" dirty="0">
                <a:solidFill>
                  <a:srgbClr val="707274"/>
                </a:solidFill>
                <a:latin typeface="Arial"/>
                <a:cs typeface="Arial"/>
              </a:rPr>
              <a:t>!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97682" y="5300405"/>
            <a:ext cx="490220" cy="4178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  <a:tabLst>
                <a:tab pos="352425" algn="l"/>
              </a:tabLst>
            </a:pPr>
            <a:r>
              <a:rPr sz="2400" spc="419" baseline="-20833" dirty="0">
                <a:solidFill>
                  <a:srgbClr val="898A8E"/>
                </a:solidFill>
                <a:latin typeface="Times New Roman"/>
                <a:cs typeface="Times New Roman"/>
              </a:rPr>
              <a:t>.</a:t>
            </a:r>
            <a:r>
              <a:rPr sz="2550" spc="5" dirty="0">
                <a:solidFill>
                  <a:srgbClr val="898A8E"/>
                </a:solidFill>
                <a:latin typeface="Times New Roman"/>
                <a:cs typeface="Times New Roman"/>
              </a:rPr>
              <a:t>,</a:t>
            </a:r>
            <a:r>
              <a:rPr sz="2400" spc="-675" baseline="-20833" dirty="0">
                <a:solidFill>
                  <a:srgbClr val="898A8E"/>
                </a:solidFill>
                <a:latin typeface="Times New Roman"/>
                <a:cs typeface="Times New Roman"/>
              </a:rPr>
              <a:t>r</a:t>
            </a:r>
            <a:r>
              <a:rPr sz="2550" spc="75" dirty="0">
                <a:solidFill>
                  <a:srgbClr val="898A8E"/>
                </a:solidFill>
                <a:latin typeface="Times New Roman"/>
                <a:cs typeface="Times New Roman"/>
              </a:rPr>
              <a:t>.</a:t>
            </a:r>
            <a:r>
              <a:rPr sz="2550" dirty="0">
                <a:solidFill>
                  <a:srgbClr val="898A8E"/>
                </a:solidFill>
                <a:latin typeface="Times New Roman"/>
                <a:cs typeface="Times New Roman"/>
              </a:rPr>
              <a:t>	</a:t>
            </a:r>
            <a:r>
              <a:rPr sz="2300" spc="-65" dirty="0">
                <a:solidFill>
                  <a:srgbClr val="898A8E"/>
                </a:solidFill>
                <a:latin typeface="Times New Roman"/>
                <a:cs typeface="Times New Roman"/>
              </a:rPr>
              <a:t>..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480580" y="5500425"/>
            <a:ext cx="36830" cy="276225"/>
          </a:xfrm>
          <a:custGeom>
            <a:avLst/>
            <a:gdLst/>
            <a:ahLst/>
            <a:cxnLst/>
            <a:rect l="l" t="t" r="r" b="b"/>
            <a:pathLst>
              <a:path w="36830" h="276225">
                <a:moveTo>
                  <a:pt x="36659" y="275837"/>
                </a:moveTo>
                <a:lnTo>
                  <a:pt x="0" y="275837"/>
                </a:lnTo>
                <a:lnTo>
                  <a:pt x="0" y="0"/>
                </a:lnTo>
                <a:lnTo>
                  <a:pt x="36659" y="0"/>
                </a:lnTo>
                <a:lnTo>
                  <a:pt x="36659" y="275837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408654" y="4729983"/>
            <a:ext cx="1525270" cy="985519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57150">
              <a:lnSpc>
                <a:spcPct val="100000"/>
              </a:lnSpc>
              <a:spcBef>
                <a:spcPts val="370"/>
              </a:spcBef>
            </a:pPr>
            <a:r>
              <a:rPr sz="3450" i="1" spc="-20" dirty="0">
                <a:solidFill>
                  <a:srgbClr val="707274"/>
                </a:solidFill>
                <a:latin typeface="Verdana"/>
                <a:cs typeface="Verdana"/>
              </a:rPr>
              <a:t>��</a:t>
            </a:r>
            <a:r>
              <a:rPr sz="3450" i="1" spc="-20" dirty="0">
                <a:solidFill>
                  <a:srgbClr val="898A8E"/>
                </a:solidFill>
                <a:latin typeface="Verdana"/>
                <a:cs typeface="Verdana"/>
              </a:rPr>
              <a:t>:�</a:t>
            </a:r>
            <a:endParaRPr sz="345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200"/>
              </a:spcBef>
            </a:pPr>
            <a:r>
              <a:rPr sz="2450" spc="-470" dirty="0">
                <a:solidFill>
                  <a:srgbClr val="898A8E"/>
                </a:solidFill>
                <a:latin typeface="Times New Roman"/>
                <a:cs typeface="Times New Roman"/>
              </a:rPr>
              <a:t>·</a:t>
            </a:r>
            <a:r>
              <a:rPr sz="2400" spc="-705" baseline="-20833" dirty="0">
                <a:solidFill>
                  <a:srgbClr val="A1A3A7"/>
                </a:solidFill>
                <a:latin typeface="Times New Roman"/>
                <a:cs typeface="Times New Roman"/>
              </a:rPr>
              <a:t>•</a:t>
            </a:r>
            <a:r>
              <a:rPr sz="2450" spc="-470" dirty="0">
                <a:solidFill>
                  <a:srgbClr val="898A8E"/>
                </a:solidFill>
                <a:latin typeface="Times New Roman"/>
                <a:cs typeface="Times New Roman"/>
              </a:rPr>
              <a:t>-</a:t>
            </a:r>
            <a:r>
              <a:rPr sz="2400" spc="-75" baseline="-20833" dirty="0">
                <a:solidFill>
                  <a:srgbClr val="898A8E"/>
                </a:solidFill>
                <a:latin typeface="Times New Roman"/>
                <a:cs typeface="Times New Roman"/>
              </a:rPr>
              <a:t>.</a:t>
            </a:r>
            <a:endParaRPr sz="2400" baseline="-20833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879841" y="5788291"/>
            <a:ext cx="267335" cy="308610"/>
          </a:xfrm>
          <a:custGeom>
            <a:avLst/>
            <a:gdLst/>
            <a:ahLst/>
            <a:cxnLst/>
            <a:rect l="l" t="t" r="r" b="b"/>
            <a:pathLst>
              <a:path w="267335" h="308610">
                <a:moveTo>
                  <a:pt x="266814" y="0"/>
                </a:moveTo>
                <a:lnTo>
                  <a:pt x="0" y="0"/>
                </a:lnTo>
                <a:lnTo>
                  <a:pt x="0" y="189636"/>
                </a:lnTo>
                <a:lnTo>
                  <a:pt x="106438" y="189636"/>
                </a:lnTo>
                <a:lnTo>
                  <a:pt x="106438" y="308165"/>
                </a:lnTo>
                <a:lnTo>
                  <a:pt x="143103" y="308165"/>
                </a:lnTo>
                <a:lnTo>
                  <a:pt x="143103" y="189636"/>
                </a:lnTo>
                <a:lnTo>
                  <a:pt x="266814" y="189636"/>
                </a:lnTo>
                <a:lnTo>
                  <a:pt x="266814" y="0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447083" y="5589060"/>
            <a:ext cx="800735" cy="4254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2175" spc="-427" baseline="-30651" dirty="0">
                <a:solidFill>
                  <a:srgbClr val="898A8E"/>
                </a:solidFill>
                <a:latin typeface="Arial"/>
                <a:cs typeface="Arial"/>
              </a:rPr>
              <a:t>.</a:t>
            </a:r>
            <a:r>
              <a:rPr sz="2200" spc="-120" dirty="0">
                <a:solidFill>
                  <a:srgbClr val="898A8E"/>
                </a:solidFill>
                <a:latin typeface="Times New Roman"/>
                <a:cs typeface="Times New Roman"/>
              </a:rPr>
              <a:t>,.</a:t>
            </a:r>
            <a:r>
              <a:rPr sz="2200" spc="-100" dirty="0">
                <a:solidFill>
                  <a:srgbClr val="898A8E"/>
                </a:solidFill>
                <a:latin typeface="Times New Roman"/>
                <a:cs typeface="Times New Roman"/>
              </a:rPr>
              <a:t>.</a:t>
            </a:r>
            <a:r>
              <a:rPr sz="2600" spc="-1005" dirty="0">
                <a:solidFill>
                  <a:srgbClr val="898A8E"/>
                </a:solidFill>
                <a:latin typeface="Times New Roman"/>
                <a:cs typeface="Times New Roman"/>
              </a:rPr>
              <a:t>"</a:t>
            </a:r>
            <a:r>
              <a:rPr sz="2175" spc="-179" baseline="-30651" dirty="0">
                <a:solidFill>
                  <a:srgbClr val="565759"/>
                </a:solidFill>
                <a:latin typeface="Arial"/>
                <a:cs typeface="Arial"/>
              </a:rPr>
              <a:t>•</a:t>
            </a:r>
            <a:r>
              <a:rPr sz="2175" baseline="-30651" dirty="0">
                <a:solidFill>
                  <a:srgbClr val="565759"/>
                </a:solidFill>
                <a:latin typeface="Arial"/>
                <a:cs typeface="Arial"/>
              </a:rPr>
              <a:t> </a:t>
            </a:r>
            <a:r>
              <a:rPr sz="1100" spc="-95" dirty="0">
                <a:solidFill>
                  <a:srgbClr val="565759"/>
                </a:solidFill>
                <a:latin typeface="Times New Roman"/>
                <a:cs typeface="Times New Roman"/>
              </a:rPr>
              <a:t>.</a:t>
            </a:r>
            <a:r>
              <a:rPr sz="2175" spc="-142" baseline="-30651" dirty="0">
                <a:solidFill>
                  <a:srgbClr val="898A8E"/>
                </a:solidFill>
                <a:latin typeface="Arial"/>
                <a:cs typeface="Arial"/>
              </a:rPr>
              <a:t>.</a:t>
            </a:r>
            <a:r>
              <a:rPr sz="1100" spc="-95" dirty="0">
                <a:solidFill>
                  <a:srgbClr val="B1B3B5"/>
                </a:solidFill>
                <a:latin typeface="Times New Roman"/>
                <a:cs typeface="Times New Roman"/>
              </a:rPr>
              <a:t>,</a:t>
            </a:r>
            <a:r>
              <a:rPr sz="2175" spc="-142" baseline="-30651" dirty="0">
                <a:solidFill>
                  <a:srgbClr val="898A8E"/>
                </a:solidFill>
                <a:latin typeface="Arial"/>
                <a:cs typeface="Arial"/>
              </a:rPr>
              <a:t>2</a:t>
            </a:r>
            <a:r>
              <a:rPr sz="1100" spc="-95" dirty="0">
                <a:solidFill>
                  <a:srgbClr val="B1B3B5"/>
                </a:solidFill>
                <a:latin typeface="Times New Roman"/>
                <a:cs typeface="Times New Roman"/>
              </a:rPr>
              <a:t>.</a:t>
            </a:r>
            <a:r>
              <a:rPr sz="2175" spc="-142" baseline="-30651" dirty="0">
                <a:solidFill>
                  <a:srgbClr val="A1A3A7"/>
                </a:solidFill>
                <a:latin typeface="Arial"/>
                <a:cs typeface="Arial"/>
              </a:rPr>
              <a:t>1</a:t>
            </a:r>
            <a:r>
              <a:rPr sz="2175" spc="-322" baseline="-30651" dirty="0">
                <a:solidFill>
                  <a:srgbClr val="A1A3A7"/>
                </a:solidFill>
                <a:latin typeface="Arial"/>
                <a:cs typeface="Arial"/>
              </a:rPr>
              <a:t> </a:t>
            </a:r>
            <a:r>
              <a:rPr sz="1100" spc="565" dirty="0">
                <a:solidFill>
                  <a:srgbClr val="B1B3B5"/>
                </a:solidFill>
                <a:latin typeface="Times New Roman"/>
                <a:cs typeface="Times New Roman"/>
              </a:rPr>
              <a:t>;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833396" y="6013444"/>
            <a:ext cx="36830" cy="156210"/>
          </a:xfrm>
          <a:custGeom>
            <a:avLst/>
            <a:gdLst/>
            <a:ahLst/>
            <a:cxnLst/>
            <a:rect l="l" t="t" r="r" b="b"/>
            <a:pathLst>
              <a:path w="36830" h="156210">
                <a:moveTo>
                  <a:pt x="36659" y="155893"/>
                </a:moveTo>
                <a:lnTo>
                  <a:pt x="0" y="155893"/>
                </a:lnTo>
                <a:lnTo>
                  <a:pt x="0" y="0"/>
                </a:lnTo>
                <a:lnTo>
                  <a:pt x="36659" y="0"/>
                </a:lnTo>
                <a:lnTo>
                  <a:pt x="36659" y="155893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38175" y="6006804"/>
            <a:ext cx="435609" cy="1562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94640" indent="-281940">
              <a:lnSpc>
                <a:spcPct val="100000"/>
              </a:lnSpc>
              <a:spcBef>
                <a:spcPts val="105"/>
              </a:spcBef>
              <a:buClr>
                <a:srgbClr val="3F3D3F"/>
              </a:buClr>
              <a:buFont typeface="Arial"/>
              <a:buChar char="•"/>
              <a:tabLst>
                <a:tab pos="294640" algn="l"/>
              </a:tabLst>
            </a:pPr>
            <a:r>
              <a:rPr sz="850" b="1" spc="-20" dirty="0">
                <a:solidFill>
                  <a:srgbClr val="A1A3A7"/>
                </a:solidFill>
                <a:latin typeface="Arial"/>
                <a:cs typeface="Arial"/>
              </a:rPr>
              <a:t>.</a:t>
            </a:r>
            <a:r>
              <a:rPr sz="850" b="1" spc="-20" dirty="0">
                <a:solidFill>
                  <a:srgbClr val="565759"/>
                </a:solidFill>
                <a:latin typeface="Arial"/>
                <a:cs typeface="Arial"/>
              </a:rPr>
              <a:t>l'i</a:t>
            </a:r>
            <a:endParaRPr sz="8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451658" y="5422577"/>
            <a:ext cx="313690" cy="624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5850" spc="-330" baseline="-29202" dirty="0">
                <a:solidFill>
                  <a:srgbClr val="898A8E"/>
                </a:solidFill>
                <a:latin typeface="Times New Roman"/>
                <a:cs typeface="Times New Roman"/>
              </a:rPr>
              <a:t>-</a:t>
            </a:r>
            <a:r>
              <a:rPr sz="1850" spc="-520" dirty="0">
                <a:solidFill>
                  <a:srgbClr val="898A8E"/>
                </a:solidFill>
                <a:latin typeface="Arial"/>
                <a:cs typeface="Arial"/>
              </a:rPr>
              <a:t>.</a:t>
            </a:r>
            <a:r>
              <a:rPr sz="2175" spc="-780" baseline="-30651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r>
              <a:rPr sz="1850" spc="-520" dirty="0">
                <a:solidFill>
                  <a:srgbClr val="898A8E"/>
                </a:solidFill>
                <a:latin typeface="Arial"/>
                <a:cs typeface="Arial"/>
              </a:rPr>
              <a:t>:</a:t>
            </a:r>
            <a:r>
              <a:rPr sz="2175" spc="-780" baseline="-30651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r>
              <a:rPr sz="2175" spc="-697" baseline="-30651" dirty="0">
                <a:solidFill>
                  <a:srgbClr val="898A8E"/>
                </a:solidFill>
                <a:latin typeface="Arial"/>
                <a:cs typeface="Arial"/>
              </a:rPr>
              <a:t>:</a:t>
            </a:r>
            <a:r>
              <a:rPr sz="1850" spc="-465" dirty="0">
                <a:solidFill>
                  <a:srgbClr val="898A8E"/>
                </a:solidFill>
                <a:latin typeface="Arial"/>
                <a:cs typeface="Arial"/>
              </a:rPr>
              <a:t>:</a:t>
            </a:r>
            <a:endParaRPr sz="18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791409" y="6211887"/>
            <a:ext cx="36830" cy="95250"/>
          </a:xfrm>
          <a:custGeom>
            <a:avLst/>
            <a:gdLst/>
            <a:ahLst/>
            <a:cxnLst/>
            <a:rect l="l" t="t" r="r" b="b"/>
            <a:pathLst>
              <a:path w="36830" h="95250">
                <a:moveTo>
                  <a:pt x="36659" y="94818"/>
                </a:moveTo>
                <a:lnTo>
                  <a:pt x="0" y="94818"/>
                </a:lnTo>
                <a:lnTo>
                  <a:pt x="0" y="0"/>
                </a:lnTo>
                <a:lnTo>
                  <a:pt x="36659" y="0"/>
                </a:lnTo>
                <a:lnTo>
                  <a:pt x="36659" y="94818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778709" y="6201973"/>
            <a:ext cx="46990" cy="1104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" spc="15" dirty="0">
                <a:solidFill>
                  <a:srgbClr val="A1A3A7"/>
                </a:solidFill>
                <a:latin typeface="Times New Roman"/>
                <a:cs typeface="Times New Roman"/>
              </a:rPr>
              <a:t>: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92047" y="6105925"/>
            <a:ext cx="34925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50" dirty="0">
                <a:solidFill>
                  <a:srgbClr val="898A8E"/>
                </a:solidFill>
                <a:latin typeface="Times New Roman"/>
                <a:cs typeface="Times New Roman"/>
              </a:rPr>
              <a:t>"t</a:t>
            </a:r>
            <a:r>
              <a:rPr sz="550" spc="459" dirty="0">
                <a:solidFill>
                  <a:srgbClr val="898A8E"/>
                </a:solidFill>
                <a:latin typeface="Times New Roman"/>
                <a:cs typeface="Times New Roman"/>
              </a:rPr>
              <a:t> </a:t>
            </a:r>
            <a:r>
              <a:rPr sz="1300" spc="80" dirty="0">
                <a:solidFill>
                  <a:srgbClr val="898A8E"/>
                </a:solidFill>
                <a:latin typeface="Times New Roman"/>
                <a:cs typeface="Times New Roman"/>
              </a:rPr>
              <a:t>-</a:t>
            </a:r>
            <a:r>
              <a:rPr sz="1300" spc="55" dirty="0">
                <a:solidFill>
                  <a:srgbClr val="898A8E"/>
                </a:solidFill>
                <a:latin typeface="Times New Roman"/>
                <a:cs typeface="Times New Roman"/>
              </a:rPr>
              <a:t>!</a:t>
            </a:r>
            <a:r>
              <a:rPr sz="1300" spc="55" dirty="0">
                <a:solidFill>
                  <a:srgbClr val="565759"/>
                </a:solidFill>
                <a:latin typeface="Times New Roman"/>
                <a:cs typeface="Times New Roman"/>
              </a:rPr>
              <a:t>·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615974" y="6381457"/>
            <a:ext cx="18415" cy="140335"/>
          </a:xfrm>
          <a:custGeom>
            <a:avLst/>
            <a:gdLst/>
            <a:ahLst/>
            <a:cxnLst/>
            <a:rect l="l" t="t" r="r" b="b"/>
            <a:pathLst>
              <a:path w="18414" h="140334">
                <a:moveTo>
                  <a:pt x="18329" y="139769"/>
                </a:moveTo>
                <a:lnTo>
                  <a:pt x="0" y="139769"/>
                </a:lnTo>
                <a:lnTo>
                  <a:pt x="0" y="0"/>
                </a:lnTo>
                <a:lnTo>
                  <a:pt x="18329" y="0"/>
                </a:lnTo>
                <a:lnTo>
                  <a:pt x="18329" y="139769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603274" y="6372809"/>
            <a:ext cx="249554" cy="14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22885" algn="l"/>
              </a:tabLst>
            </a:pPr>
            <a:r>
              <a:rPr sz="800" spc="-330" dirty="0">
                <a:solidFill>
                  <a:srgbClr val="B1B3B5"/>
                </a:solidFill>
                <a:latin typeface="Arial"/>
                <a:cs typeface="Arial"/>
              </a:rPr>
              <a:t>1</a:t>
            </a:r>
            <a:r>
              <a:rPr sz="800" dirty="0">
                <a:solidFill>
                  <a:srgbClr val="B1B3B5"/>
                </a:solidFill>
                <a:latin typeface="Arial"/>
                <a:cs typeface="Arial"/>
              </a:rPr>
              <a:t>	</a:t>
            </a:r>
            <a:r>
              <a:rPr sz="800" spc="-130" dirty="0">
                <a:solidFill>
                  <a:srgbClr val="898A8E"/>
                </a:solidFill>
                <a:latin typeface="Arial"/>
                <a:cs typeface="Arial"/>
              </a:rPr>
              <a:t>•</a:t>
            </a:r>
            <a:endParaRPr sz="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27345" y="7840163"/>
            <a:ext cx="4508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spc="-250" dirty="0">
                <a:solidFill>
                  <a:srgbClr val="565759"/>
                </a:solidFill>
                <a:latin typeface="Arial"/>
                <a:cs typeface="Arial"/>
              </a:rPr>
              <a:t>•</a:t>
            </a:r>
            <a:endParaRPr sz="11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430087" y="7760507"/>
            <a:ext cx="476250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1640" algn="l"/>
              </a:tabLst>
            </a:pPr>
            <a:r>
              <a:rPr sz="3500" spc="-1135" dirty="0">
                <a:solidFill>
                  <a:srgbClr val="898A8E"/>
                </a:solidFill>
                <a:latin typeface="Arial"/>
                <a:cs typeface="Arial"/>
              </a:rPr>
              <a:t>J</a:t>
            </a:r>
            <a:r>
              <a:rPr sz="3500" dirty="0">
                <a:solidFill>
                  <a:srgbClr val="898A8E"/>
                </a:solidFill>
                <a:latin typeface="Arial"/>
                <a:cs typeface="Arial"/>
              </a:rPr>
              <a:t>	</a:t>
            </a:r>
            <a:r>
              <a:rPr sz="1700" spc="-580" dirty="0">
                <a:solidFill>
                  <a:srgbClr val="898A8E"/>
                </a:solidFill>
                <a:latin typeface="Arial"/>
                <a:cs typeface="Arial"/>
              </a:rPr>
              <a:t>J</a:t>
            </a:r>
            <a:endParaRPr sz="17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738646" y="6600574"/>
            <a:ext cx="18415" cy="523240"/>
          </a:xfrm>
          <a:custGeom>
            <a:avLst/>
            <a:gdLst/>
            <a:ahLst/>
            <a:cxnLst/>
            <a:rect l="l" t="t" r="r" b="b"/>
            <a:pathLst>
              <a:path w="18414" h="523240">
                <a:moveTo>
                  <a:pt x="18329" y="522700"/>
                </a:moveTo>
                <a:lnTo>
                  <a:pt x="0" y="522700"/>
                </a:lnTo>
                <a:lnTo>
                  <a:pt x="0" y="0"/>
                </a:lnTo>
                <a:lnTo>
                  <a:pt x="18329" y="0"/>
                </a:lnTo>
                <a:lnTo>
                  <a:pt x="18329" y="522700"/>
                </a:lnTo>
                <a:close/>
              </a:path>
            </a:pathLst>
          </a:custGeom>
          <a:solidFill>
            <a:srgbClr val="D4D4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997563" y="6595385"/>
            <a:ext cx="3355975" cy="9607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ts val="3395"/>
              </a:lnSpc>
              <a:spcBef>
                <a:spcPts val="125"/>
              </a:spcBef>
              <a:tabLst>
                <a:tab pos="3006725" algn="l"/>
              </a:tabLst>
            </a:pPr>
            <a:r>
              <a:rPr sz="2850" b="1" spc="-170" dirty="0">
                <a:solidFill>
                  <a:srgbClr val="898A8E"/>
                </a:solidFill>
                <a:latin typeface="Arial"/>
                <a:cs typeface="Arial"/>
              </a:rPr>
              <a:t>::..-</a:t>
            </a:r>
            <a:r>
              <a:rPr sz="2850" b="1" spc="-190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r>
              <a:rPr sz="2850" b="1" spc="-165" dirty="0">
                <a:solidFill>
                  <a:srgbClr val="898A8E"/>
                </a:solidFill>
                <a:latin typeface="Arial"/>
                <a:cs typeface="Arial"/>
              </a:rPr>
              <a:t>i-</a:t>
            </a:r>
            <a:r>
              <a:rPr sz="2850" b="1" spc="-160" dirty="0">
                <a:solidFill>
                  <a:srgbClr val="A1A3A7"/>
                </a:solidFill>
                <a:latin typeface="Arial"/>
                <a:cs typeface="Arial"/>
              </a:rPr>
              <a:t>.</a:t>
            </a:r>
            <a:r>
              <a:rPr sz="2850" b="1" spc="-95" dirty="0">
                <a:solidFill>
                  <a:srgbClr val="A1A3A7"/>
                </a:solidFill>
                <a:latin typeface="Arial"/>
                <a:cs typeface="Arial"/>
              </a:rPr>
              <a:t> </a:t>
            </a:r>
            <a:r>
              <a:rPr sz="2850" b="1" spc="-195" dirty="0">
                <a:solidFill>
                  <a:srgbClr val="898A8E"/>
                </a:solidFill>
                <a:latin typeface="Arial"/>
                <a:cs typeface="Arial"/>
              </a:rPr>
              <a:t>-</a:t>
            </a:r>
            <a:r>
              <a:rPr sz="2850" b="1" spc="-240" dirty="0">
                <a:solidFill>
                  <a:srgbClr val="898A8E"/>
                </a:solidFill>
                <a:latin typeface="Arial"/>
                <a:cs typeface="Arial"/>
              </a:rPr>
              <a:t>?:=:-</a:t>
            </a:r>
            <a:r>
              <a:rPr sz="2850" b="1" spc="-180" dirty="0">
                <a:solidFill>
                  <a:srgbClr val="898A8E"/>
                </a:solidFill>
                <a:latin typeface="Arial"/>
                <a:cs typeface="Arial"/>
              </a:rPr>
              <a:t> </a:t>
            </a:r>
            <a:r>
              <a:rPr sz="2350" b="1" spc="-490" dirty="0">
                <a:solidFill>
                  <a:srgbClr val="898A8E"/>
                </a:solidFill>
                <a:latin typeface="Arial"/>
                <a:cs typeface="Arial"/>
              </a:rPr>
              <a:t>_</a:t>
            </a:r>
            <a:r>
              <a:rPr sz="2350" b="1" spc="-490" dirty="0">
                <a:solidFill>
                  <a:srgbClr val="707274"/>
                </a:solidFill>
                <a:latin typeface="Arial"/>
                <a:cs typeface="Arial"/>
              </a:rPr>
              <a:t>1-</a:t>
            </a:r>
            <a:r>
              <a:rPr sz="2350" b="1" spc="-335" dirty="0">
                <a:solidFill>
                  <a:srgbClr val="707274"/>
                </a:solidFill>
                <a:latin typeface="Arial"/>
                <a:cs typeface="Arial"/>
              </a:rPr>
              <a:t>,,::;</a:t>
            </a:r>
            <a:r>
              <a:rPr sz="2350" b="1" spc="-335" dirty="0">
                <a:solidFill>
                  <a:srgbClr val="898A8E"/>
                </a:solidFill>
                <a:latin typeface="Arial"/>
                <a:cs typeface="Arial"/>
              </a:rPr>
              <a:t>":.</a:t>
            </a:r>
            <a:r>
              <a:rPr sz="2350" b="1" spc="210" dirty="0">
                <a:solidFill>
                  <a:srgbClr val="898A8E"/>
                </a:solidFill>
                <a:latin typeface="Arial"/>
                <a:cs typeface="Arial"/>
              </a:rPr>
              <a:t> </a:t>
            </a:r>
            <a:r>
              <a:rPr sz="2950" spc="-1685" dirty="0">
                <a:solidFill>
                  <a:srgbClr val="898A8E"/>
                </a:solidFill>
                <a:latin typeface="Arial"/>
                <a:cs typeface="Arial"/>
              </a:rPr>
              <a:t>h</a:t>
            </a:r>
            <a:r>
              <a:rPr sz="2350" b="1" spc="-315" dirty="0">
                <a:solidFill>
                  <a:srgbClr val="707274"/>
                </a:solidFill>
                <a:latin typeface="Arial"/>
                <a:cs typeface="Arial"/>
              </a:rPr>
              <a:t>1::</a:t>
            </a:r>
            <a:r>
              <a:rPr sz="2350" b="1" dirty="0">
                <a:solidFill>
                  <a:srgbClr val="707274"/>
                </a:solidFill>
                <a:latin typeface="Arial"/>
                <a:cs typeface="Arial"/>
              </a:rPr>
              <a:t>	</a:t>
            </a:r>
            <a:r>
              <a:rPr sz="2950" spc="85" dirty="0">
                <a:solidFill>
                  <a:srgbClr val="707274"/>
                </a:solidFill>
                <a:latin typeface="Arial"/>
                <a:cs typeface="Arial"/>
              </a:rPr>
              <a:t>::</a:t>
            </a:r>
            <a:r>
              <a:rPr sz="2950" spc="85" dirty="0">
                <a:solidFill>
                  <a:srgbClr val="898A8E"/>
                </a:solidFill>
                <a:latin typeface="Arial"/>
                <a:cs typeface="Arial"/>
              </a:rPr>
              <a:t>i</a:t>
            </a:r>
            <a:endParaRPr sz="2950">
              <a:latin typeface="Arial"/>
              <a:cs typeface="Arial"/>
            </a:endParaRPr>
          </a:p>
          <a:p>
            <a:pPr marL="713105">
              <a:lnSpc>
                <a:spcPts val="3935"/>
              </a:lnSpc>
            </a:pPr>
            <a:r>
              <a:rPr sz="3400" u="heavy" spc="170" dirty="0">
                <a:solidFill>
                  <a:srgbClr val="898A8E"/>
                </a:solidFill>
                <a:uFill>
                  <a:solidFill>
                    <a:srgbClr val="898A8E"/>
                  </a:solidFill>
                </a:uFill>
                <a:latin typeface="Times New Roman"/>
                <a:cs typeface="Times New Roman"/>
              </a:rPr>
              <a:t>-</a:t>
            </a:r>
            <a:endParaRPr sz="34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956048" y="8447952"/>
            <a:ext cx="92075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spc="65" dirty="0">
                <a:solidFill>
                  <a:srgbClr val="565759"/>
                </a:solidFill>
                <a:latin typeface="Arial"/>
                <a:cs typeface="Arial"/>
              </a:rPr>
              <a:t>•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30" name="Imag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44" y="0"/>
            <a:ext cx="14660012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F9D9D03-C178-1A49-A5B9-3B504A162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" y="24243"/>
            <a:ext cx="15119677" cy="106889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04FB05-7055-562A-569D-84F82E8F7C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22708" y="6316379"/>
            <a:ext cx="7880284" cy="277770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DE71C21-4C82-4CDE-32C5-6194EC63CE77}"/>
              </a:ext>
            </a:extLst>
          </p:cNvPr>
          <p:cNvSpPr txBox="1"/>
          <p:nvPr/>
        </p:nvSpPr>
        <p:spPr>
          <a:xfrm>
            <a:off x="990584" y="2329923"/>
            <a:ext cx="13683242" cy="40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483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L</a:t>
            </a:r>
            <a:r>
              <a:rPr lang="fr-BE" sz="8483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e Grand Théâtre de Verviers: de multiples regards</a:t>
            </a:r>
          </a:p>
          <a:p>
            <a:pPr algn="ctr"/>
            <a:endParaRPr lang="fr-BE" sz="8483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712708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93">
            <a:extLst>
              <a:ext uri="{FF2B5EF4-FFF2-40B4-BE49-F238E27FC236}">
                <a16:creationId xmlns:a16="http://schemas.microsoft.com/office/drawing/2014/main" id="{DF7A9FFA-0EC2-1E3D-9B70-FA457AAEE0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 t="20009" b="18625"/>
          <a:stretch/>
        </p:blipFill>
        <p:spPr>
          <a:xfrm>
            <a:off x="2949" y="1"/>
            <a:ext cx="10969128" cy="10693400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2A3FB214-9DBB-794D-9922-ED70BF75CD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93815" y="-3737196"/>
            <a:ext cx="7644478" cy="9043657"/>
          </a:xfrm>
          <a:prstGeom prst="rect">
            <a:avLst/>
          </a:prstGeom>
        </p:spPr>
      </p:pic>
      <p:pic>
        <p:nvPicPr>
          <p:cNvPr id="91" name="Graphic 90">
            <a:extLst>
              <a:ext uri="{FF2B5EF4-FFF2-40B4-BE49-F238E27FC236}">
                <a16:creationId xmlns:a16="http://schemas.microsoft.com/office/drawing/2014/main" id="{3D831152-0E72-EBF3-8D59-988C8CFD87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4BAEF0C-C658-083D-33B9-B2B0D02D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27" y="868942"/>
            <a:ext cx="13119647" cy="783291"/>
          </a:xfrm>
        </p:spPr>
        <p:txBody>
          <a:bodyPr/>
          <a:lstStyle/>
          <a:p>
            <a:r>
              <a:rPr lang="fr-FR" sz="5090" dirty="0"/>
              <a:t>Le secteur de la construction: brève présentation</a:t>
            </a:r>
            <a:endParaRPr lang="fr-BE" sz="5090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6A60FF5-6A4C-120C-92D7-AD0056185998}"/>
              </a:ext>
            </a:extLst>
          </p:cNvPr>
          <p:cNvSpPr txBox="1">
            <a:spLocks/>
          </p:cNvSpPr>
          <p:nvPr/>
        </p:nvSpPr>
        <p:spPr>
          <a:xfrm>
            <a:off x="411680" y="3072893"/>
            <a:ext cx="10125932" cy="6152522"/>
          </a:xfrm>
          <a:prstGeom prst="rect">
            <a:avLst/>
          </a:prstGeom>
        </p:spPr>
        <p:txBody>
          <a:bodyPr vert="horz" lIns="129290" tIns="64645" rIns="129290" bIns="64645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3218" indent="-323218" defTabSz="1292870">
              <a:spcBef>
                <a:spcPts val="1414"/>
              </a:spcBef>
              <a:defRPr/>
            </a:pPr>
            <a:r>
              <a:rPr lang="fr-FR" sz="3959" dirty="0">
                <a:solidFill>
                  <a:sysClr val="windowText" lastClr="000000"/>
                </a:solidFill>
                <a:latin typeface="DM Sans" pitchFamily="2" charset="0"/>
              </a:rPr>
              <a:t>Secteur porteur de l’économie nationale et régionale</a:t>
            </a:r>
            <a:r>
              <a:rPr lang="fr-FR" sz="1273" dirty="0">
                <a:solidFill>
                  <a:sysClr val="windowText" lastClr="000000"/>
                </a:solidFill>
                <a:latin typeface="DM Sans" pitchFamily="2" charset="0"/>
              </a:rPr>
              <a:t> </a:t>
            </a:r>
            <a:r>
              <a:rPr lang="fr-FR" sz="1697" dirty="0">
                <a:solidFill>
                  <a:sysClr val="windowText" lastClr="000000"/>
                </a:solidFill>
                <a:latin typeface="DM Sans" pitchFamily="2" charset="0"/>
              </a:rPr>
              <a:t>(Source: mémorandum </a:t>
            </a:r>
            <a:r>
              <a:rPr lang="fr-FR" sz="1697" dirty="0" err="1">
                <a:solidFill>
                  <a:sysClr val="windowText" lastClr="000000"/>
                </a:solidFill>
                <a:latin typeface="DM Sans" pitchFamily="2" charset="0"/>
              </a:rPr>
              <a:t>Embuild</a:t>
            </a:r>
            <a:r>
              <a:rPr lang="fr-FR" sz="1697" dirty="0">
                <a:solidFill>
                  <a:sysClr val="windowText" lastClr="000000"/>
                </a:solidFill>
                <a:latin typeface="DM Sans" pitchFamily="2" charset="0"/>
              </a:rPr>
              <a:t> 2024)</a:t>
            </a:r>
          </a:p>
          <a:p>
            <a:pPr lvl="1">
              <a:spcBef>
                <a:spcPts val="1414"/>
              </a:spcBef>
              <a:defRPr/>
            </a:pPr>
            <a:r>
              <a:rPr lang="fr-FR" sz="3393" dirty="0">
                <a:solidFill>
                  <a:sysClr val="windowText" lastClr="000000"/>
                </a:solidFill>
                <a:latin typeface="DM Sans" pitchFamily="2" charset="0"/>
              </a:rPr>
              <a:t>Nombre d’entreprises actives en Belgique : 134.000</a:t>
            </a:r>
          </a:p>
          <a:p>
            <a:pPr lvl="1">
              <a:spcBef>
                <a:spcPts val="1414"/>
              </a:spcBef>
              <a:defRPr/>
            </a:pPr>
            <a:r>
              <a:rPr lang="fr-FR" sz="3393" dirty="0">
                <a:solidFill>
                  <a:sysClr val="windowText" lastClr="000000"/>
                </a:solidFill>
                <a:latin typeface="DM Sans" pitchFamily="2" charset="0"/>
              </a:rPr>
              <a:t>290.000 ouvriers, employés et indépendants, soit 7 % de l’emploi du secteur privé</a:t>
            </a:r>
          </a:p>
          <a:p>
            <a:pPr lvl="1">
              <a:spcBef>
                <a:spcPts val="1414"/>
              </a:spcBef>
              <a:defRPr/>
            </a:pPr>
            <a:r>
              <a:rPr lang="fr-FR" sz="3393" dirty="0">
                <a:solidFill>
                  <a:sysClr val="windowText" lastClr="000000"/>
                </a:solidFill>
                <a:latin typeface="DM Sans" pitchFamily="2" charset="0"/>
              </a:rPr>
              <a:t>99 % des entreprises sont une PME</a:t>
            </a:r>
          </a:p>
          <a:p>
            <a:pPr lvl="1">
              <a:spcBef>
                <a:spcPts val="1414"/>
              </a:spcBef>
              <a:defRPr/>
            </a:pPr>
            <a:r>
              <a:rPr lang="fr-FR" sz="3393" dirty="0">
                <a:solidFill>
                  <a:sysClr val="windowText" lastClr="000000"/>
                </a:solidFill>
                <a:latin typeface="DM Sans" pitchFamily="2" charset="0"/>
              </a:rPr>
              <a:t>5,4 % PIB belge</a:t>
            </a:r>
          </a:p>
          <a:p>
            <a:pPr marL="323218" indent="-323218" defTabSz="1292870">
              <a:spcBef>
                <a:spcPts val="1414"/>
              </a:spcBef>
              <a:defRPr/>
            </a:pPr>
            <a:r>
              <a:rPr lang="fr-BE" sz="3959" dirty="0">
                <a:solidFill>
                  <a:sysClr val="windowText" lastClr="000000"/>
                </a:solidFill>
                <a:latin typeface="DM Sans" pitchFamily="2" charset="0"/>
              </a:rPr>
              <a:t> Et au niveau local ?</a:t>
            </a:r>
          </a:p>
          <a:p>
            <a:pPr marL="646435" lvl="1" indent="0">
              <a:spcBef>
                <a:spcPts val="1414"/>
              </a:spcBef>
              <a:buNone/>
              <a:defRPr/>
            </a:pPr>
            <a:endParaRPr lang="fr-BE" sz="3393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914746226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93">
            <a:extLst>
              <a:ext uri="{FF2B5EF4-FFF2-40B4-BE49-F238E27FC236}">
                <a16:creationId xmlns:a16="http://schemas.microsoft.com/office/drawing/2014/main" id="{AB1A35A5-0A89-08F3-A056-C5FB10CF92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 t="20009" b="18625"/>
          <a:stretch/>
        </p:blipFill>
        <p:spPr>
          <a:xfrm>
            <a:off x="2949" y="1"/>
            <a:ext cx="10969128" cy="10693400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2A3FB214-9DBB-794D-9922-ED70BF75CD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6279" y="-3737196"/>
            <a:ext cx="7644478" cy="9043657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4BAEF0C-C658-083D-33B9-B2B0D02D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27" y="868941"/>
            <a:ext cx="13119647" cy="870366"/>
          </a:xfrm>
        </p:spPr>
        <p:txBody>
          <a:bodyPr/>
          <a:lstStyle/>
          <a:p>
            <a:r>
              <a:rPr lang="fr-FR" sz="5656" dirty="0"/>
              <a:t>Parc immobilier en Belgique</a:t>
            </a:r>
            <a:endParaRPr lang="fr-BE" sz="5656" dirty="0"/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6A60FF5-6A4C-120C-92D7-AD0056185998}"/>
              </a:ext>
            </a:extLst>
          </p:cNvPr>
          <p:cNvSpPr txBox="1">
            <a:spLocks/>
          </p:cNvSpPr>
          <p:nvPr/>
        </p:nvSpPr>
        <p:spPr>
          <a:xfrm>
            <a:off x="411679" y="2868632"/>
            <a:ext cx="10167950" cy="6152522"/>
          </a:xfrm>
          <a:prstGeom prst="rect">
            <a:avLst/>
          </a:prstGeom>
        </p:spPr>
        <p:txBody>
          <a:bodyPr vert="horz" lIns="129290" tIns="64645" rIns="129290" bIns="64645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545" dirty="0">
                <a:solidFill>
                  <a:sysClr val="windowText" lastClr="000000"/>
                </a:solidFill>
                <a:latin typeface="DM Sans" pitchFamily="2" charset="0"/>
              </a:rPr>
              <a:t>Parc immobilier (2022): 4.612.284 bâtiments dont 776.992 non résidentiels</a:t>
            </a:r>
          </a:p>
          <a:p>
            <a:endParaRPr lang="fr-FR" sz="2545" dirty="0">
              <a:solidFill>
                <a:sysClr val="windowText" lastClr="000000"/>
              </a:solidFill>
              <a:latin typeface="DM Sans" pitchFamily="2" charset="0"/>
            </a:endParaRPr>
          </a:p>
          <a:p>
            <a:r>
              <a:rPr lang="fr-FR" sz="2545" dirty="0">
                <a:solidFill>
                  <a:sysClr val="windowText" lastClr="000000"/>
                </a:solidFill>
                <a:latin typeface="DM Sans" pitchFamily="2" charset="0"/>
              </a:rPr>
              <a:t>Parc immobilier (2019): 23 % CO2 dont 6 % pour les bâtiments non résidentiels</a:t>
            </a:r>
          </a:p>
          <a:p>
            <a:endParaRPr lang="fr-FR" sz="2545" dirty="0">
              <a:solidFill>
                <a:sysClr val="windowText" lastClr="000000"/>
              </a:solidFill>
              <a:latin typeface="DM Sans" pitchFamily="2" charset="0"/>
            </a:endParaRPr>
          </a:p>
          <a:p>
            <a:r>
              <a:rPr lang="fr-FR" sz="2545" dirty="0">
                <a:solidFill>
                  <a:sysClr val="windowText" lastClr="000000"/>
                </a:solidFill>
                <a:latin typeface="DM Sans" pitchFamily="2" charset="0"/>
              </a:rPr>
              <a:t>Consommation d’énergie du parc immobilier (2019): 38 % dont 14 % pour la partie non résidentielle</a:t>
            </a:r>
          </a:p>
          <a:p>
            <a:pPr marL="0" indent="0">
              <a:buNone/>
            </a:pPr>
            <a:r>
              <a:rPr lang="fr-BE" sz="1697" dirty="0">
                <a:solidFill>
                  <a:sysClr val="windowText" lastClr="000000"/>
                </a:solidFill>
                <a:latin typeface="DM Sans" pitchFamily="2" charset="0"/>
              </a:rPr>
              <a:t>(Source: mémorandum </a:t>
            </a:r>
            <a:r>
              <a:rPr lang="fr-BE" sz="1697" dirty="0" err="1">
                <a:solidFill>
                  <a:sysClr val="windowText" lastClr="000000"/>
                </a:solidFill>
                <a:latin typeface="DM Sans" pitchFamily="2" charset="0"/>
              </a:rPr>
              <a:t>Embuild</a:t>
            </a:r>
            <a:r>
              <a:rPr lang="fr-BE" sz="1697" dirty="0">
                <a:solidFill>
                  <a:sysClr val="windowText" lastClr="000000"/>
                </a:solidFill>
                <a:latin typeface="DM Sans" pitchFamily="2" charset="0"/>
              </a:rPr>
              <a:t> 2024)</a:t>
            </a:r>
          </a:p>
          <a:p>
            <a:pPr marL="0" indent="0">
              <a:buNone/>
            </a:pPr>
            <a:endParaRPr lang="fr-BE" sz="1697" dirty="0">
              <a:solidFill>
                <a:sysClr val="windowText" lastClr="000000"/>
              </a:solidFill>
              <a:latin typeface="DM Sans" pitchFamily="2" charset="0"/>
            </a:endParaRPr>
          </a:p>
          <a:p>
            <a:r>
              <a:rPr lang="fr-FR" sz="2545" dirty="0">
                <a:solidFill>
                  <a:sysClr val="windowText" lastClr="000000"/>
                </a:solidFill>
                <a:latin typeface="DM Sans" pitchFamily="2" charset="0"/>
              </a:rPr>
              <a:t>Environ la moitié des bâtiments tertiaires date d’avant 1945 et près de 80 % datent d’avant 1995.</a:t>
            </a:r>
          </a:p>
          <a:p>
            <a:pPr marL="0" indent="0">
              <a:buNone/>
            </a:pPr>
            <a:r>
              <a:rPr lang="fr-FR" sz="1697" dirty="0">
                <a:solidFill>
                  <a:sysClr val="windowText" lastClr="000000"/>
                </a:solidFill>
                <a:latin typeface="DM Sans" pitchFamily="2" charset="0"/>
              </a:rPr>
              <a:t>(Source: Stratégie wallonne de rénovation énergétique à long terme du bâtiment)</a:t>
            </a:r>
            <a:endParaRPr lang="fr-BE" sz="1697" dirty="0">
              <a:solidFill>
                <a:sysClr val="windowText" lastClr="000000"/>
              </a:solidFill>
              <a:latin typeface="DM Sans" pitchFamily="2" charset="0"/>
            </a:endParaRPr>
          </a:p>
          <a:p>
            <a:pPr marL="0" indent="0">
              <a:buNone/>
            </a:pPr>
            <a:endParaRPr lang="fr-BE" sz="1697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fr-BE" sz="1697" dirty="0">
              <a:solidFill>
                <a:sysClr val="windowText" lastClr="000000"/>
              </a:solidFill>
              <a:latin typeface="Calibri" panose="020F0502020204030204"/>
            </a:endParaRPr>
          </a:p>
          <a:p>
            <a:pPr marL="0" indent="0">
              <a:buNone/>
            </a:pPr>
            <a:endParaRPr lang="fr-BE" sz="3959" dirty="0">
              <a:solidFill>
                <a:sysClr val="windowText" lastClr="000000"/>
              </a:solidFill>
              <a:latin typeface="Calibri" panose="020F0502020204030204"/>
            </a:endParaRPr>
          </a:p>
        </p:txBody>
      </p:sp>
      <p:pic>
        <p:nvPicPr>
          <p:cNvPr id="2" name="Graphic 90">
            <a:extLst>
              <a:ext uri="{FF2B5EF4-FFF2-40B4-BE49-F238E27FC236}">
                <a16:creationId xmlns:a16="http://schemas.microsoft.com/office/drawing/2014/main" id="{56D62978-B386-E8A2-D835-819F3DA6B9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0993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raphic 93">
            <a:extLst>
              <a:ext uri="{FF2B5EF4-FFF2-40B4-BE49-F238E27FC236}">
                <a16:creationId xmlns:a16="http://schemas.microsoft.com/office/drawing/2014/main" id="{049F6D95-ACDB-8396-F201-2A1936C60B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/>
          <a:stretch/>
        </p:blipFill>
        <p:spPr>
          <a:xfrm>
            <a:off x="2949" y="-3486586"/>
            <a:ext cx="10969128" cy="17425533"/>
          </a:xfrm>
          <a:prstGeom prst="rect">
            <a:avLst/>
          </a:prstGeom>
        </p:spPr>
      </p:pic>
      <p:pic>
        <p:nvPicPr>
          <p:cNvPr id="96" name="Graphic 95">
            <a:extLst>
              <a:ext uri="{FF2B5EF4-FFF2-40B4-BE49-F238E27FC236}">
                <a16:creationId xmlns:a16="http://schemas.microsoft.com/office/drawing/2014/main" id="{2A3FB214-9DBB-794D-9922-ED70BF75CD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6279" y="-3737196"/>
            <a:ext cx="7644478" cy="9043657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84BAEF0C-C658-083D-33B9-B2B0D02D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762" y="784633"/>
            <a:ext cx="13119647" cy="783291"/>
          </a:xfrm>
        </p:spPr>
        <p:txBody>
          <a:bodyPr/>
          <a:lstStyle/>
          <a:p>
            <a:r>
              <a:rPr lang="fr-FR" sz="5090" dirty="0"/>
              <a:t>Défis climatiques – investissement public</a:t>
            </a:r>
            <a:endParaRPr lang="fr-BE" sz="5090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5A23AC-6EE6-D85A-21DD-E12EF1642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51" y="2950019"/>
            <a:ext cx="8960547" cy="7669022"/>
          </a:xfrm>
        </p:spPr>
        <p:txBody>
          <a:bodyPr/>
          <a:lstStyle/>
          <a:p>
            <a:pPr marL="1292870" lvl="1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3393" kern="1200" dirty="0">
                <a:solidFill>
                  <a:prstClr val="black"/>
                </a:solidFill>
                <a:latin typeface="DM Sans" pitchFamily="2" charset="0"/>
              </a:rPr>
              <a:t>Europe: Green Deal</a:t>
            </a:r>
          </a:p>
          <a:p>
            <a:pPr marL="1292870" lvl="1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3393" kern="1200" dirty="0">
                <a:solidFill>
                  <a:prstClr val="black"/>
                </a:solidFill>
                <a:latin typeface="DM Sans" pitchFamily="2" charset="0"/>
              </a:rPr>
              <a:t>Quels engagements à venir ?</a:t>
            </a:r>
          </a:p>
          <a:p>
            <a:pPr marL="1292870" lvl="1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3393" kern="1200" dirty="0">
                <a:solidFill>
                  <a:prstClr val="black"/>
                </a:solidFill>
                <a:latin typeface="DM Sans" pitchFamily="2" charset="0"/>
              </a:rPr>
              <a:t>Mise en perspective avec le parc immobilier (résidentiel et non résidentiel) !</a:t>
            </a:r>
          </a:p>
          <a:p>
            <a:pPr marL="1292870" lvl="1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3393" kern="1200" dirty="0">
                <a:solidFill>
                  <a:prstClr val="black"/>
                </a:solidFill>
                <a:latin typeface="DM Sans" pitchFamily="2" charset="0"/>
              </a:rPr>
              <a:t>Niveau d’investissement actuel en Belgique</a:t>
            </a:r>
          </a:p>
          <a:p>
            <a:pPr marL="2585740" lvl="3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2262" kern="1200" dirty="0">
                <a:solidFill>
                  <a:prstClr val="black"/>
                </a:solidFill>
                <a:latin typeface="DM Sans" pitchFamily="2" charset="0"/>
              </a:rPr>
              <a:t>Comparaison avec la moyenne européenne</a:t>
            </a:r>
          </a:p>
          <a:p>
            <a:pPr marL="2585740" lvl="3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r>
              <a:rPr lang="fr-BE" sz="2262" kern="1200" dirty="0">
                <a:solidFill>
                  <a:prstClr val="black"/>
                </a:solidFill>
                <a:latin typeface="DM Sans" pitchFamily="2" charset="0"/>
              </a:rPr>
              <a:t>Comparaison avec les pays voisins</a:t>
            </a:r>
          </a:p>
          <a:p>
            <a:pPr marL="1292870" lvl="1" indent="-646435" algn="l" rtl="0">
              <a:lnSpc>
                <a:spcPct val="90000"/>
              </a:lnSpc>
              <a:spcBef>
                <a:spcPts val="1414"/>
              </a:spcBef>
              <a:buFont typeface="Arial" panose="020B0604020202020204" pitchFamily="34" charset="0"/>
              <a:buChar char="•"/>
              <a:defRPr/>
            </a:pPr>
            <a:endParaRPr lang="fr-BE" sz="4242" kern="1200" dirty="0">
              <a:solidFill>
                <a:prstClr val="black"/>
              </a:solidFill>
              <a:latin typeface="Calibri" panose="020F0502020204030204"/>
            </a:endParaRPr>
          </a:p>
          <a:p>
            <a:pPr lvl="1" algn="l" rtl="0">
              <a:lnSpc>
                <a:spcPct val="90000"/>
              </a:lnSpc>
              <a:spcBef>
                <a:spcPts val="1414"/>
              </a:spcBef>
              <a:defRPr/>
            </a:pPr>
            <a:endParaRPr lang="fr-BE" sz="4242" kern="1200" dirty="0">
              <a:solidFill>
                <a:prstClr val="black"/>
              </a:solidFill>
              <a:latin typeface="Calibri" panose="020F0502020204030204"/>
            </a:endParaRPr>
          </a:p>
          <a:p>
            <a:pPr lvl="1" algn="l" rtl="0">
              <a:lnSpc>
                <a:spcPct val="90000"/>
              </a:lnSpc>
              <a:spcBef>
                <a:spcPts val="1414"/>
              </a:spcBef>
              <a:defRPr/>
            </a:pPr>
            <a:endParaRPr lang="fr-BE" sz="4242" kern="1200" dirty="0">
              <a:solidFill>
                <a:prstClr val="black"/>
              </a:solidFill>
              <a:latin typeface="Calibri" panose="020F0502020204030204"/>
            </a:endParaRPr>
          </a:p>
          <a:p>
            <a:pPr lvl="1"/>
            <a:endParaRPr lang="fr-BE" dirty="0"/>
          </a:p>
          <a:p>
            <a:endParaRPr lang="fr-BE" dirty="0"/>
          </a:p>
        </p:txBody>
      </p:sp>
      <p:pic>
        <p:nvPicPr>
          <p:cNvPr id="2" name="Graphic 90">
            <a:extLst>
              <a:ext uri="{FF2B5EF4-FFF2-40B4-BE49-F238E27FC236}">
                <a16:creationId xmlns:a16="http://schemas.microsoft.com/office/drawing/2014/main" id="{486F3739-606A-A0B1-9782-2350DE6C7E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9926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3">
            <a:extLst>
              <a:ext uri="{FF2B5EF4-FFF2-40B4-BE49-F238E27FC236}">
                <a16:creationId xmlns:a16="http://schemas.microsoft.com/office/drawing/2014/main" id="{DE5C90B9-474B-6691-60E1-96E1C9DE4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 t="20009" b="18625"/>
          <a:stretch/>
        </p:blipFill>
        <p:spPr>
          <a:xfrm>
            <a:off x="2949" y="1"/>
            <a:ext cx="10969128" cy="10693400"/>
          </a:xfrm>
          <a:prstGeom prst="rect">
            <a:avLst/>
          </a:prstGeom>
        </p:spPr>
      </p:pic>
      <p:pic>
        <p:nvPicPr>
          <p:cNvPr id="5" name="Graphic 95">
            <a:extLst>
              <a:ext uri="{FF2B5EF4-FFF2-40B4-BE49-F238E27FC236}">
                <a16:creationId xmlns:a16="http://schemas.microsoft.com/office/drawing/2014/main" id="{C50FC7B0-96B6-2EA2-F2B4-605D89359C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6279" y="-3737196"/>
            <a:ext cx="7644478" cy="90436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E666ACB-1D60-D068-A776-C91B6EB90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25" y="993187"/>
            <a:ext cx="13119647" cy="553998"/>
          </a:xfrm>
        </p:spPr>
        <p:txBody>
          <a:bodyPr/>
          <a:lstStyle/>
          <a:p>
            <a:r>
              <a:rPr lang="fr-FR" dirty="0"/>
              <a:t>Rénovation, </a:t>
            </a:r>
            <a:r>
              <a:rPr lang="fr-FR" dirty="0" err="1"/>
              <a:t>co</a:t>
            </a:r>
            <a:r>
              <a:rPr lang="fr-FR" dirty="0"/>
              <a:t>-bénéfices et chaîne de valeur</a:t>
            </a:r>
            <a:endParaRPr lang="fr-BE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6F4071-5E4B-BA58-B20F-05B743A94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2842" y="2868633"/>
            <a:ext cx="9969051" cy="3687163"/>
          </a:xfrm>
        </p:spPr>
        <p:txBody>
          <a:bodyPr/>
          <a:lstStyle/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Aux impacts climatiques</a:t>
            </a:r>
          </a:p>
          <a:p>
            <a:endParaRPr lang="fr-FR" sz="2545" dirty="0">
              <a:latin typeface="DM Sans" pitchFamily="2" charset="0"/>
            </a:endParaRPr>
          </a:p>
          <a:p>
            <a:endParaRPr lang="fr-FR" sz="2545" dirty="0">
              <a:latin typeface="DM Sans" pitchFamily="2" charset="0"/>
            </a:endParaRPr>
          </a:p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Aux impacts en lien avec la santé, le confort, …</a:t>
            </a:r>
          </a:p>
          <a:p>
            <a:endParaRPr lang="fr-FR" sz="2545" dirty="0">
              <a:latin typeface="DM Sans" pitchFamily="2" charset="0"/>
            </a:endParaRPr>
          </a:p>
          <a:p>
            <a:endParaRPr lang="fr-FR" sz="2545" dirty="0">
              <a:latin typeface="DM Sans" pitchFamily="2" charset="0"/>
            </a:endParaRPr>
          </a:p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Aux impacts économiques (croissance économique, création d’emploi et les impacts sur les budgets publics)</a:t>
            </a:r>
          </a:p>
          <a:p>
            <a:pPr marL="404022" indent="-404022">
              <a:buFont typeface="Wingdings" panose="05000000000000000000" pitchFamily="2" charset="2"/>
              <a:buChar char="è"/>
            </a:pPr>
            <a:endParaRPr lang="fr-FR" dirty="0"/>
          </a:p>
          <a:p>
            <a:pPr marL="404022" indent="-404022">
              <a:buFont typeface="Wingdings" panose="05000000000000000000" pitchFamily="2" charset="2"/>
              <a:buChar char="è"/>
            </a:pPr>
            <a:endParaRPr lang="fr-BE" dirty="0"/>
          </a:p>
        </p:txBody>
      </p:sp>
      <p:pic>
        <p:nvPicPr>
          <p:cNvPr id="6" name="Graphic 90">
            <a:extLst>
              <a:ext uri="{FF2B5EF4-FFF2-40B4-BE49-F238E27FC236}">
                <a16:creationId xmlns:a16="http://schemas.microsoft.com/office/drawing/2014/main" id="{E0C30014-C62D-7697-8A87-CF1FF1BBD4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2516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3">
            <a:extLst>
              <a:ext uri="{FF2B5EF4-FFF2-40B4-BE49-F238E27FC236}">
                <a16:creationId xmlns:a16="http://schemas.microsoft.com/office/drawing/2014/main" id="{8D14959A-A909-866C-013D-FBA1148484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 t="20009" b="18625"/>
          <a:stretch/>
        </p:blipFill>
        <p:spPr>
          <a:xfrm>
            <a:off x="2949" y="1"/>
            <a:ext cx="10969128" cy="10693400"/>
          </a:xfrm>
          <a:prstGeom prst="rect">
            <a:avLst/>
          </a:prstGeom>
        </p:spPr>
      </p:pic>
      <p:pic>
        <p:nvPicPr>
          <p:cNvPr id="5" name="Graphic 95">
            <a:extLst>
              <a:ext uri="{FF2B5EF4-FFF2-40B4-BE49-F238E27FC236}">
                <a16:creationId xmlns:a16="http://schemas.microsoft.com/office/drawing/2014/main" id="{96AB5A69-9EEB-5D9E-258C-08F3AD4FE6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6279" y="-3737196"/>
            <a:ext cx="7644478" cy="90436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37A0887-9085-DDC9-CB26-68293B94C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25" y="993187"/>
            <a:ext cx="13119647" cy="870366"/>
          </a:xfrm>
        </p:spPr>
        <p:txBody>
          <a:bodyPr/>
          <a:lstStyle/>
          <a:p>
            <a:r>
              <a:rPr lang="fr-FR" sz="5656" dirty="0"/>
              <a:t>Perspectives d’emploi</a:t>
            </a:r>
            <a:endParaRPr lang="fr-BE" sz="5656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CB8F7E-3A4D-2872-1AC2-6E5567671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3026" y="3084117"/>
            <a:ext cx="8606924" cy="5024452"/>
          </a:xfrm>
        </p:spPr>
        <p:txBody>
          <a:bodyPr/>
          <a:lstStyle/>
          <a:p>
            <a:pPr marL="404022" indent="-404022" algn="just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Exemple au niveau de l’emploi d’un investissement de 1 million d’euros</a:t>
            </a:r>
          </a:p>
          <a:p>
            <a:pPr algn="just"/>
            <a:endParaRPr lang="fr-FR" sz="2545" dirty="0">
              <a:latin typeface="DM Sans" pitchFamily="2" charset="0"/>
            </a:endParaRPr>
          </a:p>
          <a:p>
            <a:pPr marL="404022" indent="-404022" algn="just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Nombre d’emplois vacants actuellement dans le secteur</a:t>
            </a:r>
          </a:p>
          <a:p>
            <a:pPr algn="just"/>
            <a:endParaRPr lang="fr-FR" sz="2545" dirty="0">
              <a:latin typeface="DM Sans" pitchFamily="2" charset="0"/>
            </a:endParaRPr>
          </a:p>
          <a:p>
            <a:pPr marL="404022" indent="-404022" algn="just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Perspective de création d’emplois dans les années à venir en fonction des défis de la rénovation des bâtiments résidentiels et non-résidentiels</a:t>
            </a:r>
          </a:p>
          <a:p>
            <a:pPr marL="404022" indent="-404022" algn="just">
              <a:buFont typeface="Wingdings" panose="05000000000000000000" pitchFamily="2" charset="2"/>
              <a:buChar char="è"/>
            </a:pPr>
            <a:endParaRPr lang="fr-FR" sz="2545" dirty="0">
              <a:latin typeface="DM Sans" pitchFamily="2" charset="0"/>
            </a:endParaRPr>
          </a:p>
          <a:p>
            <a:pPr marL="404022" indent="-404022" algn="just">
              <a:buFont typeface="Wingdings" panose="05000000000000000000" pitchFamily="2" charset="2"/>
              <a:buChar char="è"/>
            </a:pPr>
            <a:r>
              <a:rPr lang="fr-FR" sz="2545" dirty="0">
                <a:latin typeface="DM Sans" pitchFamily="2" charset="0"/>
              </a:rPr>
              <a:t>Emplois </a:t>
            </a:r>
            <a:r>
              <a:rPr lang="fr-FR" sz="2545">
                <a:latin typeface="DM Sans" pitchFamily="2" charset="0"/>
              </a:rPr>
              <a:t>du secteur : </a:t>
            </a:r>
            <a:r>
              <a:rPr lang="fr-FR" sz="2545" dirty="0">
                <a:latin typeface="DM Sans" pitchFamily="2" charset="0"/>
              </a:rPr>
              <a:t>cela fait sens</a:t>
            </a:r>
          </a:p>
          <a:p>
            <a:pPr algn="just"/>
            <a:endParaRPr lang="fr-FR" dirty="0"/>
          </a:p>
          <a:p>
            <a:pPr marL="404022" indent="-404022" algn="just">
              <a:buFont typeface="Wingdings" panose="05000000000000000000" pitchFamily="2" charset="2"/>
              <a:buChar char="è"/>
            </a:pPr>
            <a:endParaRPr lang="fr-FR" dirty="0"/>
          </a:p>
          <a:p>
            <a:pPr marL="404022" indent="-404022" algn="just">
              <a:buFont typeface="Wingdings" panose="05000000000000000000" pitchFamily="2" charset="2"/>
              <a:buChar char="è"/>
            </a:pPr>
            <a:endParaRPr lang="fr-FR" dirty="0"/>
          </a:p>
          <a:p>
            <a:pPr algn="just"/>
            <a:endParaRPr lang="fr-BE" dirty="0"/>
          </a:p>
        </p:txBody>
      </p:sp>
      <p:pic>
        <p:nvPicPr>
          <p:cNvPr id="4" name="Graphic 90">
            <a:extLst>
              <a:ext uri="{FF2B5EF4-FFF2-40B4-BE49-F238E27FC236}">
                <a16:creationId xmlns:a16="http://schemas.microsoft.com/office/drawing/2014/main" id="{6C70B1A1-FB9D-AFE6-E37F-18ADCBB74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53877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93">
            <a:extLst>
              <a:ext uri="{FF2B5EF4-FFF2-40B4-BE49-F238E27FC236}">
                <a16:creationId xmlns:a16="http://schemas.microsoft.com/office/drawing/2014/main" id="{10CB627E-FA88-73FE-498D-DBC8617889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6624" t="20009" b="18625"/>
          <a:stretch/>
        </p:blipFill>
        <p:spPr>
          <a:xfrm>
            <a:off x="2949" y="1"/>
            <a:ext cx="10969128" cy="10693400"/>
          </a:xfrm>
          <a:prstGeom prst="rect">
            <a:avLst/>
          </a:prstGeom>
        </p:spPr>
      </p:pic>
      <p:pic>
        <p:nvPicPr>
          <p:cNvPr id="5" name="Graphic 95">
            <a:extLst>
              <a:ext uri="{FF2B5EF4-FFF2-40B4-BE49-F238E27FC236}">
                <a16:creationId xmlns:a16="http://schemas.microsoft.com/office/drawing/2014/main" id="{250ECAA8-1F34-7CB0-38BD-7B7E110DB4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76279" y="-3737196"/>
            <a:ext cx="7644478" cy="904365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5C6944-B10A-ADAC-DEEA-B75A343C2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025" y="993187"/>
            <a:ext cx="13119647" cy="870366"/>
          </a:xfrm>
        </p:spPr>
        <p:txBody>
          <a:bodyPr/>
          <a:lstStyle/>
          <a:p>
            <a:r>
              <a:rPr lang="fr-FR" sz="5656" dirty="0"/>
              <a:t>Le chantier du Grand-Théâtre </a:t>
            </a:r>
            <a:endParaRPr lang="fr-BE" sz="5656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44F6F2-4B40-2351-7DB1-CD25BD79C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3026" y="2747592"/>
            <a:ext cx="12485638" cy="6567824"/>
          </a:xfrm>
        </p:spPr>
        <p:txBody>
          <a:bodyPr/>
          <a:lstStyle/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828" dirty="0"/>
              <a:t>Investissement public</a:t>
            </a:r>
          </a:p>
          <a:p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828" dirty="0"/>
              <a:t>Défis climatiques</a:t>
            </a:r>
          </a:p>
          <a:p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828" dirty="0"/>
              <a:t>Co-bénéfices et chaîne de valeur</a:t>
            </a:r>
          </a:p>
          <a:p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endParaRPr lang="fr-FR" sz="2828" dirty="0"/>
          </a:p>
          <a:p>
            <a:pPr marL="404022" indent="-404022">
              <a:buFont typeface="Wingdings" panose="05000000000000000000" pitchFamily="2" charset="2"/>
              <a:buChar char="è"/>
            </a:pPr>
            <a:r>
              <a:rPr lang="fr-FR" sz="2828" dirty="0"/>
              <a:t>Comment profiter de ce chantier exceptionnel au niveau de </a:t>
            </a:r>
            <a:r>
              <a:rPr lang="fr-FR" sz="2828"/>
              <a:t>la communication ?</a:t>
            </a:r>
            <a:endParaRPr lang="fr-FR" sz="2828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BE" dirty="0"/>
          </a:p>
        </p:txBody>
      </p:sp>
      <p:pic>
        <p:nvPicPr>
          <p:cNvPr id="4" name="Graphic 90">
            <a:extLst>
              <a:ext uri="{FF2B5EF4-FFF2-40B4-BE49-F238E27FC236}">
                <a16:creationId xmlns:a16="http://schemas.microsoft.com/office/drawing/2014/main" id="{86DEC356-F136-2A49-1BCB-31A212DDA5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37612" y="8497016"/>
            <a:ext cx="4180000" cy="14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38854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F9D9D03-C178-1A49-A5B9-3B504A162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" y="24243"/>
            <a:ext cx="15119677" cy="1068893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DE71C21-4C82-4CDE-32C5-6194EC63CE77}"/>
              </a:ext>
            </a:extLst>
          </p:cNvPr>
          <p:cNvSpPr txBox="1"/>
          <p:nvPr/>
        </p:nvSpPr>
        <p:spPr>
          <a:xfrm>
            <a:off x="721226" y="2082874"/>
            <a:ext cx="13683242" cy="4792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BE" sz="10180" kern="12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/>
              <a:ea typeface="+mj-ea"/>
              <a:cs typeface="+mj-cs"/>
            </a:endParaRPr>
          </a:p>
          <a:p>
            <a:pPr algn="ctr"/>
            <a:r>
              <a:rPr lang="fr-BE" sz="10180" kern="1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 panose="020F0302020204030204"/>
                <a:ea typeface="+mj-ea"/>
                <a:cs typeface="+mj-cs"/>
              </a:rPr>
              <a:t>Merci pour votre attention</a:t>
            </a:r>
          </a:p>
        </p:txBody>
      </p:sp>
      <p:pic>
        <p:nvPicPr>
          <p:cNvPr id="3" name="Graphic 90">
            <a:extLst>
              <a:ext uri="{FF2B5EF4-FFF2-40B4-BE49-F238E27FC236}">
                <a16:creationId xmlns:a16="http://schemas.microsoft.com/office/drawing/2014/main" id="{7BD56EA5-0626-7B1F-FAE1-9B55054D91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4136" y="6701670"/>
            <a:ext cx="8153603" cy="287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5592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BB895-F44B-F3ED-8632-77B4C8DCC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B4C699-376C-155D-F660-3B5B47522D5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5125700" cy="10693400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4DF0B5-FC85-4AB5-C17A-5A3F535665D6}"/>
              </a:ext>
            </a:extLst>
          </p:cNvPr>
          <p:cNvSpPr txBox="1"/>
          <p:nvPr/>
        </p:nvSpPr>
        <p:spPr>
          <a:xfrm>
            <a:off x="4797886" y="3328630"/>
            <a:ext cx="10306050" cy="2764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BE" sz="50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Guénaël</a:t>
            </a:r>
            <a:r>
              <a:rPr lang="fr-BE" sz="50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  <a:cs typeface="Gotham Book" pitchFamily="2" charset="0"/>
              </a:rPr>
              <a:t> </a:t>
            </a:r>
            <a:r>
              <a:rPr lang="fr-BE" sz="5000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Devillet</a:t>
            </a:r>
            <a:endParaRPr lang="fr-BE" sz="5000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>
              <a:spcBef>
                <a:spcPts val="600"/>
              </a:spcBef>
            </a:pPr>
            <a:r>
              <a:rPr lang="fr-BE" sz="3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Directeur du SEGEFA (Service d’Étude en Géographie Économique Fondamentale et Appliquée) </a:t>
            </a:r>
          </a:p>
          <a:p>
            <a:pPr>
              <a:spcBef>
                <a:spcPts val="800"/>
              </a:spcBef>
            </a:pPr>
            <a:r>
              <a:rPr lang="fr-BE" sz="3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Université de Liège</a:t>
            </a:r>
          </a:p>
        </p:txBody>
      </p:sp>
      <p:pic>
        <p:nvPicPr>
          <p:cNvPr id="6" name="Image 5" descr="Une image contenant Visage humain, Barbe humaine, homme, personne&#10;&#10;Description générée automatiquement">
            <a:extLst>
              <a:ext uri="{FF2B5EF4-FFF2-40B4-BE49-F238E27FC236}">
                <a16:creationId xmlns:a16="http://schemas.microsoft.com/office/drawing/2014/main" id="{8FFE9CD2-8DE5-ACE6-056C-2FFCBEA5B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86" y="2550200"/>
            <a:ext cx="3937000" cy="3937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06633F3-6931-903D-979A-9C86720E7253}"/>
              </a:ext>
            </a:extLst>
          </p:cNvPr>
          <p:cNvSpPr/>
          <p:nvPr/>
        </p:nvSpPr>
        <p:spPr>
          <a:xfrm>
            <a:off x="15333" y="9037400"/>
            <a:ext cx="15125700" cy="165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5222193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0" y="1260729"/>
            <a:ext cx="12290551" cy="82100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444170" y="5493331"/>
            <a:ext cx="2587913" cy="3757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FR" sz="5955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Leçons &amp; perspectives</a:t>
            </a:r>
            <a:endParaRPr lang="fr-FR" sz="1241" b="1" kern="1200" dirty="0">
              <a:solidFill>
                <a:prstClr val="white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9599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12"/>
            <a:ext cx="14205597" cy="9765182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0142230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885678" y="1310619"/>
            <a:ext cx="13429186" cy="894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FR" sz="5211" b="1" u="sng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Complexité du projet</a:t>
            </a:r>
            <a:endParaRPr lang="fr-BE" sz="5211" b="1" u="sng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2599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D9D1BB4-F613-4090-99E7-CD7CB590668F}"/>
              </a:ext>
            </a:extLst>
          </p:cNvPr>
          <p:cNvSpPr txBox="1"/>
          <p:nvPr/>
        </p:nvSpPr>
        <p:spPr>
          <a:xfrm>
            <a:off x="498876" y="2473534"/>
            <a:ext cx="14062173" cy="68507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l" defTabSz="1134405" rtl="0"/>
            <a:r>
              <a:rPr lang="fr-BE" sz="2233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 </a:t>
            </a:r>
            <a:endParaRPr lang="fr-BE" sz="2233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2015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fermeture (chute moulure)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2016/2017 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 Marché européen d’architecte : étude de faisabilité + désignation « L’Escaut » comme auteur de projet 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2018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convention cadre Ville &amp; R.W. (13.000.000 €)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janvier à octobre 2018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 approbation de l’esquisse / commande avant-projet / rédaction d’une première note d’intention culturelle (demande de principe au sens du </a:t>
            </a:r>
            <a:r>
              <a:rPr lang="fr-BE" sz="1985" i="1" kern="12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décrêt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sur les infrastructures culturelles</a:t>
            </a:r>
          </a:p>
          <a:p>
            <a:pPr algn="l" defTabSz="1134405" rtl="0"/>
            <a:endParaRPr lang="fr-BE" sz="1985" b="1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Octobre 2018 :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Ouverture de la procédure de Certificat de patrimoine </a:t>
            </a: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Janvier 2019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 Début de l’étude stratigraphique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Mai 2019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 approbation par le Collège de l’avant-projet. 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Juin 2019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 accord Ministre de la Culture sur l’avant-projet + fixation intervention financière : 10.000.000 €)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Juillet 2019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Fin de l’étude stratigraphique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option privilégiée : restitution état 1892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Durant l’année 2020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finalisation des propositions permettant de répondre à tous les enjeux patrimoniaux»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+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production de tous les documents graphiques, métrés, cahiers des charges + préparation dossiers permis d’urbanisme &amp; environnement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815368" y="1320790"/>
            <a:ext cx="13429186" cy="894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FR" sz="5211" b="1" u="sng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Ligne du temps</a:t>
            </a:r>
            <a:endParaRPr lang="fr-BE" sz="5211" b="1" u="sng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0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1D9D1BB4-F613-4090-99E7-CD7CB590668F}"/>
              </a:ext>
            </a:extLst>
          </p:cNvPr>
          <p:cNvSpPr txBox="1"/>
          <p:nvPr/>
        </p:nvSpPr>
        <p:spPr>
          <a:xfrm>
            <a:off x="567213" y="1175316"/>
            <a:ext cx="13955822" cy="80345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l" defTabSz="1134405" rtl="0"/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Décembre 2020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 réception du Certificat de Patrimoine (après 15 réunions plénières)</a:t>
            </a: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28 décembre 2020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introduction du permis d’urbanisme &amp; permis d’environnement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6 mai 2021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&amp; 3 juin 2021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délivrance du permis d’urbanisme &amp; permis d’environnement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31 mai 2021 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 approbation des différents cahiers des charges par le Conseil communal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Juillet 2021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validation option de la réintégration du CCV au sein du Grand-Théâtre rénové comme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futur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opérateur culturel.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4 octobre 2021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 approbation par le Conseil communal du choix de l’artiste et de l’œuvre qui sera intégrée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23 décembre 2021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: approbation par le Collège du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projet culturel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du Grand-Théâtre (=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business plan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23 décembre 2021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-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introduction du dossier 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auprès de la FWB (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technique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&amp;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projet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fr-BE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culturel</a:t>
            </a:r>
            <a:r>
              <a:rPr lang="fr-BE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02 mai 2022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Accord Ministre sur dossier </a:t>
            </a:r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algn="l" defTabSz="1134405" rtl="0"/>
            <a:endParaRPr lang="fr-BE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Décembre 2022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Marchés publics – LOTS 1 à 5 / </a:t>
            </a: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Juin 2023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Marchés publics – LOT 6</a:t>
            </a:r>
          </a:p>
          <a:p>
            <a:pPr algn="l" defTabSz="1134405" rtl="0"/>
            <a:endParaRPr lang="fr-FR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Septembre et octobre 2023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Accords sur les marchés publics : FWB / AWAP / Tutelle</a:t>
            </a:r>
          </a:p>
          <a:p>
            <a:pPr algn="l" defTabSz="1134405" rtl="0"/>
            <a:endParaRPr lang="fr-FR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Octobre 2023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Notification marchés aux entreprises</a:t>
            </a:r>
          </a:p>
          <a:p>
            <a:pPr algn="l" defTabSz="1134405" rtl="0"/>
            <a:endParaRPr lang="fr-FR" sz="1985" i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  <a:p>
            <a:pPr marL="354501" indent="-354501" algn="l" defTabSz="1134405" rtl="0">
              <a:buFont typeface="Wingdings" panose="05000000000000000000" pitchFamily="2" charset="2"/>
              <a:buChar char="§"/>
            </a:pP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Décembre 2023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Notification OCT pour le 22/02/2024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</a:t>
            </a:r>
            <a:r>
              <a:rPr lang="fr-FR" sz="1985" b="1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à ce jour </a:t>
            </a:r>
            <a:r>
              <a:rPr lang="fr-FR" sz="1985" i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: 8 réunions plénières de chantiers</a:t>
            </a:r>
          </a:p>
        </p:txBody>
      </p:sp>
    </p:spTree>
    <p:extLst>
      <p:ext uri="{BB962C8B-B14F-4D97-AF65-F5344CB8AC3E}">
        <p14:creationId xmlns:p14="http://schemas.microsoft.com/office/powerpoint/2010/main" val="72179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1184763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487783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853807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2644142" y="8026998"/>
            <a:ext cx="2481559" cy="1199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FR" sz="5955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Merci</a:t>
            </a:r>
          </a:p>
          <a:p>
            <a:pPr algn="ctr" defTabSz="1134405" rtl="0"/>
            <a:endParaRPr lang="fr-FR" sz="1241" b="1" kern="1200" dirty="0">
              <a:solidFill>
                <a:prstClr val="white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39" y="1187133"/>
            <a:ext cx="12478703" cy="83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4938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0348C-C7A2-B375-E9A1-785DA090D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628C392-30ED-5777-09F4-52986D91D52A}"/>
              </a:ext>
            </a:extLst>
          </p:cNvPr>
          <p:cNvSpPr/>
          <p:nvPr/>
        </p:nvSpPr>
        <p:spPr>
          <a:xfrm>
            <a:off x="1" y="-17780"/>
            <a:ext cx="15125700" cy="10711180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B0D879-C173-2093-671E-622652C70384}"/>
              </a:ext>
            </a:extLst>
          </p:cNvPr>
          <p:cNvSpPr>
            <a:spLocks/>
          </p:cNvSpPr>
          <p:nvPr/>
        </p:nvSpPr>
        <p:spPr>
          <a:xfrm>
            <a:off x="-1" y="8989200"/>
            <a:ext cx="151257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3774965-B25F-FA52-288F-D3715E624AE2}"/>
              </a:ext>
            </a:extLst>
          </p:cNvPr>
          <p:cNvGrpSpPr/>
          <p:nvPr/>
        </p:nvGrpSpPr>
        <p:grpSpPr>
          <a:xfrm>
            <a:off x="-15331" y="-17780"/>
            <a:ext cx="14192250" cy="10663200"/>
            <a:chOff x="1756727" y="1105400"/>
            <a:chExt cx="11612246" cy="8495403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981A3ECF-10EA-1842-5E02-AAAB1FEB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56727" y="1105400"/>
              <a:ext cx="11612246" cy="8495403"/>
            </a:xfrm>
            <a:prstGeom prst="rect">
              <a:avLst/>
            </a:prstGeom>
          </p:spPr>
        </p:pic>
        <p:pic>
          <p:nvPicPr>
            <p:cNvPr id="10" name="Image 9" descr="Une image contenant texte, Police, capture d’écran, logo&#10;&#10;Description générée automatiquement">
              <a:extLst>
                <a:ext uri="{FF2B5EF4-FFF2-40B4-BE49-F238E27FC236}">
                  <a16:creationId xmlns:a16="http://schemas.microsoft.com/office/drawing/2014/main" id="{11C68205-07AF-B59E-8674-08435137F6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56467" y="8383105"/>
              <a:ext cx="1115865" cy="1115865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83AC73E-F337-5321-ED91-6DB7F8DCAF88}"/>
              </a:ext>
            </a:extLst>
          </p:cNvPr>
          <p:cNvSpPr/>
          <p:nvPr/>
        </p:nvSpPr>
        <p:spPr>
          <a:xfrm>
            <a:off x="5935980" y="5916525"/>
            <a:ext cx="9001590" cy="2800901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3ED685F-28BE-7B7C-4114-0903DDF8BCA5}"/>
              </a:ext>
            </a:extLst>
          </p:cNvPr>
          <p:cNvSpPr txBox="1"/>
          <p:nvPr/>
        </p:nvSpPr>
        <p:spPr>
          <a:xfrm>
            <a:off x="5962650" y="6870700"/>
            <a:ext cx="86487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Conférence facilitée par  </a:t>
            </a:r>
            <a:r>
              <a:rPr lang="fr-FR" sz="26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Didier Moreau</a:t>
            </a:r>
            <a:r>
              <a:rPr lang="fr-FR" sz="2600" dirty="0">
                <a:solidFill>
                  <a:schemeClr val="bg1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 Responsable presse &amp; médias à l'Université de Liège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7027A9-C9C5-BA55-6392-E9071507F657}"/>
              </a:ext>
            </a:extLst>
          </p:cNvPr>
          <p:cNvSpPr/>
          <p:nvPr/>
        </p:nvSpPr>
        <p:spPr>
          <a:xfrm>
            <a:off x="5886000" y="1242000"/>
            <a:ext cx="9001590" cy="692496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96B20D3-ADEE-D827-BA86-BFBE78A823A2}"/>
              </a:ext>
            </a:extLst>
          </p:cNvPr>
          <p:cNvSpPr txBox="1"/>
          <p:nvPr/>
        </p:nvSpPr>
        <p:spPr>
          <a:xfrm>
            <a:off x="5886000" y="1242000"/>
            <a:ext cx="86487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900" b="1" dirty="0">
                <a:solidFill>
                  <a:srgbClr val="FDAC00"/>
                </a:solidFill>
                <a:latin typeface="Source Sans Pro Light" panose="020B0403030403020204" pitchFamily="34" charset="0"/>
                <a:ea typeface="Source Sans Pro Light" panose="020B0403030403020204" pitchFamily="34" charset="0"/>
              </a:rPr>
              <a:t>21 OCTOBRE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8C2049-90BE-B672-BA95-2DFA75CFC1E0}"/>
              </a:ext>
            </a:extLst>
          </p:cNvPr>
          <p:cNvSpPr>
            <a:spLocks/>
          </p:cNvSpPr>
          <p:nvPr/>
        </p:nvSpPr>
        <p:spPr>
          <a:xfrm>
            <a:off x="7843132" y="9352131"/>
            <a:ext cx="1624717" cy="11654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6774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457200"/>
            <a:ext cx="11468100" cy="97747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4305" y="444503"/>
            <a:ext cx="6988479" cy="97776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5300" y="457200"/>
            <a:ext cx="7023100" cy="97649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97488"/>
            <a:ext cx="14205597" cy="97306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85" cy="97775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12"/>
            <a:ext cx="14205597" cy="97013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1785" y="796062"/>
            <a:ext cx="14277975" cy="9896475"/>
            <a:chOff x="711785" y="796062"/>
            <a:chExt cx="14277975" cy="98964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1785" y="796062"/>
              <a:ext cx="12588995" cy="1842747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785" y="2644014"/>
              <a:ext cx="14277568" cy="804798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932210" y="1030308"/>
              <a:ext cx="0" cy="4034790"/>
            </a:xfrm>
            <a:custGeom>
              <a:avLst/>
              <a:gdLst/>
              <a:ahLst/>
              <a:cxnLst/>
              <a:rect l="l" t="t" r="r" b="b"/>
              <a:pathLst>
                <a:path h="4034790">
                  <a:moveTo>
                    <a:pt x="0" y="4034260"/>
                  </a:moveTo>
                  <a:lnTo>
                    <a:pt x="0" y="0"/>
                  </a:lnTo>
                </a:path>
              </a:pathLst>
            </a:custGeom>
            <a:ln w="1558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383915" y="816883"/>
              <a:ext cx="1543685" cy="0"/>
            </a:xfrm>
            <a:custGeom>
              <a:avLst/>
              <a:gdLst/>
              <a:ahLst/>
              <a:cxnLst/>
              <a:rect l="l" t="t" r="r" b="b"/>
              <a:pathLst>
                <a:path w="1543684">
                  <a:moveTo>
                    <a:pt x="0" y="0"/>
                  </a:moveTo>
                  <a:lnTo>
                    <a:pt x="1543100" y="0"/>
                  </a:lnTo>
                </a:path>
              </a:pathLst>
            </a:custGeom>
            <a:ln w="520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109891" y="2561907"/>
            <a:ext cx="196215" cy="346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i="1" spc="175" dirty="0">
                <a:solidFill>
                  <a:srgbClr val="859CC1"/>
                </a:solidFill>
                <a:latin typeface="Arial"/>
                <a:cs typeface="Arial"/>
              </a:rPr>
              <a:t>0</a:t>
            </a:r>
            <a:endParaRPr sz="21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841057" y="4789862"/>
            <a:ext cx="925194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spc="650" dirty="0">
                <a:solidFill>
                  <a:srgbClr val="525454"/>
                </a:solidFill>
                <a:latin typeface="Arial"/>
                <a:cs typeface="Arial"/>
              </a:rPr>
              <a:t>------</a:t>
            </a:r>
            <a:r>
              <a:rPr sz="750" spc="575" dirty="0">
                <a:solidFill>
                  <a:srgbClr val="525454"/>
                </a:solidFill>
                <a:latin typeface="Arial"/>
                <a:cs typeface="Arial"/>
              </a:rPr>
              <a:t>,-</a:t>
            </a:r>
            <a:endParaRPr sz="7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8200" y="753548"/>
            <a:ext cx="7326192" cy="92251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72338" y="2315419"/>
            <a:ext cx="427355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10" dirty="0">
                <a:solidFill>
                  <a:srgbClr val="ABA6A6"/>
                </a:solidFill>
                <a:latin typeface="Century Gothic"/>
                <a:cs typeface="Century Gothic"/>
              </a:rPr>
              <a:t>Dison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3665" y="2256449"/>
            <a:ext cx="881380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20" dirty="0">
                <a:solidFill>
                  <a:srgbClr val="ABA6A6"/>
                </a:solidFill>
                <a:latin typeface="Century Gothic"/>
                <a:cs typeface="Century Gothic"/>
              </a:rPr>
              <a:t>Remersdael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687884" y="6913784"/>
            <a:ext cx="452755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10" dirty="0">
                <a:solidFill>
                  <a:srgbClr val="ABA6A6"/>
                </a:solidFill>
                <a:latin typeface="Century Gothic"/>
                <a:cs typeface="Century Gothic"/>
              </a:rPr>
              <a:t>Theux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55056" y="7441186"/>
            <a:ext cx="600075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25" dirty="0">
                <a:solidFill>
                  <a:srgbClr val="ABA6A6"/>
                </a:solidFill>
                <a:latin typeface="Century Gothic"/>
                <a:cs typeface="Century Gothic"/>
              </a:rPr>
              <a:t>Stavelot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65397" y="7403287"/>
            <a:ext cx="454659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spc="-10" dirty="0">
                <a:solidFill>
                  <a:srgbClr val="ABA6A6"/>
                </a:solidFill>
                <a:latin typeface="Century Gothic"/>
                <a:cs typeface="Century Gothic"/>
              </a:rPr>
              <a:t>Heusy</a:t>
            </a:r>
            <a:endParaRPr sz="12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34304" y="6791742"/>
            <a:ext cx="963294" cy="2076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200" dirty="0">
                <a:solidFill>
                  <a:srgbClr val="ABA6A6"/>
                </a:solidFill>
                <a:latin typeface="Century Gothic"/>
                <a:cs typeface="Century Gothic"/>
              </a:rPr>
              <a:t>Sart-Lez-</a:t>
            </a:r>
            <a:r>
              <a:rPr sz="1200" spc="-25" dirty="0">
                <a:solidFill>
                  <a:srgbClr val="ABA6A6"/>
                </a:solidFill>
                <a:latin typeface="Century Gothic"/>
                <a:cs typeface="Century Gothic"/>
              </a:rPr>
              <a:t>Spa</a:t>
            </a:r>
            <a:endParaRPr sz="1200">
              <a:latin typeface="Century Gothic"/>
              <a:cs typeface="Century Gothic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20083" y="9323654"/>
            <a:ext cx="3558540" cy="628015"/>
            <a:chOff x="4220083" y="9323654"/>
            <a:chExt cx="3558540" cy="62801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51954" y="9323655"/>
              <a:ext cx="626489" cy="62751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20083" y="9323654"/>
              <a:ext cx="626478" cy="627519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028680" y="7959306"/>
            <a:ext cx="626489" cy="62751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28680" y="4584643"/>
            <a:ext cx="626478" cy="62751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647149" y="2940355"/>
            <a:ext cx="626481" cy="62751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028680" y="528091"/>
            <a:ext cx="626478" cy="62751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47149" y="2140305"/>
            <a:ext cx="626481" cy="62751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647149" y="1333893"/>
            <a:ext cx="626481" cy="627519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1028680" y="6298666"/>
            <a:ext cx="626478" cy="627519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028680" y="5479605"/>
            <a:ext cx="626478" cy="62751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028680" y="2140305"/>
            <a:ext cx="626478" cy="627519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47137" y="7966739"/>
            <a:ext cx="626491" cy="61867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47149" y="5468340"/>
            <a:ext cx="626481" cy="627519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47149" y="8796680"/>
            <a:ext cx="626481" cy="626541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47149" y="4584643"/>
            <a:ext cx="626490" cy="62751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647149" y="530682"/>
            <a:ext cx="626481" cy="62750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1028680" y="7128294"/>
            <a:ext cx="626478" cy="62751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1028680" y="2953004"/>
            <a:ext cx="626478" cy="614870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1028680" y="9607283"/>
            <a:ext cx="626478" cy="627519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1028680" y="1337081"/>
            <a:ext cx="626478" cy="627519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2647149" y="3754326"/>
            <a:ext cx="626481" cy="627516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2647149" y="7119137"/>
            <a:ext cx="626481" cy="627519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1028680" y="3766985"/>
            <a:ext cx="626478" cy="627519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1028680" y="8796693"/>
            <a:ext cx="626478" cy="627507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2647149" y="6300063"/>
            <a:ext cx="626481" cy="627515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495425" y="8771337"/>
            <a:ext cx="181292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CIE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95" dirty="0">
                <a:solidFill>
                  <a:srgbClr val="231F20"/>
                </a:solidFill>
                <a:latin typeface="Arial"/>
                <a:cs typeface="Arial"/>
              </a:rPr>
              <a:t>ARTS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&amp;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COULEURS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THEUX: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Martine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GODARD</a:t>
            </a:r>
            <a:endParaRPr sz="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1740919" y="4559292"/>
            <a:ext cx="1985010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GUESSWHAT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Chanteur</a:t>
            </a:r>
            <a:r>
              <a:rPr sz="80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50" dirty="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groupe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Didier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5" dirty="0">
                <a:solidFill>
                  <a:srgbClr val="231F20"/>
                </a:solidFill>
                <a:latin typeface="Arial"/>
                <a:cs typeface="Arial"/>
              </a:rPr>
              <a:t>KUCKAERTZ</a:t>
            </a:r>
            <a:endParaRPr sz="8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740919" y="3741628"/>
            <a:ext cx="156273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BRUNO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HERZET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Musicien,</a:t>
            </a:r>
            <a:r>
              <a:rPr sz="8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professeur</a:t>
            </a:r>
            <a:r>
              <a:rPr sz="8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CCAubelle</a:t>
            </a:r>
            <a:endParaRPr sz="8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4376" y="2914994"/>
            <a:ext cx="148145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ECOLE </a:t>
            </a:r>
            <a:r>
              <a:rPr sz="1000" spc="-95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CIE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DANSE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Directrice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Fabienne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HENROT</a:t>
            </a:r>
            <a:endParaRPr sz="8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4376" y="3728978"/>
            <a:ext cx="199834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THEATRE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SOUFFLE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Coordination,</a:t>
            </a:r>
            <a:r>
              <a:rPr sz="800" spc="2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comédien</a:t>
            </a:r>
            <a:r>
              <a:rPr sz="800" spc="2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2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André</a:t>
            </a:r>
            <a:r>
              <a:rPr sz="800" spc="2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35" dirty="0">
                <a:solidFill>
                  <a:srgbClr val="231F20"/>
                </a:solidFill>
                <a:latin typeface="Arial"/>
                <a:cs typeface="Arial"/>
              </a:rPr>
              <a:t>DETIFFE</a:t>
            </a:r>
            <a:endParaRPr sz="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1740919" y="8774776"/>
            <a:ext cx="2030095" cy="551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PIRLY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ZURSTRASSEN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Compositeur,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Pianiste,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Accordéoniste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380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Prof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Jazz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Conservatoire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Jazz</a:t>
            </a:r>
            <a:r>
              <a:rPr sz="80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Station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Bruxelles</a:t>
            </a:r>
            <a:endParaRPr sz="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4376" y="5442997"/>
            <a:ext cx="1520825" cy="425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MARIA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SANTOS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Prof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Athénée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royal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Thil</a:t>
            </a:r>
            <a:r>
              <a:rPr sz="800" spc="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Lorrain,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comédienne</a:t>
            </a:r>
            <a:r>
              <a:rPr sz="8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auteur.fr</a:t>
            </a:r>
            <a:endParaRPr sz="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4376" y="6274710"/>
            <a:ext cx="1955164" cy="425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80" dirty="0">
                <a:solidFill>
                  <a:srgbClr val="231F20"/>
                </a:solidFill>
                <a:latin typeface="Arial"/>
                <a:cs typeface="Arial"/>
              </a:rPr>
              <a:t>SYLVIE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5" dirty="0">
                <a:solidFill>
                  <a:srgbClr val="231F20"/>
                </a:solidFill>
                <a:latin typeface="Arial"/>
                <a:cs typeface="Arial"/>
              </a:rPr>
              <a:t>BOUTRUCHE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LAHAYE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Prof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 Athénée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royal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Thil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Lorrain,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comédi-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enne</a:t>
            </a:r>
            <a:r>
              <a:rPr sz="8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amateur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04376" y="7093772"/>
            <a:ext cx="2011045" cy="1137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ts val="1200"/>
              </a:lnSpc>
              <a:spcBef>
                <a:spcPts val="95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ANTONI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SYKOPOULOS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ts val="960"/>
              </a:lnSpc>
            </a:pP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Prof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chant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50" dirty="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Palazetto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Bru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Zane,</a:t>
            </a:r>
            <a:endParaRPr sz="800">
              <a:latin typeface="Arial"/>
              <a:cs typeface="Arial"/>
            </a:endParaRPr>
          </a:p>
          <a:p>
            <a:pPr marL="12700" marR="5080" algn="just">
              <a:lnSpc>
                <a:spcPct val="10380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pianiste 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l’opéra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Studio,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50" dirty="0">
                <a:solidFill>
                  <a:srgbClr val="231F20"/>
                </a:solidFill>
                <a:latin typeface="Arial"/>
                <a:cs typeface="Arial"/>
              </a:rPr>
              <a:t>au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Palais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beaux-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arts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Charleroi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compositeur- 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accompagneur,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75" dirty="0">
                <a:solidFill>
                  <a:srgbClr val="231F20"/>
                </a:solidFill>
                <a:latin typeface="Arial"/>
                <a:cs typeface="Arial"/>
              </a:rPr>
              <a:t>à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l’atelier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Théâtral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Saint Remacle</a:t>
            </a:r>
            <a:endParaRPr sz="800">
              <a:latin typeface="Arial"/>
              <a:cs typeface="Arial"/>
            </a:endParaRPr>
          </a:p>
          <a:p>
            <a:pPr marL="12700" algn="just">
              <a:lnSpc>
                <a:spcPts val="1200"/>
              </a:lnSpc>
              <a:spcBef>
                <a:spcPts val="464"/>
              </a:spcBef>
            </a:pP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GARY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MASSON</a:t>
            </a:r>
            <a:endParaRPr sz="1000">
              <a:latin typeface="Arial"/>
              <a:cs typeface="Arial"/>
            </a:endParaRPr>
          </a:p>
          <a:p>
            <a:pPr marL="12700" algn="just">
              <a:lnSpc>
                <a:spcPts val="96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Régisseur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Espace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Duesberg</a:t>
            </a:r>
            <a:endParaRPr sz="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1740919" y="1262396"/>
            <a:ext cx="1512570" cy="51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MAISON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Arial"/>
                <a:cs typeface="Arial"/>
              </a:rPr>
              <a:t>JEUNES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LES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RECOLLETS: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55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45" dirty="0">
                <a:solidFill>
                  <a:srgbClr val="231F20"/>
                </a:solidFill>
                <a:latin typeface="Arial"/>
                <a:cs typeface="Arial"/>
              </a:rPr>
              <a:t>Yves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REUCHAMPS</a:t>
            </a:r>
            <a:endParaRPr sz="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1740919" y="2065621"/>
            <a:ext cx="1273810" cy="51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MAISON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Arial"/>
                <a:cs typeface="Arial"/>
              </a:rPr>
              <a:t>JEUNES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HODIMONT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55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Vincent</a:t>
            </a:r>
            <a:r>
              <a:rPr sz="800" spc="1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DAMAS</a:t>
            </a:r>
            <a:endParaRPr sz="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95425" y="453393"/>
            <a:ext cx="1302385" cy="51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5720">
              <a:lnSpc>
                <a:spcPct val="119500"/>
              </a:lnSpc>
              <a:spcBef>
                <a:spcPts val="100"/>
              </a:spcBef>
            </a:pP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ESPACE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RENCONTRE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NEUFMOULIN</a:t>
            </a:r>
            <a:r>
              <a:rPr sz="10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55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Nabil</a:t>
            </a:r>
            <a:r>
              <a:rPr sz="800" spc="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60" dirty="0">
                <a:solidFill>
                  <a:srgbClr val="231F20"/>
                </a:solidFill>
                <a:latin typeface="Arial"/>
                <a:cs typeface="Arial"/>
              </a:rPr>
              <a:t>EL</a:t>
            </a:r>
            <a:r>
              <a:rPr sz="8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231F20"/>
                </a:solidFill>
                <a:latin typeface="Arial"/>
                <a:cs typeface="Arial"/>
              </a:rPr>
              <a:t>ARZAK</a:t>
            </a:r>
            <a:endParaRPr sz="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95425" y="2114956"/>
            <a:ext cx="1631950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CENTRE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Arial"/>
                <a:cs typeface="Arial"/>
              </a:rPr>
              <a:t>CULTUREL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DISON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Jérôme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WYN</a:t>
            </a:r>
            <a:endParaRPr sz="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95409" y="1262395"/>
            <a:ext cx="1626870" cy="51117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ct val="109600"/>
              </a:lnSpc>
              <a:spcBef>
                <a:spcPts val="219"/>
              </a:spcBef>
            </a:pP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CEC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DISON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(ateliers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231F20"/>
                </a:solidFill>
                <a:latin typeface="Arial"/>
                <a:cs typeface="Arial"/>
              </a:rPr>
              <a:t>centre</a:t>
            </a:r>
            <a:r>
              <a:rPr sz="600" spc="5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d’expression</a:t>
            </a:r>
            <a:r>
              <a:rPr sz="6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6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6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créativité)</a:t>
            </a:r>
            <a:r>
              <a:rPr sz="6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Coordinatrice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Delphine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60" dirty="0">
                <a:solidFill>
                  <a:srgbClr val="231F20"/>
                </a:solidFill>
                <a:latin typeface="Arial"/>
                <a:cs typeface="Arial"/>
              </a:rPr>
              <a:t>MASSET</a:t>
            </a:r>
            <a:endParaRPr sz="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740908" y="5404920"/>
            <a:ext cx="2044700" cy="638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APSAM</a:t>
            </a:r>
            <a:r>
              <a:rPr sz="10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(association</a:t>
            </a:r>
            <a:r>
              <a:rPr sz="6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sz="600" spc="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la</a:t>
            </a:r>
            <a:r>
              <a:rPr sz="600" spc="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promotion</a:t>
            </a:r>
            <a:r>
              <a:rPr sz="6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sz="600" spc="1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231F20"/>
                </a:solidFill>
                <a:latin typeface="Arial"/>
                <a:cs typeface="Arial"/>
              </a:rPr>
              <a:t>sociétés</a:t>
            </a:r>
            <a:r>
              <a:rPr sz="600" spc="5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d’art</a:t>
            </a:r>
            <a:r>
              <a:rPr sz="6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musical</a:t>
            </a:r>
            <a:r>
              <a:rPr sz="6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asbl)</a:t>
            </a:r>
            <a:r>
              <a:rPr sz="6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55"/>
              </a:lnSpc>
            </a:pP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Organisation</a:t>
            </a:r>
            <a:r>
              <a:rPr sz="8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d’éducation</a:t>
            </a:r>
            <a:r>
              <a:rPr sz="800" spc="9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permantente</a:t>
            </a:r>
            <a:r>
              <a:rPr sz="8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5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Jean-Marie</a:t>
            </a:r>
            <a:r>
              <a:rPr sz="800" spc="3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XHONNEUX</a:t>
            </a:r>
            <a:endParaRPr sz="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1740915" y="6223981"/>
            <a:ext cx="1988820" cy="511175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ct val="109600"/>
              </a:lnSpc>
              <a:spcBef>
                <a:spcPts val="219"/>
              </a:spcBef>
            </a:pP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CRVI</a:t>
            </a:r>
            <a:r>
              <a:rPr sz="10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(centre</a:t>
            </a:r>
            <a:r>
              <a:rPr sz="600" spc="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régional</a:t>
            </a:r>
            <a:r>
              <a:rPr sz="600" spc="10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600" spc="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verviers</a:t>
            </a:r>
            <a:r>
              <a:rPr sz="600" spc="10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pour</a:t>
            </a:r>
            <a:r>
              <a:rPr sz="600" spc="1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-10" dirty="0">
                <a:solidFill>
                  <a:srgbClr val="231F20"/>
                </a:solidFill>
                <a:latin typeface="Arial"/>
                <a:cs typeface="Arial"/>
              </a:rPr>
              <a:t>l’intégration</a:t>
            </a:r>
            <a:r>
              <a:rPr sz="600" spc="5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des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10" dirty="0">
                <a:solidFill>
                  <a:srgbClr val="231F20"/>
                </a:solidFill>
                <a:latin typeface="Arial"/>
                <a:cs typeface="Arial"/>
              </a:rPr>
              <a:t>personnes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20" dirty="0">
                <a:solidFill>
                  <a:srgbClr val="231F20"/>
                </a:solidFill>
                <a:latin typeface="Arial"/>
                <a:cs typeface="Arial"/>
              </a:rPr>
              <a:t>étrangères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20" dirty="0">
                <a:solidFill>
                  <a:srgbClr val="231F20"/>
                </a:solidFill>
                <a:latin typeface="Arial"/>
                <a:cs typeface="Arial"/>
              </a:rPr>
              <a:t>ou d’origine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600" spc="20" dirty="0">
                <a:solidFill>
                  <a:srgbClr val="231F20"/>
                </a:solidFill>
                <a:latin typeface="Arial"/>
                <a:cs typeface="Arial"/>
              </a:rPr>
              <a:t>étrangèrel)</a:t>
            </a:r>
            <a:r>
              <a:rPr sz="600" spc="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5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Farid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NAGUI</a:t>
            </a:r>
            <a:endParaRPr sz="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740919" y="7054298"/>
            <a:ext cx="1920875" cy="51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500"/>
              </a:lnSpc>
              <a:spcBef>
                <a:spcPts val="100"/>
              </a:spcBef>
            </a:pP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ASBL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85" dirty="0">
                <a:solidFill>
                  <a:srgbClr val="231F20"/>
                </a:solidFill>
                <a:latin typeface="Arial"/>
                <a:cs typeface="Arial"/>
              </a:rPr>
              <a:t>VERVIERS</a:t>
            </a:r>
            <a:r>
              <a:rPr sz="1000" spc="-1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MUSIC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FESTIVAL </a:t>
            </a:r>
            <a:r>
              <a:rPr sz="1000" spc="-75" dirty="0">
                <a:solidFill>
                  <a:srgbClr val="231F20"/>
                </a:solidFill>
                <a:latin typeface="Arial"/>
                <a:cs typeface="Arial"/>
              </a:rPr>
              <a:t>FIESTA</a:t>
            </a:r>
            <a:r>
              <a:rPr sz="1000" spc="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0" dirty="0">
                <a:solidFill>
                  <a:srgbClr val="231F20"/>
                </a:solidFill>
                <a:latin typeface="Arial"/>
                <a:cs typeface="Arial"/>
              </a:rPr>
              <a:t>CITY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55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7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Nathalie</a:t>
            </a:r>
            <a:r>
              <a:rPr sz="800" spc="7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TARGNION</a:t>
            </a:r>
            <a:endParaRPr sz="8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1740919" y="7933950"/>
            <a:ext cx="1863725" cy="425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60" dirty="0">
                <a:solidFill>
                  <a:srgbClr val="231F20"/>
                </a:solidFill>
                <a:latin typeface="Arial"/>
                <a:cs typeface="Arial"/>
              </a:rPr>
              <a:t>CONSERVATOIRE</a:t>
            </a:r>
            <a:r>
              <a:rPr sz="10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55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10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VERVIERS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Sous-</a:t>
            </a:r>
            <a:r>
              <a:rPr sz="800" spc="45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Bernard</a:t>
            </a:r>
            <a:r>
              <a:rPr sz="800" spc="6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25" dirty="0">
                <a:solidFill>
                  <a:srgbClr val="231F20"/>
                </a:solidFill>
                <a:latin typeface="Arial"/>
                <a:cs typeface="Arial"/>
              </a:rPr>
              <a:t>LANGE</a:t>
            </a:r>
            <a:r>
              <a:rPr sz="800" spc="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(prof.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Flûtiste)</a:t>
            </a:r>
            <a:endParaRPr sz="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5425" y="4559292"/>
            <a:ext cx="134556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MATHIEU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BUSCH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Régisseur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231F20"/>
                </a:solidFill>
                <a:latin typeface="Arial"/>
                <a:cs typeface="Arial"/>
              </a:rPr>
              <a:t>Espace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Duesberg</a:t>
            </a:r>
            <a:endParaRPr sz="8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1740919" y="9581932"/>
            <a:ext cx="1863725" cy="5518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VIRGILE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GAUTHIER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Abbaye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de</a:t>
            </a:r>
            <a:r>
              <a:rPr sz="800" spc="8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Stavelot</a:t>
            </a:r>
            <a:endParaRPr sz="800">
              <a:latin typeface="Arial"/>
              <a:cs typeface="Arial"/>
            </a:endParaRPr>
          </a:p>
          <a:p>
            <a:pPr marL="12700" marR="5080">
              <a:lnSpc>
                <a:spcPct val="10380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Administrateur,</a:t>
            </a:r>
            <a:r>
              <a:rPr sz="8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comédien</a:t>
            </a:r>
            <a:r>
              <a:rPr sz="8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Théâtral</a:t>
            </a:r>
            <a:r>
              <a:rPr sz="800" spc="114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5" dirty="0">
                <a:solidFill>
                  <a:srgbClr val="231F20"/>
                </a:solidFill>
                <a:latin typeface="Arial"/>
                <a:cs typeface="Arial"/>
              </a:rPr>
              <a:t>du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Souffle</a:t>
            </a:r>
            <a:endParaRPr sz="8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936787" y="9298305"/>
            <a:ext cx="1245870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40" dirty="0">
                <a:solidFill>
                  <a:srgbClr val="231F20"/>
                </a:solidFill>
                <a:latin typeface="Arial"/>
                <a:cs typeface="Arial"/>
              </a:rPr>
              <a:t>FRANCOISE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70" dirty="0">
                <a:solidFill>
                  <a:srgbClr val="231F20"/>
                </a:solidFill>
                <a:latin typeface="Arial"/>
                <a:cs typeface="Arial"/>
              </a:rPr>
              <a:t>SERVAIS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Directrice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50" dirty="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CC</a:t>
            </a:r>
            <a:r>
              <a:rPr sz="8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Stavelot</a:t>
            </a:r>
            <a:endParaRPr sz="8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868666" y="9298305"/>
            <a:ext cx="1036319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ALAIN</a:t>
            </a:r>
            <a:r>
              <a:rPr sz="10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SOREIL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Comédien</a:t>
            </a:r>
            <a:r>
              <a:rPr sz="800" spc="1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humoriste</a:t>
            </a:r>
            <a:endParaRPr sz="8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1740919" y="502728"/>
            <a:ext cx="1289685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65" dirty="0">
                <a:solidFill>
                  <a:srgbClr val="231F20"/>
                </a:solidFill>
                <a:latin typeface="Arial"/>
                <a:cs typeface="Arial"/>
              </a:rPr>
              <a:t>SPIRIT</a:t>
            </a:r>
            <a:r>
              <a:rPr sz="1000" spc="-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dirty="0">
                <a:solidFill>
                  <a:srgbClr val="231F20"/>
                </a:solidFill>
                <a:latin typeface="Arial"/>
                <a:cs typeface="Arial"/>
              </a:rPr>
              <a:t>OF</a:t>
            </a:r>
            <a:r>
              <a:rPr sz="1000" spc="-5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000" spc="-25" dirty="0">
                <a:solidFill>
                  <a:srgbClr val="231F20"/>
                </a:solidFill>
                <a:latin typeface="Arial"/>
                <a:cs typeface="Arial"/>
              </a:rPr>
              <a:t>66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Directeur</a:t>
            </a:r>
            <a:r>
              <a:rPr sz="800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Francis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GERON</a:t>
            </a:r>
            <a:endParaRPr sz="8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740919" y="2914994"/>
            <a:ext cx="2020570" cy="425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200"/>
              </a:lnSpc>
              <a:spcBef>
                <a:spcPts val="95"/>
              </a:spcBef>
            </a:pPr>
            <a:r>
              <a:rPr sz="1000" spc="-10" dirty="0">
                <a:solidFill>
                  <a:srgbClr val="231F20"/>
                </a:solidFill>
                <a:latin typeface="Arial"/>
                <a:cs typeface="Arial"/>
              </a:rPr>
              <a:t>APRILE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ts val="960"/>
              </a:lnSpc>
            </a:pP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Chanteur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et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musicien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50" dirty="0">
                <a:solidFill>
                  <a:srgbClr val="231F20"/>
                </a:solidFill>
                <a:latin typeface="Arial"/>
                <a:cs typeface="Arial"/>
              </a:rPr>
              <a:t>du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20" dirty="0">
                <a:solidFill>
                  <a:srgbClr val="231F20"/>
                </a:solidFill>
                <a:latin typeface="Arial"/>
                <a:cs typeface="Arial"/>
              </a:rPr>
              <a:t>groupe</a:t>
            </a:r>
            <a:r>
              <a:rPr sz="800" spc="3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10" dirty="0">
                <a:solidFill>
                  <a:srgbClr val="231F20"/>
                </a:solidFill>
                <a:latin typeface="Arial"/>
                <a:cs typeface="Arial"/>
              </a:rPr>
              <a:t>:</a:t>
            </a:r>
            <a:r>
              <a:rPr sz="800" spc="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Nicolas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800" spc="-10" dirty="0">
                <a:solidFill>
                  <a:srgbClr val="231F20"/>
                </a:solidFill>
                <a:latin typeface="Arial"/>
                <a:cs typeface="Arial"/>
              </a:rPr>
              <a:t>DONNAY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86478" y="2676791"/>
            <a:ext cx="8549903" cy="54375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 rot="2100000">
            <a:off x="5318747" y="5458007"/>
            <a:ext cx="2012255" cy="194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5"/>
              </a:lnSpc>
            </a:pPr>
            <a:r>
              <a:rPr sz="2250" b="1" spc="-30" baseline="1851" dirty="0">
                <a:latin typeface="Swis721 BlkCn BT"/>
                <a:cs typeface="Swis721 BlkCn BT"/>
              </a:rPr>
              <a:t>PATRIMOINE</a:t>
            </a:r>
            <a:r>
              <a:rPr sz="2250" b="1" spc="-52" baseline="1851" dirty="0">
                <a:latin typeface="Swis721 BlkCn BT"/>
                <a:cs typeface="Swis721 BlkCn BT"/>
              </a:rPr>
              <a:t> </a:t>
            </a:r>
            <a:r>
              <a:rPr sz="2250" b="1" spc="-15" baseline="1851" dirty="0">
                <a:latin typeface="Swis721 BlkCn BT"/>
                <a:cs typeface="Swis721 BlkCn BT"/>
              </a:rPr>
              <a:t>R</a:t>
            </a:r>
            <a:r>
              <a:rPr sz="1500" b="1" spc="-10" dirty="0">
                <a:latin typeface="Swis721 BlkCn BT"/>
                <a:cs typeface="Swis721 BlkCn BT"/>
              </a:rPr>
              <a:t>AYONNANT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4" name="object 4"/>
          <p:cNvSpPr txBox="1"/>
          <p:nvPr/>
        </p:nvSpPr>
        <p:spPr>
          <a:xfrm rot="1980000">
            <a:off x="6474692" y="5453210"/>
            <a:ext cx="1486177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-382" baseline="1851" dirty="0">
                <a:latin typeface="Swis721 BlkCn BT"/>
                <a:cs typeface="Swis721 BlkCn BT"/>
              </a:rPr>
              <a:t>LIEU</a:t>
            </a:r>
            <a:r>
              <a:rPr sz="2250" b="1" spc="-202" baseline="1851" dirty="0">
                <a:latin typeface="Swis721 BlkCn BT"/>
                <a:cs typeface="Swis721 BlkCn BT"/>
              </a:rPr>
              <a:t> </a:t>
            </a:r>
            <a:r>
              <a:rPr sz="2250" b="1" spc="-465" baseline="1851" dirty="0">
                <a:latin typeface="Swis721 BlkCn BT"/>
                <a:cs typeface="Swis721 BlkCn BT"/>
              </a:rPr>
              <a:t>POUR</a:t>
            </a:r>
            <a:r>
              <a:rPr sz="2250" b="1" spc="-195" baseline="1851" dirty="0">
                <a:latin typeface="Swis721 BlkCn BT"/>
                <a:cs typeface="Swis721 BlkCn BT"/>
              </a:rPr>
              <a:t> </a:t>
            </a:r>
            <a:r>
              <a:rPr sz="2250" b="1" spc="-427" baseline="1851" dirty="0">
                <a:latin typeface="Swis721 BlkCn BT"/>
                <a:cs typeface="Swis721 BlkCn BT"/>
              </a:rPr>
              <a:t>TO</a:t>
            </a:r>
            <a:r>
              <a:rPr sz="1500" b="1" spc="-285" dirty="0">
                <a:latin typeface="Swis721 BlkCn BT"/>
                <a:cs typeface="Swis721 BlkCn BT"/>
              </a:rPr>
              <a:t>UT</a:t>
            </a:r>
            <a:r>
              <a:rPr sz="1500" b="1" spc="-130" dirty="0">
                <a:latin typeface="Swis721 BlkCn BT"/>
                <a:cs typeface="Swis721 BlkCn BT"/>
              </a:rPr>
              <a:t> </a:t>
            </a:r>
            <a:r>
              <a:rPr sz="1500" b="1" spc="-260" dirty="0">
                <a:latin typeface="Swis721 BlkCn BT"/>
                <a:cs typeface="Swis721 BlkCn BT"/>
              </a:rPr>
              <a:t>LE</a:t>
            </a:r>
            <a:r>
              <a:rPr sz="1500" b="1" spc="-135" dirty="0">
                <a:latin typeface="Swis721 BlkCn BT"/>
                <a:cs typeface="Swis721 BlkCn BT"/>
              </a:rPr>
              <a:t> </a:t>
            </a:r>
            <a:r>
              <a:rPr sz="1500" b="1" spc="-345" dirty="0">
                <a:latin typeface="Swis721 BlkCn BT"/>
                <a:cs typeface="Swis721 BlkCn BT"/>
              </a:rPr>
              <a:t>MONDE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5" name="object 5"/>
          <p:cNvSpPr txBox="1"/>
          <p:nvPr/>
        </p:nvSpPr>
        <p:spPr>
          <a:xfrm rot="1980000">
            <a:off x="6404072" y="5412524"/>
            <a:ext cx="804713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-104" baseline="1851" dirty="0">
                <a:latin typeface="Swis721 BlkCn BT"/>
                <a:cs typeface="Swis721 BlkCn BT"/>
              </a:rPr>
              <a:t>EMOT</a:t>
            </a:r>
            <a:r>
              <a:rPr sz="1500" b="1" spc="-70" dirty="0">
                <a:latin typeface="Swis721 BlkCn BT"/>
                <a:cs typeface="Swis721 BlkCn BT"/>
              </a:rPr>
              <a:t>IONS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0934" y="991573"/>
            <a:ext cx="1186815" cy="407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0" b="1" spc="135" dirty="0">
                <a:solidFill>
                  <a:srgbClr val="000000"/>
                </a:solidFill>
                <a:latin typeface="Swis721 BlkCn BT"/>
                <a:cs typeface="Swis721 BlkCn BT"/>
              </a:rPr>
              <a:t>PORTEE</a:t>
            </a:r>
            <a:endParaRPr sz="2500">
              <a:latin typeface="Swis721 BlkCn BT"/>
              <a:cs typeface="Swis721 BlkCn BT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353474" y="8220468"/>
            <a:ext cx="288772" cy="79406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085009" y="2083663"/>
            <a:ext cx="8933180" cy="6033770"/>
            <a:chOff x="2085009" y="2083663"/>
            <a:chExt cx="8933180" cy="603377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5009" y="5153761"/>
              <a:ext cx="1176464" cy="47853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34879" y="5945416"/>
              <a:ext cx="1156627" cy="73568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2327" y="7314996"/>
              <a:ext cx="884453" cy="801878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83194" y="2242896"/>
              <a:ext cx="735507" cy="53273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53738" y="2399322"/>
              <a:ext cx="819276" cy="59568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084917" y="3771430"/>
              <a:ext cx="932675" cy="5727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46146" y="3106483"/>
              <a:ext cx="1158239" cy="58088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260686" y="2358123"/>
              <a:ext cx="1065060" cy="84880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8804" y="2083663"/>
              <a:ext cx="399719" cy="91135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9826883" y="8489128"/>
            <a:ext cx="96075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60" dirty="0">
                <a:latin typeface="Swis721 BlkCn BT"/>
                <a:cs typeface="Swis721 BlkCn BT"/>
              </a:rPr>
              <a:t>VISITEURS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859242" y="8354286"/>
            <a:ext cx="2634615" cy="609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7790">
              <a:lnSpc>
                <a:spcPct val="100000"/>
              </a:lnSpc>
              <a:spcBef>
                <a:spcPts val="100"/>
              </a:spcBef>
            </a:pPr>
            <a:r>
              <a:rPr sz="1500" b="1" spc="65" dirty="0">
                <a:latin typeface="Swis721 BlkCn BT"/>
                <a:cs typeface="Swis721 BlkCn BT"/>
              </a:rPr>
              <a:t>UTILISATEURS</a:t>
            </a:r>
            <a:endParaRPr sz="1500">
              <a:latin typeface="Swis721 BlkCn BT"/>
              <a:cs typeface="Swis721 BlkCn BT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1300" b="1" spc="95" dirty="0">
                <a:latin typeface="Swis721 BlkCn BT"/>
                <a:cs typeface="Swis721 BlkCn BT"/>
              </a:rPr>
              <a:t>ACTEURS</a:t>
            </a:r>
            <a:r>
              <a:rPr sz="1300" b="1" spc="65" dirty="0">
                <a:latin typeface="Swis721 BlkCn BT"/>
                <a:cs typeface="Swis721 BlkCn BT"/>
              </a:rPr>
              <a:t> </a:t>
            </a:r>
            <a:r>
              <a:rPr sz="1300" b="1" spc="75" dirty="0">
                <a:latin typeface="Swis721 BlkCn BT"/>
                <a:cs typeface="Swis721 BlkCn BT"/>
              </a:rPr>
              <a:t>LOCAUX</a:t>
            </a:r>
            <a:endParaRPr sz="1300">
              <a:latin typeface="Swis721 BlkCn BT"/>
              <a:cs typeface="Swis721 BlkCn B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127364" y="961709"/>
            <a:ext cx="1650364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120" dirty="0">
                <a:latin typeface="Swis721 BlkCn BT"/>
                <a:cs typeface="Swis721 BlkCn BT"/>
              </a:rPr>
              <a:t>EURO</a:t>
            </a:r>
            <a:r>
              <a:rPr sz="2000" b="1" spc="75" dirty="0">
                <a:latin typeface="Swis721 BlkCn BT"/>
                <a:cs typeface="Swis721 BlkCn BT"/>
              </a:rPr>
              <a:t> </a:t>
            </a:r>
            <a:r>
              <a:rPr sz="2000" b="1" spc="100" dirty="0">
                <a:latin typeface="Swis721 BlkCn BT"/>
                <a:cs typeface="Swis721 BlkCn BT"/>
              </a:rPr>
              <a:t>REGION</a:t>
            </a:r>
            <a:endParaRPr sz="2000">
              <a:latin typeface="Swis721 BlkCn BT"/>
              <a:cs typeface="Swis721 BlkCn BT"/>
            </a:endParaRPr>
          </a:p>
        </p:txBody>
      </p:sp>
      <p:sp>
        <p:nvSpPr>
          <p:cNvPr id="21" name="object 21"/>
          <p:cNvSpPr txBox="1"/>
          <p:nvPr/>
        </p:nvSpPr>
        <p:spPr>
          <a:xfrm rot="21540000">
            <a:off x="9010170" y="9150442"/>
            <a:ext cx="975085" cy="169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5"/>
              </a:lnSpc>
            </a:pPr>
            <a:r>
              <a:rPr sz="1300" b="1" spc="150" dirty="0">
                <a:latin typeface="Swis721 BlkCn BT"/>
                <a:cs typeface="Swis721 BlkCn BT"/>
              </a:rPr>
              <a:t>TOURISTES</a:t>
            </a:r>
            <a:endParaRPr sz="1300">
              <a:latin typeface="Swis721 BlkCn BT"/>
              <a:cs typeface="Swis721 BlkCn B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0222" y="8585899"/>
            <a:ext cx="867410" cy="407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0" b="1" spc="114" dirty="0">
                <a:latin typeface="Swis721 BlkCn BT"/>
                <a:cs typeface="Swis721 BlkCn BT"/>
              </a:rPr>
              <a:t>LIEGE</a:t>
            </a:r>
            <a:endParaRPr sz="2500">
              <a:latin typeface="Swis721 BlkCn BT"/>
              <a:cs typeface="Swis721 BlkCn BT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1800725" y="7688999"/>
            <a:ext cx="1056487" cy="351027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2800734" y="7618081"/>
            <a:ext cx="1603375" cy="652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500" b="1" spc="75" dirty="0">
                <a:latin typeface="Swis721 BlkCn BT"/>
                <a:cs typeface="Swis721 BlkCn BT"/>
              </a:rPr>
              <a:t>PROFESSIONNELS</a:t>
            </a:r>
            <a:endParaRPr sz="1500">
              <a:latin typeface="Swis721 BlkCn BT"/>
              <a:cs typeface="Swis721 BlkCn BT"/>
            </a:endParaRPr>
          </a:p>
          <a:p>
            <a:pPr marR="42545" algn="ctr">
              <a:lnSpc>
                <a:spcPct val="100000"/>
              </a:lnSpc>
              <a:spcBef>
                <a:spcPts val="1335"/>
              </a:spcBef>
            </a:pPr>
            <a:r>
              <a:rPr sz="1500" b="1" spc="70" dirty="0">
                <a:latin typeface="Swis721 BlkCn BT"/>
                <a:cs typeface="Swis721 BlkCn BT"/>
              </a:rPr>
              <a:t>NOVICES</a:t>
            </a:r>
            <a:endParaRPr sz="1500">
              <a:latin typeface="Swis721 BlkCn BT"/>
              <a:cs typeface="Swis721 BlkCn BT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8551049" y="4169841"/>
            <a:ext cx="2928620" cy="4507865"/>
            <a:chOff x="8551049" y="4169841"/>
            <a:chExt cx="2928620" cy="4507865"/>
          </a:xfrm>
        </p:grpSpPr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17643" y="8049869"/>
              <a:ext cx="561784" cy="62760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51049" y="4169841"/>
              <a:ext cx="349161" cy="55968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63346" y="2772467"/>
            <a:ext cx="148463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75" dirty="0">
                <a:latin typeface="Swis721 BlkCn BT"/>
                <a:cs typeface="Swis721 BlkCn BT"/>
              </a:rPr>
              <a:t>Gare</a:t>
            </a:r>
            <a:r>
              <a:rPr sz="1500" b="1" spc="50" dirty="0">
                <a:latin typeface="Swis721 BlkCn BT"/>
                <a:cs typeface="Swis721 BlkCn BT"/>
              </a:rPr>
              <a:t> </a:t>
            </a:r>
            <a:r>
              <a:rPr sz="1500" b="1" spc="80" dirty="0">
                <a:latin typeface="Swis721 BlkCn BT"/>
                <a:cs typeface="Swis721 BlkCn BT"/>
              </a:rPr>
              <a:t>de</a:t>
            </a:r>
            <a:r>
              <a:rPr sz="1500" b="1" spc="50" dirty="0">
                <a:latin typeface="Swis721 BlkCn BT"/>
                <a:cs typeface="Swis721 BlkCn BT"/>
              </a:rPr>
              <a:t> Verviers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29" name="object 29"/>
          <p:cNvSpPr txBox="1"/>
          <p:nvPr/>
        </p:nvSpPr>
        <p:spPr>
          <a:xfrm rot="2040000">
            <a:off x="5407716" y="4820449"/>
            <a:ext cx="968375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1500" b="1" spc="-50" dirty="0">
                <a:latin typeface="Swis721 BlkCn BT"/>
                <a:cs typeface="Swis721 BlkCn BT"/>
              </a:rPr>
              <a:t>EXPERIENCE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30" name="object 30"/>
          <p:cNvSpPr txBox="1"/>
          <p:nvPr/>
        </p:nvSpPr>
        <p:spPr>
          <a:xfrm rot="2040000">
            <a:off x="4245618" y="4320321"/>
            <a:ext cx="1212766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60" baseline="3703" dirty="0">
                <a:latin typeface="Swis721 BlkCn BT"/>
                <a:cs typeface="Swis721 BlkCn BT"/>
              </a:rPr>
              <a:t>A</a:t>
            </a:r>
            <a:r>
              <a:rPr sz="2250" b="1" spc="60" baseline="1851" dirty="0">
                <a:latin typeface="Swis721 BlkCn BT"/>
                <a:cs typeface="Swis721 BlkCn BT"/>
              </a:rPr>
              <a:t>CCUEIL</a:t>
            </a:r>
            <a:r>
              <a:rPr sz="1500" b="1" spc="40" dirty="0">
                <a:latin typeface="Swis721 BlkCn BT"/>
                <a:cs typeface="Swis721 BlkCn BT"/>
              </a:rPr>
              <a:t>LANT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31" name="object 31"/>
          <p:cNvSpPr txBox="1"/>
          <p:nvPr/>
        </p:nvSpPr>
        <p:spPr>
          <a:xfrm rot="1920000">
            <a:off x="7247351" y="6124592"/>
            <a:ext cx="1375181" cy="184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55"/>
              </a:lnSpc>
            </a:pPr>
            <a:r>
              <a:rPr sz="2175" b="1" spc="-30" baseline="5747" dirty="0">
                <a:latin typeface="Swis721 BlkCn BT"/>
                <a:cs typeface="Swis721 BlkCn BT"/>
              </a:rPr>
              <a:t>ENV</a:t>
            </a:r>
            <a:r>
              <a:rPr sz="2175" b="1" spc="-30" baseline="3831" dirty="0">
                <a:latin typeface="Swis721 BlkCn BT"/>
                <a:cs typeface="Swis721 BlkCn BT"/>
              </a:rPr>
              <a:t>IE</a:t>
            </a:r>
            <a:r>
              <a:rPr sz="2175" b="1" spc="-82" baseline="3831" dirty="0">
                <a:latin typeface="Swis721 BlkCn BT"/>
                <a:cs typeface="Swis721 BlkCn BT"/>
              </a:rPr>
              <a:t> </a:t>
            </a:r>
            <a:r>
              <a:rPr sz="2175" b="1" baseline="3831" dirty="0">
                <a:latin typeface="Swis721 BlkCn BT"/>
                <a:cs typeface="Swis721 BlkCn BT"/>
              </a:rPr>
              <a:t>DE</a:t>
            </a:r>
            <a:r>
              <a:rPr sz="2175" b="1" spc="-82" baseline="3831" dirty="0">
                <a:latin typeface="Swis721 BlkCn BT"/>
                <a:cs typeface="Swis721 BlkCn BT"/>
              </a:rPr>
              <a:t> </a:t>
            </a:r>
            <a:r>
              <a:rPr sz="2175" b="1" spc="-15" baseline="1915" dirty="0">
                <a:latin typeface="Swis721 BlkCn BT"/>
                <a:cs typeface="Swis721 BlkCn BT"/>
              </a:rPr>
              <a:t>RES</a:t>
            </a:r>
            <a:r>
              <a:rPr sz="1450" b="1" spc="-10" dirty="0">
                <a:latin typeface="Swis721 BlkCn BT"/>
                <a:cs typeface="Swis721 BlkCn BT"/>
              </a:rPr>
              <a:t>TER</a:t>
            </a:r>
            <a:endParaRPr sz="1450">
              <a:latin typeface="Swis721 BlkCn BT"/>
              <a:cs typeface="Swis721 BlkCn BT"/>
            </a:endParaRPr>
          </a:p>
        </p:txBody>
      </p:sp>
      <p:sp>
        <p:nvSpPr>
          <p:cNvPr id="32" name="object 32"/>
          <p:cNvSpPr txBox="1"/>
          <p:nvPr/>
        </p:nvSpPr>
        <p:spPr>
          <a:xfrm rot="1920000">
            <a:off x="6719987" y="5723820"/>
            <a:ext cx="611052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-142" baseline="1851" dirty="0">
                <a:latin typeface="Swis721 BlkCn BT"/>
                <a:cs typeface="Swis721 BlkCn BT"/>
              </a:rPr>
              <a:t>EMA</a:t>
            </a:r>
            <a:r>
              <a:rPr sz="1500" b="1" spc="-95" dirty="0">
                <a:latin typeface="Swis721 BlkCn BT"/>
                <a:cs typeface="Swis721 BlkCn BT"/>
              </a:rPr>
              <a:t>NCI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33" name="object 33"/>
          <p:cNvSpPr txBox="1"/>
          <p:nvPr/>
        </p:nvSpPr>
        <p:spPr>
          <a:xfrm rot="1920000">
            <a:off x="7141327" y="6279368"/>
            <a:ext cx="1476101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-187" baseline="5555" dirty="0">
                <a:latin typeface="Swis721 BlkCn BT"/>
                <a:cs typeface="Swis721 BlkCn BT"/>
              </a:rPr>
              <a:t>PATIO</a:t>
            </a:r>
            <a:r>
              <a:rPr sz="2250" b="1" spc="-187" baseline="3703" dirty="0">
                <a:latin typeface="Swis721 BlkCn BT"/>
                <a:cs typeface="Swis721 BlkCn BT"/>
              </a:rPr>
              <a:t>N</a:t>
            </a:r>
            <a:r>
              <a:rPr sz="2250" b="1" spc="-89" baseline="3703" dirty="0">
                <a:latin typeface="Swis721 BlkCn BT"/>
                <a:cs typeface="Swis721 BlkCn BT"/>
              </a:rPr>
              <a:t> </a:t>
            </a:r>
            <a:r>
              <a:rPr sz="2250" b="1" spc="-120" baseline="3703" dirty="0">
                <a:latin typeface="Swis721 BlkCn BT"/>
                <a:cs typeface="Swis721 BlkCn BT"/>
              </a:rPr>
              <a:t>CU</a:t>
            </a:r>
            <a:r>
              <a:rPr sz="2250" b="1" spc="-120" baseline="1851" dirty="0">
                <a:latin typeface="Swis721 BlkCn BT"/>
                <a:cs typeface="Swis721 BlkCn BT"/>
              </a:rPr>
              <a:t>LTURE</a:t>
            </a:r>
            <a:r>
              <a:rPr sz="1500" b="1" spc="-80" dirty="0">
                <a:latin typeface="Swis721 BlkCn BT"/>
                <a:cs typeface="Swis721 BlkCn BT"/>
              </a:rPr>
              <a:t>LLE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34" name="object 34"/>
          <p:cNvSpPr txBox="1"/>
          <p:nvPr/>
        </p:nvSpPr>
        <p:spPr>
          <a:xfrm rot="1920000">
            <a:off x="7123246" y="6529354"/>
            <a:ext cx="1602117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2250" b="1" spc="-277" baseline="1851" dirty="0">
                <a:latin typeface="Swis721 BlkCn BT"/>
                <a:cs typeface="Swis721 BlkCn BT"/>
              </a:rPr>
              <a:t>LIEU</a:t>
            </a:r>
            <a:r>
              <a:rPr sz="2250" b="1" spc="-135" baseline="1851" dirty="0">
                <a:latin typeface="Swis721 BlkCn BT"/>
                <a:cs typeface="Swis721 BlkCn BT"/>
              </a:rPr>
              <a:t> </a:t>
            </a:r>
            <a:r>
              <a:rPr sz="1500" b="1" spc="-215" dirty="0">
                <a:latin typeface="Swis721 BlkCn BT"/>
                <a:cs typeface="Swis721 BlkCn BT"/>
              </a:rPr>
              <a:t>DE</a:t>
            </a:r>
            <a:r>
              <a:rPr sz="1500" b="1" spc="-90" dirty="0">
                <a:latin typeface="Swis721 BlkCn BT"/>
                <a:cs typeface="Swis721 BlkCn BT"/>
              </a:rPr>
              <a:t> </a:t>
            </a:r>
            <a:r>
              <a:rPr sz="1500" b="1" spc="-210" dirty="0">
                <a:latin typeface="Swis721 BlkCn BT"/>
                <a:cs typeface="Swis721 BlkCn BT"/>
              </a:rPr>
              <a:t>RASSEMBLEMENT</a:t>
            </a:r>
            <a:endParaRPr sz="1500">
              <a:latin typeface="Swis721 BlkCn BT"/>
              <a:cs typeface="Swis721 BlkCn BT"/>
            </a:endParaRPr>
          </a:p>
        </p:txBody>
      </p:sp>
      <p:sp>
        <p:nvSpPr>
          <p:cNvPr id="35" name="object 35"/>
          <p:cNvSpPr txBox="1"/>
          <p:nvPr/>
        </p:nvSpPr>
        <p:spPr>
          <a:xfrm rot="19740000">
            <a:off x="8734593" y="6123784"/>
            <a:ext cx="1605269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1500" b="1" i="1" spc="-250" dirty="0">
                <a:latin typeface="Swis721 BlkCn BT"/>
                <a:cs typeface="Swis721 BlkCn BT"/>
              </a:rPr>
              <a:t>TISSU</a:t>
            </a:r>
            <a:r>
              <a:rPr sz="1500" b="1" i="1" spc="-110" dirty="0">
                <a:latin typeface="Swis721 BlkCn BT"/>
                <a:cs typeface="Swis721 BlkCn BT"/>
              </a:rPr>
              <a:t> </a:t>
            </a:r>
            <a:r>
              <a:rPr sz="2250" b="1" i="1" spc="-382" baseline="1851" dirty="0">
                <a:latin typeface="Swis721 BlkCn BT"/>
                <a:cs typeface="Swis721 BlkCn BT"/>
              </a:rPr>
              <a:t>LOCAL</a:t>
            </a:r>
            <a:r>
              <a:rPr sz="2250" b="1" i="1" spc="-165" baseline="1851" dirty="0">
                <a:latin typeface="Swis721 BlkCn BT"/>
                <a:cs typeface="Swis721 BlkCn BT"/>
              </a:rPr>
              <a:t> </a:t>
            </a:r>
            <a:r>
              <a:rPr sz="2250" b="1" i="1" spc="-375" baseline="1851" dirty="0">
                <a:latin typeface="Swis721 BlkCn BT"/>
                <a:cs typeface="Swis721 BlkCn BT"/>
              </a:rPr>
              <a:t>E</a:t>
            </a:r>
            <a:r>
              <a:rPr sz="2250" b="1" i="1" spc="-375" baseline="3703" dirty="0">
                <a:latin typeface="Swis721 BlkCn BT"/>
                <a:cs typeface="Swis721 BlkCn BT"/>
              </a:rPr>
              <a:t>T</a:t>
            </a:r>
            <a:r>
              <a:rPr sz="2250" b="1" i="1" spc="-165" baseline="3703" dirty="0">
                <a:latin typeface="Swis721 BlkCn BT"/>
                <a:cs typeface="Swis721 BlkCn BT"/>
              </a:rPr>
              <a:t> </a:t>
            </a:r>
            <a:r>
              <a:rPr sz="2250" b="1" i="1" spc="-292" baseline="3703" dirty="0">
                <a:latin typeface="Swis721 BlkCn BT"/>
                <a:cs typeface="Swis721 BlkCn BT"/>
              </a:rPr>
              <a:t>ASSOCI</a:t>
            </a:r>
            <a:r>
              <a:rPr sz="2250" b="1" i="1" spc="-292" baseline="5555" dirty="0">
                <a:latin typeface="Swis721 BlkCn BT"/>
                <a:cs typeface="Swis721 BlkCn BT"/>
              </a:rPr>
              <a:t>ATIF</a:t>
            </a:r>
            <a:endParaRPr sz="2250" baseline="5555">
              <a:latin typeface="Swis721 BlkCn BT"/>
              <a:cs typeface="Swis721 BlkCn BT"/>
            </a:endParaRPr>
          </a:p>
        </p:txBody>
      </p:sp>
      <p:sp>
        <p:nvSpPr>
          <p:cNvPr id="36" name="object 36"/>
          <p:cNvSpPr txBox="1"/>
          <p:nvPr/>
        </p:nvSpPr>
        <p:spPr>
          <a:xfrm rot="19620000">
            <a:off x="9147483" y="6393944"/>
            <a:ext cx="1039439" cy="191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5"/>
              </a:lnSpc>
            </a:pPr>
            <a:r>
              <a:rPr sz="1500" b="1" i="1" spc="-155" dirty="0">
                <a:latin typeface="Swis721 BlkCn BT"/>
                <a:cs typeface="Swis721 BlkCn BT"/>
              </a:rPr>
              <a:t>OSE</a:t>
            </a:r>
            <a:r>
              <a:rPr sz="2250" b="1" i="1" spc="-232" baseline="1851" dirty="0">
                <a:latin typeface="Swis721 BlkCn BT"/>
                <a:cs typeface="Swis721 BlkCn BT"/>
              </a:rPr>
              <a:t>R</a:t>
            </a:r>
            <a:r>
              <a:rPr sz="2250" b="1" i="1" spc="-104" baseline="1851" dirty="0">
                <a:latin typeface="Swis721 BlkCn BT"/>
                <a:cs typeface="Swis721 BlkCn BT"/>
              </a:rPr>
              <a:t> </a:t>
            </a:r>
            <a:r>
              <a:rPr sz="2250" b="1" i="1" spc="-202" baseline="1851" dirty="0">
                <a:latin typeface="Swis721 BlkCn BT"/>
                <a:cs typeface="Swis721 BlkCn BT"/>
              </a:rPr>
              <a:t>RENT</a:t>
            </a:r>
            <a:r>
              <a:rPr sz="2250" b="1" i="1" spc="-202" baseline="3703" dirty="0">
                <a:latin typeface="Swis721 BlkCn BT"/>
                <a:cs typeface="Swis721 BlkCn BT"/>
              </a:rPr>
              <a:t>RER</a:t>
            </a:r>
            <a:endParaRPr sz="2250" baseline="3703">
              <a:latin typeface="Swis721 BlkCn BT"/>
              <a:cs typeface="Swis721 BlkCn BT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74828" y="7913937"/>
            <a:ext cx="2161540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90" dirty="0">
                <a:latin typeface="Swis721 BlkCn BT"/>
                <a:cs typeface="Swis721 BlkCn BT"/>
              </a:rPr>
              <a:t>Communes</a:t>
            </a:r>
            <a:r>
              <a:rPr sz="1500" b="1" spc="45" dirty="0">
                <a:latin typeface="Swis721 BlkCn BT"/>
                <a:cs typeface="Swis721 BlkCn BT"/>
              </a:rPr>
              <a:t> </a:t>
            </a:r>
            <a:r>
              <a:rPr sz="1500" b="1" spc="55" dirty="0">
                <a:latin typeface="Swis721 BlkCn BT"/>
                <a:cs typeface="Swis721 BlkCn BT"/>
              </a:rPr>
              <a:t>avoisinantes</a:t>
            </a:r>
            <a:endParaRPr sz="1500">
              <a:latin typeface="Swis721 BlkCn BT"/>
              <a:cs typeface="Swis721 BlkCn B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20" y="1260729"/>
            <a:ext cx="12290551" cy="82100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537788" y="7462526"/>
            <a:ext cx="2587913" cy="2116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FR" sz="5955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Les </a:t>
            </a:r>
          </a:p>
          <a:p>
            <a:pPr algn="ctr" defTabSz="1134405" rtl="0"/>
            <a:r>
              <a:rPr lang="fr-FR" sz="5955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chiffres</a:t>
            </a:r>
          </a:p>
          <a:p>
            <a:pPr algn="ctr" defTabSz="1134405" rtl="0"/>
            <a:endParaRPr lang="fr-FR" sz="1241" b="1" kern="1200" dirty="0">
              <a:solidFill>
                <a:prstClr val="white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691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0352" y="1764098"/>
            <a:ext cx="2566670" cy="2268220"/>
          </a:xfrm>
          <a:custGeom>
            <a:avLst/>
            <a:gdLst/>
            <a:ahLst/>
            <a:cxnLst/>
            <a:rect l="l" t="t" r="r" b="b"/>
            <a:pathLst>
              <a:path w="2566670" h="2268220">
                <a:moveTo>
                  <a:pt x="2566318" y="2267621"/>
                </a:moveTo>
                <a:lnTo>
                  <a:pt x="0" y="2267621"/>
                </a:lnTo>
                <a:lnTo>
                  <a:pt x="0" y="0"/>
                </a:lnTo>
                <a:lnTo>
                  <a:pt x="2566318" y="0"/>
                </a:lnTo>
                <a:lnTo>
                  <a:pt x="2566318" y="2267621"/>
                </a:lnTo>
                <a:close/>
              </a:path>
            </a:pathLst>
          </a:custGeom>
          <a:solidFill>
            <a:srgbClr val="98D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87119" y="3345600"/>
            <a:ext cx="1045844" cy="434340"/>
          </a:xfrm>
          <a:custGeom>
            <a:avLst/>
            <a:gdLst/>
            <a:ahLst/>
            <a:cxnLst/>
            <a:rect l="l" t="t" r="r" b="b"/>
            <a:pathLst>
              <a:path w="1045845" h="434339">
                <a:moveTo>
                  <a:pt x="1045373" y="434083"/>
                </a:moveTo>
                <a:lnTo>
                  <a:pt x="0" y="434083"/>
                </a:lnTo>
                <a:lnTo>
                  <a:pt x="0" y="0"/>
                </a:lnTo>
                <a:lnTo>
                  <a:pt x="1045373" y="0"/>
                </a:lnTo>
                <a:lnTo>
                  <a:pt x="1045373" y="434083"/>
                </a:lnTo>
                <a:close/>
              </a:path>
            </a:pathLst>
          </a:custGeom>
          <a:solidFill>
            <a:srgbClr val="98D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21684" y="4453663"/>
            <a:ext cx="986155" cy="671830"/>
          </a:xfrm>
          <a:custGeom>
            <a:avLst/>
            <a:gdLst/>
            <a:ahLst/>
            <a:cxnLst/>
            <a:rect l="l" t="t" r="r" b="b"/>
            <a:pathLst>
              <a:path w="986154" h="671829">
                <a:moveTo>
                  <a:pt x="986092" y="671823"/>
                </a:moveTo>
                <a:lnTo>
                  <a:pt x="0" y="671823"/>
                </a:lnTo>
                <a:lnTo>
                  <a:pt x="0" y="0"/>
                </a:lnTo>
                <a:lnTo>
                  <a:pt x="986092" y="0"/>
                </a:lnTo>
                <a:lnTo>
                  <a:pt x="986092" y="671823"/>
                </a:lnTo>
                <a:close/>
              </a:path>
            </a:pathLst>
          </a:custGeom>
          <a:solidFill>
            <a:srgbClr val="98D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80217" y="4249606"/>
            <a:ext cx="3140075" cy="3140075"/>
          </a:xfrm>
          <a:custGeom>
            <a:avLst/>
            <a:gdLst/>
            <a:ahLst/>
            <a:cxnLst/>
            <a:rect l="l" t="t" r="r" b="b"/>
            <a:pathLst>
              <a:path w="3140075" h="3140075">
                <a:moveTo>
                  <a:pt x="3139903" y="3139842"/>
                </a:moveTo>
                <a:lnTo>
                  <a:pt x="0" y="3139842"/>
                </a:lnTo>
                <a:lnTo>
                  <a:pt x="0" y="0"/>
                </a:lnTo>
                <a:lnTo>
                  <a:pt x="3139903" y="0"/>
                </a:lnTo>
                <a:lnTo>
                  <a:pt x="3139903" y="3139842"/>
                </a:lnTo>
                <a:close/>
              </a:path>
            </a:pathLst>
          </a:custGeom>
          <a:solidFill>
            <a:srgbClr val="D73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15867" y="4909767"/>
            <a:ext cx="829944" cy="1316990"/>
          </a:xfrm>
          <a:custGeom>
            <a:avLst/>
            <a:gdLst/>
            <a:ahLst/>
            <a:cxnLst/>
            <a:rect l="l" t="t" r="r" b="b"/>
            <a:pathLst>
              <a:path w="829945" h="1316989">
                <a:moveTo>
                  <a:pt x="829389" y="1316630"/>
                </a:moveTo>
                <a:lnTo>
                  <a:pt x="0" y="1316630"/>
                </a:lnTo>
                <a:lnTo>
                  <a:pt x="0" y="0"/>
                </a:lnTo>
                <a:lnTo>
                  <a:pt x="829389" y="0"/>
                </a:lnTo>
                <a:lnTo>
                  <a:pt x="829389" y="1316630"/>
                </a:lnTo>
                <a:close/>
              </a:path>
            </a:pathLst>
          </a:custGeom>
          <a:solidFill>
            <a:srgbClr val="98D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727504" y="6413950"/>
            <a:ext cx="570865" cy="373380"/>
          </a:xfrm>
          <a:custGeom>
            <a:avLst/>
            <a:gdLst/>
            <a:ahLst/>
            <a:cxnLst/>
            <a:rect l="l" t="t" r="r" b="b"/>
            <a:pathLst>
              <a:path w="570865" h="373379">
                <a:moveTo>
                  <a:pt x="570796" y="373218"/>
                </a:moveTo>
                <a:lnTo>
                  <a:pt x="0" y="373218"/>
                </a:lnTo>
                <a:lnTo>
                  <a:pt x="0" y="0"/>
                </a:lnTo>
                <a:lnTo>
                  <a:pt x="570796" y="0"/>
                </a:lnTo>
                <a:lnTo>
                  <a:pt x="570796" y="373218"/>
                </a:lnTo>
                <a:close/>
              </a:path>
            </a:pathLst>
          </a:custGeom>
          <a:solidFill>
            <a:srgbClr val="F8A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399692" y="1919875"/>
            <a:ext cx="10353040" cy="7504430"/>
            <a:chOff x="1399692" y="1919875"/>
            <a:chExt cx="10353040" cy="7504430"/>
          </a:xfrm>
        </p:grpSpPr>
        <p:sp>
          <p:nvSpPr>
            <p:cNvPr id="9" name="object 9"/>
            <p:cNvSpPr/>
            <p:nvPr/>
          </p:nvSpPr>
          <p:spPr>
            <a:xfrm>
              <a:off x="4426971" y="7273835"/>
              <a:ext cx="508634" cy="327025"/>
            </a:xfrm>
            <a:custGeom>
              <a:avLst/>
              <a:gdLst/>
              <a:ahLst/>
              <a:cxnLst/>
              <a:rect l="l" t="t" r="r" b="b"/>
              <a:pathLst>
                <a:path w="508635" h="327025">
                  <a:moveTo>
                    <a:pt x="508011" y="326980"/>
                  </a:moveTo>
                  <a:lnTo>
                    <a:pt x="0" y="326980"/>
                  </a:lnTo>
                  <a:lnTo>
                    <a:pt x="0" y="0"/>
                  </a:lnTo>
                  <a:lnTo>
                    <a:pt x="508011" y="0"/>
                  </a:lnTo>
                  <a:lnTo>
                    <a:pt x="508011" y="326980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81852" y="2655671"/>
              <a:ext cx="4238625" cy="1471930"/>
            </a:xfrm>
            <a:custGeom>
              <a:avLst/>
              <a:gdLst/>
              <a:ahLst/>
              <a:cxnLst/>
              <a:rect l="l" t="t" r="r" b="b"/>
              <a:pathLst>
                <a:path w="4238625" h="1471929">
                  <a:moveTo>
                    <a:pt x="702767" y="0"/>
                  </a:moveTo>
                  <a:lnTo>
                    <a:pt x="0" y="0"/>
                  </a:lnTo>
                  <a:lnTo>
                    <a:pt x="0" y="542353"/>
                  </a:lnTo>
                  <a:lnTo>
                    <a:pt x="702767" y="542353"/>
                  </a:lnTo>
                  <a:lnTo>
                    <a:pt x="702767" y="0"/>
                  </a:lnTo>
                  <a:close/>
                </a:path>
                <a:path w="4238625" h="1471929">
                  <a:moveTo>
                    <a:pt x="2930512" y="700316"/>
                  </a:moveTo>
                  <a:lnTo>
                    <a:pt x="1950796" y="700316"/>
                  </a:lnTo>
                  <a:lnTo>
                    <a:pt x="1950796" y="1289989"/>
                  </a:lnTo>
                  <a:lnTo>
                    <a:pt x="2930512" y="1289989"/>
                  </a:lnTo>
                  <a:lnTo>
                    <a:pt x="2930512" y="700316"/>
                  </a:lnTo>
                  <a:close/>
                </a:path>
                <a:path w="4238625" h="1471929">
                  <a:moveTo>
                    <a:pt x="4238256" y="689940"/>
                  </a:moveTo>
                  <a:lnTo>
                    <a:pt x="3039033" y="689940"/>
                  </a:lnTo>
                  <a:lnTo>
                    <a:pt x="3039033" y="1471930"/>
                  </a:lnTo>
                  <a:lnTo>
                    <a:pt x="4238256" y="1471930"/>
                  </a:lnTo>
                  <a:lnTo>
                    <a:pt x="4238256" y="689940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52790" y="4080857"/>
              <a:ext cx="4839335" cy="3520440"/>
            </a:xfrm>
            <a:custGeom>
              <a:avLst/>
              <a:gdLst/>
              <a:ahLst/>
              <a:cxnLst/>
              <a:rect l="l" t="t" r="r" b="b"/>
              <a:pathLst>
                <a:path w="4839334" h="3520440">
                  <a:moveTo>
                    <a:pt x="4839095" y="0"/>
                  </a:moveTo>
                  <a:lnTo>
                    <a:pt x="4839095" y="3519955"/>
                  </a:lnTo>
                  <a:lnTo>
                    <a:pt x="0" y="3519955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15546" y="3943616"/>
              <a:ext cx="5055870" cy="3736340"/>
            </a:xfrm>
            <a:custGeom>
              <a:avLst/>
              <a:gdLst/>
              <a:ahLst/>
              <a:cxnLst/>
              <a:rect l="l" t="t" r="r" b="b"/>
              <a:pathLst>
                <a:path w="5055870" h="3736340">
                  <a:moveTo>
                    <a:pt x="193395" y="3578174"/>
                  </a:moveTo>
                  <a:lnTo>
                    <a:pt x="0" y="3657193"/>
                  </a:lnTo>
                  <a:lnTo>
                    <a:pt x="193395" y="3736200"/>
                  </a:lnTo>
                  <a:lnTo>
                    <a:pt x="147497" y="3657193"/>
                  </a:lnTo>
                  <a:lnTo>
                    <a:pt x="193395" y="3578174"/>
                  </a:lnTo>
                  <a:close/>
                </a:path>
                <a:path w="5055870" h="3736340">
                  <a:moveTo>
                    <a:pt x="5055336" y="193395"/>
                  </a:moveTo>
                  <a:lnTo>
                    <a:pt x="4976330" y="0"/>
                  </a:lnTo>
                  <a:lnTo>
                    <a:pt x="4897298" y="193395"/>
                  </a:lnTo>
                  <a:lnTo>
                    <a:pt x="4976330" y="147510"/>
                  </a:lnTo>
                  <a:lnTo>
                    <a:pt x="5055336" y="193395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09012" y="3360186"/>
              <a:ext cx="1345565" cy="585470"/>
            </a:xfrm>
            <a:custGeom>
              <a:avLst/>
              <a:gdLst/>
              <a:ahLst/>
              <a:cxnLst/>
              <a:rect l="l" t="t" r="r" b="b"/>
              <a:pathLst>
                <a:path w="1345565" h="585470">
                  <a:moveTo>
                    <a:pt x="1345249" y="585454"/>
                  </a:moveTo>
                  <a:lnTo>
                    <a:pt x="0" y="585454"/>
                  </a:lnTo>
                  <a:lnTo>
                    <a:pt x="0" y="0"/>
                  </a:lnTo>
                  <a:lnTo>
                    <a:pt x="1345249" y="0"/>
                  </a:lnTo>
                  <a:lnTo>
                    <a:pt x="1345249" y="585454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37589" y="3271230"/>
              <a:ext cx="770890" cy="1190625"/>
            </a:xfrm>
            <a:custGeom>
              <a:avLst/>
              <a:gdLst/>
              <a:ahLst/>
              <a:cxnLst/>
              <a:rect l="l" t="t" r="r" b="b"/>
              <a:pathLst>
                <a:path w="770890" h="1190625">
                  <a:moveTo>
                    <a:pt x="0" y="0"/>
                  </a:moveTo>
                  <a:lnTo>
                    <a:pt x="0" y="1190628"/>
                  </a:lnTo>
                  <a:lnTo>
                    <a:pt x="770855" y="1190628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95441" y="3198037"/>
              <a:ext cx="886460" cy="1306195"/>
            </a:xfrm>
            <a:custGeom>
              <a:avLst/>
              <a:gdLst/>
              <a:ahLst/>
              <a:cxnLst/>
              <a:rect l="l" t="t" r="r" b="b"/>
              <a:pathLst>
                <a:path w="886459" h="1306195">
                  <a:moveTo>
                    <a:pt x="84264" y="103149"/>
                  </a:moveTo>
                  <a:lnTo>
                    <a:pt x="42138" y="0"/>
                  </a:lnTo>
                  <a:lnTo>
                    <a:pt x="0" y="103149"/>
                  </a:lnTo>
                  <a:lnTo>
                    <a:pt x="42138" y="78676"/>
                  </a:lnTo>
                  <a:lnTo>
                    <a:pt x="84264" y="103149"/>
                  </a:lnTo>
                  <a:close/>
                </a:path>
                <a:path w="886459" h="1306195">
                  <a:moveTo>
                    <a:pt x="886193" y="1263827"/>
                  </a:moveTo>
                  <a:lnTo>
                    <a:pt x="783043" y="1221689"/>
                  </a:lnTo>
                  <a:lnTo>
                    <a:pt x="807529" y="1263827"/>
                  </a:lnTo>
                  <a:lnTo>
                    <a:pt x="783043" y="1305966"/>
                  </a:lnTo>
                  <a:lnTo>
                    <a:pt x="886193" y="1263827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34250" y="5526050"/>
              <a:ext cx="1163320" cy="0"/>
            </a:xfrm>
            <a:custGeom>
              <a:avLst/>
              <a:gdLst/>
              <a:ahLst/>
              <a:cxnLst/>
              <a:rect l="l" t="t" r="r" b="b"/>
              <a:pathLst>
                <a:path w="1163320">
                  <a:moveTo>
                    <a:pt x="0" y="0"/>
                  </a:moveTo>
                  <a:lnTo>
                    <a:pt x="1162970" y="0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182592" y="4637214"/>
              <a:ext cx="1275715" cy="1818639"/>
            </a:xfrm>
            <a:custGeom>
              <a:avLst/>
              <a:gdLst/>
              <a:ahLst/>
              <a:cxnLst/>
              <a:rect l="l" t="t" r="r" b="b"/>
              <a:pathLst>
                <a:path w="1275714" h="1818639">
                  <a:moveTo>
                    <a:pt x="1275186" y="1818536"/>
                  </a:moveTo>
                  <a:lnTo>
                    <a:pt x="0" y="1818536"/>
                  </a:lnTo>
                  <a:lnTo>
                    <a:pt x="0" y="0"/>
                  </a:lnTo>
                  <a:lnTo>
                    <a:pt x="1275186" y="0"/>
                  </a:lnTo>
                  <a:lnTo>
                    <a:pt x="1275186" y="1818536"/>
                  </a:lnTo>
                  <a:close/>
                </a:path>
              </a:pathLst>
            </a:custGeom>
            <a:solidFill>
              <a:srgbClr val="D736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75699" y="5334448"/>
              <a:ext cx="1881505" cy="2752090"/>
            </a:xfrm>
            <a:custGeom>
              <a:avLst/>
              <a:gdLst/>
              <a:ahLst/>
              <a:cxnLst/>
              <a:rect l="l" t="t" r="r" b="b"/>
              <a:pathLst>
                <a:path w="1881504" h="2752090">
                  <a:moveTo>
                    <a:pt x="1881242" y="2751903"/>
                  </a:moveTo>
                  <a:lnTo>
                    <a:pt x="0" y="2751903"/>
                  </a:lnTo>
                  <a:lnTo>
                    <a:pt x="0" y="0"/>
                  </a:lnTo>
                  <a:lnTo>
                    <a:pt x="1881242" y="0"/>
                  </a:lnTo>
                  <a:lnTo>
                    <a:pt x="1881242" y="275190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6970" y="5541398"/>
              <a:ext cx="310817" cy="9482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451246" y="5420715"/>
              <a:ext cx="1529080" cy="210820"/>
            </a:xfrm>
            <a:custGeom>
              <a:avLst/>
              <a:gdLst/>
              <a:ahLst/>
              <a:cxnLst/>
              <a:rect l="l" t="t" r="r" b="b"/>
              <a:pathLst>
                <a:path w="1529079" h="210820">
                  <a:moveTo>
                    <a:pt x="257860" y="0"/>
                  </a:moveTo>
                  <a:lnTo>
                    <a:pt x="0" y="105346"/>
                  </a:lnTo>
                  <a:lnTo>
                    <a:pt x="257860" y="210718"/>
                  </a:lnTo>
                  <a:lnTo>
                    <a:pt x="196672" y="105346"/>
                  </a:lnTo>
                  <a:lnTo>
                    <a:pt x="257860" y="0"/>
                  </a:lnTo>
                  <a:close/>
                </a:path>
                <a:path w="1529079" h="210820">
                  <a:moveTo>
                    <a:pt x="1528965" y="105346"/>
                  </a:moveTo>
                  <a:lnTo>
                    <a:pt x="1271104" y="0"/>
                  </a:lnTo>
                  <a:lnTo>
                    <a:pt x="1332280" y="105346"/>
                  </a:lnTo>
                  <a:lnTo>
                    <a:pt x="1271104" y="210718"/>
                  </a:lnTo>
                  <a:lnTo>
                    <a:pt x="1528965" y="105346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324037" y="7600810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0"/>
                  </a:moveTo>
                  <a:lnTo>
                    <a:pt x="0" y="147649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488991" y="7795448"/>
              <a:ext cx="2202180" cy="1268095"/>
            </a:xfrm>
            <a:custGeom>
              <a:avLst/>
              <a:gdLst/>
              <a:ahLst/>
              <a:cxnLst/>
              <a:rect l="l" t="t" r="r" b="b"/>
              <a:pathLst>
                <a:path w="2202179" h="1268095">
                  <a:moveTo>
                    <a:pt x="2201884" y="1267490"/>
                  </a:moveTo>
                  <a:lnTo>
                    <a:pt x="0" y="1267490"/>
                  </a:lnTo>
                  <a:lnTo>
                    <a:pt x="0" y="0"/>
                  </a:lnTo>
                  <a:lnTo>
                    <a:pt x="2201884" y="0"/>
                  </a:lnTo>
                  <a:lnTo>
                    <a:pt x="2201884" y="1267490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287067" y="7728934"/>
              <a:ext cx="74295" cy="66675"/>
            </a:xfrm>
            <a:custGeom>
              <a:avLst/>
              <a:gdLst/>
              <a:ahLst/>
              <a:cxnLst/>
              <a:rect l="l" t="t" r="r" b="b"/>
              <a:pathLst>
                <a:path w="74295" h="66675">
                  <a:moveTo>
                    <a:pt x="36970" y="66453"/>
                  </a:moveTo>
                  <a:lnTo>
                    <a:pt x="29818" y="49142"/>
                  </a:lnTo>
                  <a:lnTo>
                    <a:pt x="20961" y="31314"/>
                  </a:lnTo>
                  <a:lnTo>
                    <a:pt x="10866" y="14442"/>
                  </a:lnTo>
                  <a:lnTo>
                    <a:pt x="0" y="0"/>
                  </a:lnTo>
                  <a:lnTo>
                    <a:pt x="36970" y="13373"/>
                  </a:lnTo>
                  <a:lnTo>
                    <a:pt x="73940" y="0"/>
                  </a:lnTo>
                  <a:lnTo>
                    <a:pt x="63069" y="14442"/>
                  </a:lnTo>
                  <a:lnTo>
                    <a:pt x="52974" y="31314"/>
                  </a:lnTo>
                  <a:lnTo>
                    <a:pt x="44119" y="49142"/>
                  </a:lnTo>
                  <a:lnTo>
                    <a:pt x="36970" y="6645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651225" y="7600810"/>
              <a:ext cx="0" cy="156845"/>
            </a:xfrm>
            <a:custGeom>
              <a:avLst/>
              <a:gdLst/>
              <a:ahLst/>
              <a:cxnLst/>
              <a:rect l="l" t="t" r="r" b="b"/>
              <a:pathLst>
                <a:path h="156845">
                  <a:moveTo>
                    <a:pt x="0" y="0"/>
                  </a:moveTo>
                  <a:lnTo>
                    <a:pt x="0" y="156741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614255" y="7738014"/>
              <a:ext cx="74295" cy="66675"/>
            </a:xfrm>
            <a:custGeom>
              <a:avLst/>
              <a:gdLst/>
              <a:ahLst/>
              <a:cxnLst/>
              <a:rect l="l" t="t" r="r" b="b"/>
              <a:pathLst>
                <a:path w="74295" h="66675">
                  <a:moveTo>
                    <a:pt x="36970" y="66453"/>
                  </a:moveTo>
                  <a:lnTo>
                    <a:pt x="29818" y="49148"/>
                  </a:lnTo>
                  <a:lnTo>
                    <a:pt x="20961" y="31321"/>
                  </a:lnTo>
                  <a:lnTo>
                    <a:pt x="10866" y="14447"/>
                  </a:lnTo>
                  <a:lnTo>
                    <a:pt x="0" y="0"/>
                  </a:lnTo>
                  <a:lnTo>
                    <a:pt x="36970" y="13373"/>
                  </a:lnTo>
                  <a:lnTo>
                    <a:pt x="73940" y="0"/>
                  </a:lnTo>
                  <a:lnTo>
                    <a:pt x="63068" y="14447"/>
                  </a:lnTo>
                  <a:lnTo>
                    <a:pt x="52970" y="31321"/>
                  </a:lnTo>
                  <a:lnTo>
                    <a:pt x="44115" y="49148"/>
                  </a:lnTo>
                  <a:lnTo>
                    <a:pt x="36970" y="6645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532652" y="7600810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09">
                  <a:moveTo>
                    <a:pt x="0" y="0"/>
                  </a:moveTo>
                  <a:lnTo>
                    <a:pt x="0" y="143243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495672" y="7724530"/>
              <a:ext cx="74295" cy="66675"/>
            </a:xfrm>
            <a:custGeom>
              <a:avLst/>
              <a:gdLst/>
              <a:ahLst/>
              <a:cxnLst/>
              <a:rect l="l" t="t" r="r" b="b"/>
              <a:pathLst>
                <a:path w="74295" h="66675">
                  <a:moveTo>
                    <a:pt x="36980" y="66453"/>
                  </a:moveTo>
                  <a:lnTo>
                    <a:pt x="29824" y="49142"/>
                  </a:lnTo>
                  <a:lnTo>
                    <a:pt x="20966" y="31314"/>
                  </a:lnTo>
                  <a:lnTo>
                    <a:pt x="10870" y="14442"/>
                  </a:lnTo>
                  <a:lnTo>
                    <a:pt x="0" y="0"/>
                  </a:lnTo>
                  <a:lnTo>
                    <a:pt x="36980" y="13373"/>
                  </a:lnTo>
                  <a:lnTo>
                    <a:pt x="73950" y="0"/>
                  </a:lnTo>
                  <a:lnTo>
                    <a:pt x="63079" y="14442"/>
                  </a:lnTo>
                  <a:lnTo>
                    <a:pt x="52985" y="31314"/>
                  </a:lnTo>
                  <a:lnTo>
                    <a:pt x="44130" y="49142"/>
                  </a:lnTo>
                  <a:lnTo>
                    <a:pt x="36980" y="6645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92446" y="7607553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09">
                  <a:moveTo>
                    <a:pt x="0" y="0"/>
                  </a:moveTo>
                  <a:lnTo>
                    <a:pt x="0" y="143243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55465" y="7731271"/>
              <a:ext cx="74295" cy="66675"/>
            </a:xfrm>
            <a:custGeom>
              <a:avLst/>
              <a:gdLst/>
              <a:ahLst/>
              <a:cxnLst/>
              <a:rect l="l" t="t" r="r" b="b"/>
              <a:pathLst>
                <a:path w="74295" h="66675">
                  <a:moveTo>
                    <a:pt x="36980" y="66453"/>
                  </a:moveTo>
                  <a:lnTo>
                    <a:pt x="29828" y="49142"/>
                  </a:lnTo>
                  <a:lnTo>
                    <a:pt x="20970" y="31314"/>
                  </a:lnTo>
                  <a:lnTo>
                    <a:pt x="10872" y="14442"/>
                  </a:lnTo>
                  <a:lnTo>
                    <a:pt x="0" y="0"/>
                  </a:lnTo>
                  <a:lnTo>
                    <a:pt x="36980" y="13373"/>
                  </a:lnTo>
                  <a:lnTo>
                    <a:pt x="73950" y="0"/>
                  </a:lnTo>
                  <a:lnTo>
                    <a:pt x="63079" y="14442"/>
                  </a:lnTo>
                  <a:lnTo>
                    <a:pt x="52985" y="31314"/>
                  </a:lnTo>
                  <a:lnTo>
                    <a:pt x="44130" y="49142"/>
                  </a:lnTo>
                  <a:lnTo>
                    <a:pt x="36980" y="6645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42290" y="3660181"/>
              <a:ext cx="4754880" cy="0"/>
            </a:xfrm>
            <a:custGeom>
              <a:avLst/>
              <a:gdLst/>
              <a:ahLst/>
              <a:cxnLst/>
              <a:rect l="l" t="t" r="r" b="b"/>
              <a:pathLst>
                <a:path w="4754880">
                  <a:moveTo>
                    <a:pt x="0" y="0"/>
                  </a:moveTo>
                  <a:lnTo>
                    <a:pt x="4754300" y="0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432488" y="3435400"/>
              <a:ext cx="5882005" cy="431800"/>
            </a:xfrm>
            <a:custGeom>
              <a:avLst/>
              <a:gdLst/>
              <a:ahLst/>
              <a:cxnLst/>
              <a:rect l="l" t="t" r="r" b="b"/>
              <a:pathLst>
                <a:path w="5882005" h="431800">
                  <a:moveTo>
                    <a:pt x="154724" y="161582"/>
                  </a:moveTo>
                  <a:lnTo>
                    <a:pt x="0" y="224790"/>
                  </a:lnTo>
                  <a:lnTo>
                    <a:pt x="154724" y="288010"/>
                  </a:lnTo>
                  <a:lnTo>
                    <a:pt x="117995" y="224790"/>
                  </a:lnTo>
                  <a:lnTo>
                    <a:pt x="154724" y="161582"/>
                  </a:lnTo>
                  <a:close/>
                </a:path>
                <a:path w="5882005" h="431800">
                  <a:moveTo>
                    <a:pt x="4973891" y="224790"/>
                  </a:moveTo>
                  <a:lnTo>
                    <a:pt x="4819167" y="161582"/>
                  </a:lnTo>
                  <a:lnTo>
                    <a:pt x="4855883" y="224790"/>
                  </a:lnTo>
                  <a:lnTo>
                    <a:pt x="4819167" y="288010"/>
                  </a:lnTo>
                  <a:lnTo>
                    <a:pt x="4973891" y="224790"/>
                  </a:lnTo>
                  <a:close/>
                </a:path>
                <a:path w="5882005" h="431800">
                  <a:moveTo>
                    <a:pt x="5881840" y="0"/>
                  </a:moveTo>
                  <a:lnTo>
                    <a:pt x="4980648" y="0"/>
                  </a:lnTo>
                  <a:lnTo>
                    <a:pt x="4980648" y="431317"/>
                  </a:lnTo>
                  <a:lnTo>
                    <a:pt x="5881840" y="431317"/>
                  </a:lnTo>
                  <a:lnTo>
                    <a:pt x="5881840" y="0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592740" y="6600550"/>
              <a:ext cx="139700" cy="0"/>
            </a:xfrm>
            <a:custGeom>
              <a:avLst/>
              <a:gdLst/>
              <a:ahLst/>
              <a:cxnLst/>
              <a:rect l="l" t="t" r="r" b="b"/>
              <a:pathLst>
                <a:path w="139700">
                  <a:moveTo>
                    <a:pt x="0" y="0"/>
                  </a:moveTo>
                  <a:lnTo>
                    <a:pt x="139109" y="0"/>
                  </a:lnTo>
                </a:path>
              </a:pathLst>
            </a:custGeom>
            <a:ln w="10367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299943" y="6432001"/>
              <a:ext cx="412750" cy="337185"/>
            </a:xfrm>
            <a:custGeom>
              <a:avLst/>
              <a:gdLst/>
              <a:ahLst/>
              <a:cxnLst/>
              <a:rect l="l" t="t" r="r" b="b"/>
              <a:pathLst>
                <a:path w="412750" h="337184">
                  <a:moveTo>
                    <a:pt x="412590" y="337140"/>
                  </a:moveTo>
                  <a:lnTo>
                    <a:pt x="0" y="168549"/>
                  </a:lnTo>
                  <a:lnTo>
                    <a:pt x="412590" y="0"/>
                  </a:lnTo>
                  <a:lnTo>
                    <a:pt x="314691" y="168549"/>
                  </a:lnTo>
                  <a:lnTo>
                    <a:pt x="412590" y="337140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99692" y="6595366"/>
              <a:ext cx="377190" cy="10795"/>
            </a:xfrm>
            <a:custGeom>
              <a:avLst/>
              <a:gdLst/>
              <a:ahLst/>
              <a:cxnLst/>
              <a:rect l="l" t="t" r="r" b="b"/>
              <a:pathLst>
                <a:path w="377189" h="10795">
                  <a:moveTo>
                    <a:pt x="0" y="10367"/>
                  </a:moveTo>
                  <a:lnTo>
                    <a:pt x="0" y="0"/>
                  </a:lnTo>
                  <a:lnTo>
                    <a:pt x="376846" y="0"/>
                  </a:lnTo>
                  <a:lnTo>
                    <a:pt x="376846" y="10367"/>
                  </a:lnTo>
                  <a:lnTo>
                    <a:pt x="0" y="10367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01670" y="6495188"/>
              <a:ext cx="258445" cy="210820"/>
            </a:xfrm>
            <a:custGeom>
              <a:avLst/>
              <a:gdLst/>
              <a:ahLst/>
              <a:cxnLst/>
              <a:rect l="l" t="t" r="r" b="b"/>
              <a:pathLst>
                <a:path w="258444" h="210820">
                  <a:moveTo>
                    <a:pt x="0" y="210702"/>
                  </a:moveTo>
                  <a:lnTo>
                    <a:pt x="61188" y="105361"/>
                  </a:lnTo>
                  <a:lnTo>
                    <a:pt x="0" y="0"/>
                  </a:lnTo>
                  <a:lnTo>
                    <a:pt x="257867" y="105361"/>
                  </a:lnTo>
                  <a:lnTo>
                    <a:pt x="0" y="210702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187142" y="6642019"/>
              <a:ext cx="438784" cy="0"/>
            </a:xfrm>
            <a:custGeom>
              <a:avLst/>
              <a:gdLst/>
              <a:ahLst/>
              <a:cxnLst/>
              <a:rect l="l" t="t" r="r" b="b"/>
              <a:pathLst>
                <a:path w="438784">
                  <a:moveTo>
                    <a:pt x="0" y="0"/>
                  </a:moveTo>
                  <a:lnTo>
                    <a:pt x="438498" y="0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104781" y="6594627"/>
              <a:ext cx="603250" cy="95250"/>
            </a:xfrm>
            <a:custGeom>
              <a:avLst/>
              <a:gdLst/>
              <a:ahLst/>
              <a:cxnLst/>
              <a:rect l="l" t="t" r="r" b="b"/>
              <a:pathLst>
                <a:path w="603250" h="95250">
                  <a:moveTo>
                    <a:pt x="116039" y="0"/>
                  </a:moveTo>
                  <a:lnTo>
                    <a:pt x="0" y="47396"/>
                  </a:lnTo>
                  <a:lnTo>
                    <a:pt x="116039" y="94818"/>
                  </a:lnTo>
                  <a:lnTo>
                    <a:pt x="88506" y="47396"/>
                  </a:lnTo>
                  <a:lnTo>
                    <a:pt x="116039" y="0"/>
                  </a:lnTo>
                  <a:close/>
                </a:path>
                <a:path w="603250" h="95250">
                  <a:moveTo>
                    <a:pt x="603199" y="47396"/>
                  </a:moveTo>
                  <a:lnTo>
                    <a:pt x="487159" y="0"/>
                  </a:lnTo>
                  <a:lnTo>
                    <a:pt x="514692" y="47396"/>
                  </a:lnTo>
                  <a:lnTo>
                    <a:pt x="487159" y="94818"/>
                  </a:lnTo>
                  <a:lnTo>
                    <a:pt x="603199" y="47396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76655" y="7782478"/>
              <a:ext cx="0" cy="1636395"/>
            </a:xfrm>
            <a:custGeom>
              <a:avLst/>
              <a:gdLst/>
              <a:ahLst/>
              <a:cxnLst/>
              <a:rect l="l" t="t" r="r" b="b"/>
              <a:pathLst>
                <a:path h="1636395">
                  <a:moveTo>
                    <a:pt x="0" y="0"/>
                  </a:moveTo>
                  <a:lnTo>
                    <a:pt x="0" y="1636043"/>
                  </a:lnTo>
                </a:path>
              </a:pathLst>
            </a:custGeom>
            <a:ln w="10367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571281" y="7599484"/>
              <a:ext cx="210820" cy="258445"/>
            </a:xfrm>
            <a:custGeom>
              <a:avLst/>
              <a:gdLst/>
              <a:ahLst/>
              <a:cxnLst/>
              <a:rect l="l" t="t" r="r" b="b"/>
              <a:pathLst>
                <a:path w="210820" h="258445">
                  <a:moveTo>
                    <a:pt x="210716" y="257862"/>
                  </a:moveTo>
                  <a:lnTo>
                    <a:pt x="105373" y="196675"/>
                  </a:lnTo>
                  <a:lnTo>
                    <a:pt x="0" y="257862"/>
                  </a:lnTo>
                  <a:lnTo>
                    <a:pt x="105373" y="0"/>
                  </a:lnTo>
                  <a:lnTo>
                    <a:pt x="210716" y="257862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686759" y="6538091"/>
              <a:ext cx="0" cy="737235"/>
            </a:xfrm>
            <a:custGeom>
              <a:avLst/>
              <a:gdLst/>
              <a:ahLst/>
              <a:cxnLst/>
              <a:rect l="l" t="t" r="r" b="b"/>
              <a:pathLst>
                <a:path h="737234">
                  <a:moveTo>
                    <a:pt x="0" y="737074"/>
                  </a:moveTo>
                  <a:lnTo>
                    <a:pt x="0" y="0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639349" y="6455743"/>
              <a:ext cx="95250" cy="116205"/>
            </a:xfrm>
            <a:custGeom>
              <a:avLst/>
              <a:gdLst/>
              <a:ahLst/>
              <a:cxnLst/>
              <a:rect l="l" t="t" r="r" b="b"/>
              <a:pathLst>
                <a:path w="95250" h="116204">
                  <a:moveTo>
                    <a:pt x="94830" y="116029"/>
                  </a:moveTo>
                  <a:lnTo>
                    <a:pt x="47409" y="88504"/>
                  </a:lnTo>
                  <a:lnTo>
                    <a:pt x="0" y="116029"/>
                  </a:lnTo>
                  <a:lnTo>
                    <a:pt x="47409" y="0"/>
                  </a:lnTo>
                  <a:lnTo>
                    <a:pt x="94830" y="116029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919760" y="6632349"/>
              <a:ext cx="756920" cy="641985"/>
            </a:xfrm>
            <a:custGeom>
              <a:avLst/>
              <a:gdLst/>
              <a:ahLst/>
              <a:cxnLst/>
              <a:rect l="l" t="t" r="r" b="b"/>
              <a:pathLst>
                <a:path w="756920" h="641984">
                  <a:moveTo>
                    <a:pt x="756631" y="641479"/>
                  </a:moveTo>
                  <a:lnTo>
                    <a:pt x="0" y="0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856939" y="6579108"/>
              <a:ext cx="4492625" cy="2256790"/>
            </a:xfrm>
            <a:custGeom>
              <a:avLst/>
              <a:gdLst/>
              <a:ahLst/>
              <a:cxnLst/>
              <a:rect l="l" t="t" r="r" b="b"/>
              <a:pathLst>
                <a:path w="4492625" h="2256790">
                  <a:moveTo>
                    <a:pt x="119164" y="38874"/>
                  </a:moveTo>
                  <a:lnTo>
                    <a:pt x="0" y="0"/>
                  </a:lnTo>
                  <a:lnTo>
                    <a:pt x="57848" y="111188"/>
                  </a:lnTo>
                  <a:lnTo>
                    <a:pt x="67500" y="57238"/>
                  </a:lnTo>
                  <a:lnTo>
                    <a:pt x="119164" y="38874"/>
                  </a:lnTo>
                  <a:close/>
                </a:path>
                <a:path w="4492625" h="2256790">
                  <a:moveTo>
                    <a:pt x="2300122" y="1219987"/>
                  </a:moveTo>
                  <a:lnTo>
                    <a:pt x="1590205" y="1219987"/>
                  </a:lnTo>
                  <a:lnTo>
                    <a:pt x="1590205" y="2256231"/>
                  </a:lnTo>
                  <a:lnTo>
                    <a:pt x="2300122" y="2256231"/>
                  </a:lnTo>
                  <a:lnTo>
                    <a:pt x="2300122" y="1219987"/>
                  </a:lnTo>
                  <a:close/>
                </a:path>
                <a:path w="4492625" h="2256790">
                  <a:moveTo>
                    <a:pt x="2985401" y="1217980"/>
                  </a:moveTo>
                  <a:lnTo>
                    <a:pt x="2438501" y="1217980"/>
                  </a:lnTo>
                  <a:lnTo>
                    <a:pt x="2438501" y="2030768"/>
                  </a:lnTo>
                  <a:lnTo>
                    <a:pt x="2985401" y="2030768"/>
                  </a:lnTo>
                  <a:lnTo>
                    <a:pt x="2985401" y="1217980"/>
                  </a:lnTo>
                  <a:close/>
                </a:path>
                <a:path w="4492625" h="2256790">
                  <a:moveTo>
                    <a:pt x="4492536" y="1219974"/>
                  </a:moveTo>
                  <a:lnTo>
                    <a:pt x="3175876" y="1219974"/>
                  </a:lnTo>
                  <a:lnTo>
                    <a:pt x="3175876" y="2059368"/>
                  </a:lnTo>
                  <a:lnTo>
                    <a:pt x="4492536" y="2059368"/>
                  </a:lnTo>
                  <a:lnTo>
                    <a:pt x="4492536" y="1219974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0880391" y="7799606"/>
              <a:ext cx="679450" cy="1263650"/>
            </a:xfrm>
            <a:custGeom>
              <a:avLst/>
              <a:gdLst/>
              <a:ahLst/>
              <a:cxnLst/>
              <a:rect l="l" t="t" r="r" b="b"/>
              <a:pathLst>
                <a:path w="679450" h="1263650">
                  <a:moveTo>
                    <a:pt x="679062" y="1263333"/>
                  </a:moveTo>
                  <a:lnTo>
                    <a:pt x="0" y="1263333"/>
                  </a:lnTo>
                  <a:lnTo>
                    <a:pt x="0" y="0"/>
                  </a:lnTo>
                  <a:lnTo>
                    <a:pt x="679062" y="0"/>
                  </a:lnTo>
                  <a:lnTo>
                    <a:pt x="679062" y="1263333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0491885" y="7600809"/>
              <a:ext cx="728345" cy="152400"/>
            </a:xfrm>
            <a:custGeom>
              <a:avLst/>
              <a:gdLst/>
              <a:ahLst/>
              <a:cxnLst/>
              <a:rect l="l" t="t" r="r" b="b"/>
              <a:pathLst>
                <a:path w="728345" h="152400">
                  <a:moveTo>
                    <a:pt x="0" y="1326"/>
                  </a:moveTo>
                  <a:lnTo>
                    <a:pt x="728038" y="0"/>
                  </a:lnTo>
                  <a:lnTo>
                    <a:pt x="728038" y="151868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82937" y="7733145"/>
              <a:ext cx="73940" cy="6645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0481517" y="5461138"/>
              <a:ext cx="133350" cy="0"/>
            </a:xfrm>
            <a:custGeom>
              <a:avLst/>
              <a:gdLst/>
              <a:ahLst/>
              <a:cxnLst/>
              <a:rect l="l" t="t" r="r" b="b"/>
              <a:pathLst>
                <a:path w="133350">
                  <a:moveTo>
                    <a:pt x="0" y="0"/>
                  </a:moveTo>
                  <a:lnTo>
                    <a:pt x="133168" y="0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669591" y="4491680"/>
              <a:ext cx="1083310" cy="1759585"/>
            </a:xfrm>
            <a:custGeom>
              <a:avLst/>
              <a:gdLst/>
              <a:ahLst/>
              <a:cxnLst/>
              <a:rect l="l" t="t" r="r" b="b"/>
              <a:pathLst>
                <a:path w="1083309" h="1759585">
                  <a:moveTo>
                    <a:pt x="1082996" y="1759485"/>
                  </a:moveTo>
                  <a:lnTo>
                    <a:pt x="0" y="1759485"/>
                  </a:lnTo>
                  <a:lnTo>
                    <a:pt x="0" y="0"/>
                  </a:lnTo>
                  <a:lnTo>
                    <a:pt x="1082996" y="0"/>
                  </a:lnTo>
                  <a:lnTo>
                    <a:pt x="1082996" y="1759485"/>
                  </a:lnTo>
                  <a:close/>
                </a:path>
              </a:pathLst>
            </a:custGeom>
            <a:solidFill>
              <a:srgbClr val="D7362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592227" y="5429539"/>
              <a:ext cx="77470" cy="63500"/>
            </a:xfrm>
            <a:custGeom>
              <a:avLst/>
              <a:gdLst/>
              <a:ahLst/>
              <a:cxnLst/>
              <a:rect l="l" t="t" r="r" b="b"/>
              <a:pathLst>
                <a:path w="77470" h="63500">
                  <a:moveTo>
                    <a:pt x="0" y="63208"/>
                  </a:moveTo>
                  <a:lnTo>
                    <a:pt x="18360" y="31599"/>
                  </a:lnTo>
                  <a:lnTo>
                    <a:pt x="0" y="0"/>
                  </a:lnTo>
                  <a:lnTo>
                    <a:pt x="77361" y="31599"/>
                  </a:lnTo>
                  <a:lnTo>
                    <a:pt x="0" y="63208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778560" y="4104912"/>
              <a:ext cx="4128770" cy="240665"/>
            </a:xfrm>
            <a:custGeom>
              <a:avLst/>
              <a:gdLst/>
              <a:ahLst/>
              <a:cxnLst/>
              <a:rect l="l" t="t" r="r" b="b"/>
              <a:pathLst>
                <a:path w="4128770" h="240664">
                  <a:moveTo>
                    <a:pt x="0" y="0"/>
                  </a:moveTo>
                  <a:lnTo>
                    <a:pt x="0" y="240601"/>
                  </a:lnTo>
                  <a:lnTo>
                    <a:pt x="4128453" y="240601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736417" y="4031713"/>
              <a:ext cx="84455" cy="103505"/>
            </a:xfrm>
            <a:custGeom>
              <a:avLst/>
              <a:gdLst/>
              <a:ahLst/>
              <a:cxnLst/>
              <a:rect l="l" t="t" r="r" b="b"/>
              <a:pathLst>
                <a:path w="84455" h="103504">
                  <a:moveTo>
                    <a:pt x="84276" y="103142"/>
                  </a:moveTo>
                  <a:lnTo>
                    <a:pt x="42143" y="78666"/>
                  </a:lnTo>
                  <a:lnTo>
                    <a:pt x="0" y="103142"/>
                  </a:lnTo>
                  <a:lnTo>
                    <a:pt x="42143" y="0"/>
                  </a:lnTo>
                  <a:lnTo>
                    <a:pt x="84276" y="103142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14730" y="4104908"/>
              <a:ext cx="0" cy="1171575"/>
            </a:xfrm>
            <a:custGeom>
              <a:avLst/>
              <a:gdLst/>
              <a:ahLst/>
              <a:cxnLst/>
              <a:rect l="l" t="t" r="r" b="b"/>
              <a:pathLst>
                <a:path h="1171575">
                  <a:moveTo>
                    <a:pt x="0" y="1171210"/>
                  </a:moveTo>
                  <a:lnTo>
                    <a:pt x="0" y="0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472586" y="4031716"/>
              <a:ext cx="84455" cy="1317625"/>
            </a:xfrm>
            <a:custGeom>
              <a:avLst/>
              <a:gdLst/>
              <a:ahLst/>
              <a:cxnLst/>
              <a:rect l="l" t="t" r="r" b="b"/>
              <a:pathLst>
                <a:path w="84454" h="1317625">
                  <a:moveTo>
                    <a:pt x="84277" y="1214462"/>
                  </a:moveTo>
                  <a:lnTo>
                    <a:pt x="42138" y="1238935"/>
                  </a:lnTo>
                  <a:lnTo>
                    <a:pt x="0" y="1214462"/>
                  </a:lnTo>
                  <a:lnTo>
                    <a:pt x="42138" y="1317612"/>
                  </a:lnTo>
                  <a:lnTo>
                    <a:pt x="84277" y="1214462"/>
                  </a:lnTo>
                  <a:close/>
                </a:path>
                <a:path w="84454" h="1317625">
                  <a:moveTo>
                    <a:pt x="84277" y="103149"/>
                  </a:moveTo>
                  <a:lnTo>
                    <a:pt x="42138" y="0"/>
                  </a:lnTo>
                  <a:lnTo>
                    <a:pt x="0" y="103149"/>
                  </a:lnTo>
                  <a:lnTo>
                    <a:pt x="42138" y="78663"/>
                  </a:lnTo>
                  <a:lnTo>
                    <a:pt x="84277" y="103149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463796" y="2097275"/>
              <a:ext cx="0" cy="881380"/>
            </a:xfrm>
            <a:custGeom>
              <a:avLst/>
              <a:gdLst/>
              <a:ahLst/>
              <a:cxnLst/>
              <a:rect l="l" t="t" r="r" b="b"/>
              <a:pathLst>
                <a:path h="881380">
                  <a:moveTo>
                    <a:pt x="0" y="0"/>
                  </a:moveTo>
                  <a:lnTo>
                    <a:pt x="0" y="881209"/>
                  </a:lnTo>
                </a:path>
              </a:pathLst>
            </a:custGeom>
            <a:ln w="10367">
              <a:solidFill>
                <a:srgbClr val="98D4C6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903011" y="1919875"/>
              <a:ext cx="3953510" cy="1261745"/>
            </a:xfrm>
            <a:custGeom>
              <a:avLst/>
              <a:gdLst/>
              <a:ahLst/>
              <a:cxnLst/>
              <a:rect l="l" t="t" r="r" b="b"/>
              <a:pathLst>
                <a:path w="3953509" h="1261745">
                  <a:moveTo>
                    <a:pt x="3952882" y="1261560"/>
                  </a:moveTo>
                  <a:lnTo>
                    <a:pt x="0" y="1261560"/>
                  </a:lnTo>
                  <a:lnTo>
                    <a:pt x="0" y="0"/>
                  </a:lnTo>
                  <a:lnTo>
                    <a:pt x="3952882" y="0"/>
                  </a:lnTo>
                  <a:lnTo>
                    <a:pt x="3952882" y="1261560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95070" y="2038529"/>
              <a:ext cx="3530044" cy="2871230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116338" y="3387375"/>
              <a:ext cx="583252" cy="506139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95505" y="2139732"/>
              <a:ext cx="683973" cy="76127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9254604" y="3712311"/>
              <a:ext cx="285750" cy="233679"/>
            </a:xfrm>
            <a:custGeom>
              <a:avLst/>
              <a:gdLst/>
              <a:ahLst/>
              <a:cxnLst/>
              <a:rect l="l" t="t" r="r" b="b"/>
              <a:pathLst>
                <a:path w="285750" h="233679">
                  <a:moveTo>
                    <a:pt x="285584" y="0"/>
                  </a:moveTo>
                  <a:lnTo>
                    <a:pt x="0" y="0"/>
                  </a:lnTo>
                  <a:lnTo>
                    <a:pt x="0" y="52070"/>
                  </a:lnTo>
                  <a:lnTo>
                    <a:pt x="0" y="233680"/>
                  </a:lnTo>
                  <a:lnTo>
                    <a:pt x="42722" y="233680"/>
                  </a:lnTo>
                  <a:lnTo>
                    <a:pt x="42722" y="52070"/>
                  </a:lnTo>
                  <a:lnTo>
                    <a:pt x="242697" y="52070"/>
                  </a:lnTo>
                  <a:lnTo>
                    <a:pt x="242697" y="233680"/>
                  </a:lnTo>
                  <a:lnTo>
                    <a:pt x="285419" y="233680"/>
                  </a:lnTo>
                  <a:lnTo>
                    <a:pt x="285419" y="52070"/>
                  </a:lnTo>
                  <a:lnTo>
                    <a:pt x="285584" y="52070"/>
                  </a:lnTo>
                  <a:lnTo>
                    <a:pt x="285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254606" y="3712306"/>
              <a:ext cx="285750" cy="233679"/>
            </a:xfrm>
            <a:custGeom>
              <a:avLst/>
              <a:gdLst/>
              <a:ahLst/>
              <a:cxnLst/>
              <a:rect l="l" t="t" r="r" b="b"/>
              <a:pathLst>
                <a:path w="285750" h="233679">
                  <a:moveTo>
                    <a:pt x="242700" y="0"/>
                  </a:moveTo>
                  <a:lnTo>
                    <a:pt x="42723" y="0"/>
                  </a:lnTo>
                  <a:lnTo>
                    <a:pt x="0" y="0"/>
                  </a:lnTo>
                  <a:lnTo>
                    <a:pt x="0" y="52592"/>
                  </a:lnTo>
                  <a:lnTo>
                    <a:pt x="0" y="233209"/>
                  </a:lnTo>
                  <a:lnTo>
                    <a:pt x="42723" y="233209"/>
                  </a:lnTo>
                  <a:lnTo>
                    <a:pt x="42723" y="52592"/>
                  </a:lnTo>
                  <a:lnTo>
                    <a:pt x="242700" y="52592"/>
                  </a:lnTo>
                  <a:lnTo>
                    <a:pt x="242700" y="233209"/>
                  </a:lnTo>
                  <a:lnTo>
                    <a:pt x="285424" y="233209"/>
                  </a:lnTo>
                  <a:lnTo>
                    <a:pt x="285424" y="52592"/>
                  </a:lnTo>
                  <a:lnTo>
                    <a:pt x="285590" y="52592"/>
                  </a:lnTo>
                  <a:lnTo>
                    <a:pt x="285590" y="0"/>
                  </a:lnTo>
                  <a:lnTo>
                    <a:pt x="285424" y="0"/>
                  </a:lnTo>
                  <a:lnTo>
                    <a:pt x="242700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348694" y="3466716"/>
              <a:ext cx="278883" cy="244764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9496556" y="3556379"/>
              <a:ext cx="290195" cy="389255"/>
            </a:xfrm>
            <a:custGeom>
              <a:avLst/>
              <a:gdLst/>
              <a:ahLst/>
              <a:cxnLst/>
              <a:rect l="l" t="t" r="r" b="b"/>
              <a:pathLst>
                <a:path w="290195" h="389254">
                  <a:moveTo>
                    <a:pt x="289383" y="389149"/>
                  </a:moveTo>
                  <a:lnTo>
                    <a:pt x="257949" y="389149"/>
                  </a:lnTo>
                  <a:lnTo>
                    <a:pt x="257949" y="253867"/>
                  </a:lnTo>
                  <a:lnTo>
                    <a:pt x="171330" y="253867"/>
                  </a:lnTo>
                  <a:lnTo>
                    <a:pt x="171330" y="389138"/>
                  </a:lnTo>
                  <a:lnTo>
                    <a:pt x="139896" y="389138"/>
                  </a:lnTo>
                  <a:lnTo>
                    <a:pt x="139896" y="229878"/>
                  </a:lnTo>
                  <a:lnTo>
                    <a:pt x="124895" y="229878"/>
                  </a:lnTo>
                  <a:lnTo>
                    <a:pt x="124895" y="355020"/>
                  </a:lnTo>
                  <a:lnTo>
                    <a:pt x="97338" y="389138"/>
                  </a:lnTo>
                  <a:lnTo>
                    <a:pt x="86606" y="386455"/>
                  </a:lnTo>
                  <a:lnTo>
                    <a:pt x="77844" y="379139"/>
                  </a:lnTo>
                  <a:lnTo>
                    <a:pt x="71937" y="368293"/>
                  </a:lnTo>
                  <a:lnTo>
                    <a:pt x="69771" y="355020"/>
                  </a:lnTo>
                  <a:lnTo>
                    <a:pt x="69771" y="190016"/>
                  </a:lnTo>
                  <a:lnTo>
                    <a:pt x="71772" y="180107"/>
                  </a:lnTo>
                  <a:lnTo>
                    <a:pt x="77228" y="172013"/>
                  </a:lnTo>
                  <a:lnTo>
                    <a:pt x="85324" y="166556"/>
                  </a:lnTo>
                  <a:lnTo>
                    <a:pt x="95244" y="164554"/>
                  </a:lnTo>
                  <a:lnTo>
                    <a:pt x="145536" y="164554"/>
                  </a:lnTo>
                  <a:lnTo>
                    <a:pt x="114061" y="78092"/>
                  </a:lnTo>
                  <a:lnTo>
                    <a:pt x="30500" y="117529"/>
                  </a:lnTo>
                  <a:lnTo>
                    <a:pt x="22265" y="119566"/>
                  </a:lnTo>
                  <a:lnTo>
                    <a:pt x="14162" y="118326"/>
                  </a:lnTo>
                  <a:lnTo>
                    <a:pt x="7110" y="114136"/>
                  </a:lnTo>
                  <a:lnTo>
                    <a:pt x="2031" y="107327"/>
                  </a:lnTo>
                  <a:lnTo>
                    <a:pt x="0" y="99081"/>
                  </a:lnTo>
                  <a:lnTo>
                    <a:pt x="1246" y="90973"/>
                  </a:lnTo>
                  <a:lnTo>
                    <a:pt x="5442" y="83923"/>
                  </a:lnTo>
                  <a:lnTo>
                    <a:pt x="12263" y="78849"/>
                  </a:lnTo>
                  <a:lnTo>
                    <a:pt x="103756" y="35680"/>
                  </a:lnTo>
                  <a:lnTo>
                    <a:pt x="106626" y="25054"/>
                  </a:lnTo>
                  <a:lnTo>
                    <a:pt x="112156" y="15584"/>
                  </a:lnTo>
                  <a:lnTo>
                    <a:pt x="120107" y="7850"/>
                  </a:lnTo>
                  <a:lnTo>
                    <a:pt x="130244" y="2432"/>
                  </a:lnTo>
                  <a:lnTo>
                    <a:pt x="146384" y="0"/>
                  </a:lnTo>
                  <a:lnTo>
                    <a:pt x="161673" y="3807"/>
                  </a:lnTo>
                  <a:lnTo>
                    <a:pt x="174419" y="13068"/>
                  </a:lnTo>
                  <a:lnTo>
                    <a:pt x="182931" y="26992"/>
                  </a:lnTo>
                  <a:lnTo>
                    <a:pt x="234073" y="167530"/>
                  </a:lnTo>
                  <a:lnTo>
                    <a:pt x="236499" y="183659"/>
                  </a:lnTo>
                  <a:lnTo>
                    <a:pt x="232685" y="198943"/>
                  </a:lnTo>
                  <a:lnTo>
                    <a:pt x="223423" y="211687"/>
                  </a:lnTo>
                  <a:lnTo>
                    <a:pt x="209503" y="220195"/>
                  </a:lnTo>
                  <a:lnTo>
                    <a:pt x="206392" y="221325"/>
                  </a:lnTo>
                  <a:lnTo>
                    <a:pt x="200089" y="224528"/>
                  </a:lnTo>
                  <a:lnTo>
                    <a:pt x="260510" y="224528"/>
                  </a:lnTo>
                  <a:lnTo>
                    <a:pt x="260510" y="25136"/>
                  </a:lnTo>
                  <a:lnTo>
                    <a:pt x="289850" y="25136"/>
                  </a:lnTo>
                  <a:lnTo>
                    <a:pt x="289850" y="253867"/>
                  </a:lnTo>
                  <a:lnTo>
                    <a:pt x="289383" y="253867"/>
                  </a:lnTo>
                  <a:lnTo>
                    <a:pt x="289383" y="3891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496556" y="3556379"/>
              <a:ext cx="290195" cy="389255"/>
            </a:xfrm>
            <a:custGeom>
              <a:avLst/>
              <a:gdLst/>
              <a:ahLst/>
              <a:cxnLst/>
              <a:rect l="l" t="t" r="r" b="b"/>
              <a:pathLst>
                <a:path w="290195" h="389254">
                  <a:moveTo>
                    <a:pt x="260510" y="25136"/>
                  </a:moveTo>
                  <a:lnTo>
                    <a:pt x="260510" y="224528"/>
                  </a:lnTo>
                  <a:lnTo>
                    <a:pt x="200089" y="224528"/>
                  </a:lnTo>
                  <a:lnTo>
                    <a:pt x="203241" y="222901"/>
                  </a:lnTo>
                  <a:lnTo>
                    <a:pt x="206392" y="221325"/>
                  </a:lnTo>
                  <a:lnTo>
                    <a:pt x="209503" y="220195"/>
                  </a:lnTo>
                  <a:lnTo>
                    <a:pt x="223423" y="211687"/>
                  </a:lnTo>
                  <a:lnTo>
                    <a:pt x="232685" y="198943"/>
                  </a:lnTo>
                  <a:lnTo>
                    <a:pt x="236499" y="183659"/>
                  </a:lnTo>
                  <a:lnTo>
                    <a:pt x="234073" y="167530"/>
                  </a:lnTo>
                  <a:lnTo>
                    <a:pt x="182931" y="26992"/>
                  </a:lnTo>
                  <a:lnTo>
                    <a:pt x="174419" y="13068"/>
                  </a:lnTo>
                  <a:lnTo>
                    <a:pt x="161673" y="3807"/>
                  </a:lnTo>
                  <a:lnTo>
                    <a:pt x="146384" y="0"/>
                  </a:lnTo>
                  <a:lnTo>
                    <a:pt x="130244" y="2432"/>
                  </a:lnTo>
                  <a:lnTo>
                    <a:pt x="120107" y="7850"/>
                  </a:lnTo>
                  <a:lnTo>
                    <a:pt x="112156" y="15584"/>
                  </a:lnTo>
                  <a:lnTo>
                    <a:pt x="106626" y="25054"/>
                  </a:lnTo>
                  <a:lnTo>
                    <a:pt x="103756" y="35680"/>
                  </a:lnTo>
                  <a:lnTo>
                    <a:pt x="12263" y="78849"/>
                  </a:lnTo>
                  <a:lnTo>
                    <a:pt x="5442" y="83923"/>
                  </a:lnTo>
                  <a:lnTo>
                    <a:pt x="1246" y="90973"/>
                  </a:lnTo>
                  <a:lnTo>
                    <a:pt x="0" y="99081"/>
                  </a:lnTo>
                  <a:lnTo>
                    <a:pt x="2031" y="107327"/>
                  </a:lnTo>
                  <a:lnTo>
                    <a:pt x="7110" y="114136"/>
                  </a:lnTo>
                  <a:lnTo>
                    <a:pt x="14162" y="118326"/>
                  </a:lnTo>
                  <a:lnTo>
                    <a:pt x="22265" y="119566"/>
                  </a:lnTo>
                  <a:lnTo>
                    <a:pt x="30500" y="117529"/>
                  </a:lnTo>
                  <a:lnTo>
                    <a:pt x="114061" y="78092"/>
                  </a:lnTo>
                  <a:lnTo>
                    <a:pt x="145536" y="164554"/>
                  </a:lnTo>
                  <a:lnTo>
                    <a:pt x="95244" y="164554"/>
                  </a:lnTo>
                  <a:lnTo>
                    <a:pt x="85324" y="166556"/>
                  </a:lnTo>
                  <a:lnTo>
                    <a:pt x="77228" y="172013"/>
                  </a:lnTo>
                  <a:lnTo>
                    <a:pt x="71772" y="180107"/>
                  </a:lnTo>
                  <a:lnTo>
                    <a:pt x="69771" y="190016"/>
                  </a:lnTo>
                  <a:lnTo>
                    <a:pt x="69771" y="355020"/>
                  </a:lnTo>
                  <a:lnTo>
                    <a:pt x="71937" y="368293"/>
                  </a:lnTo>
                  <a:lnTo>
                    <a:pt x="77844" y="379139"/>
                  </a:lnTo>
                  <a:lnTo>
                    <a:pt x="86606" y="386455"/>
                  </a:lnTo>
                  <a:lnTo>
                    <a:pt x="97338" y="389138"/>
                  </a:lnTo>
                  <a:lnTo>
                    <a:pt x="108064" y="386455"/>
                  </a:lnTo>
                  <a:lnTo>
                    <a:pt x="116824" y="379139"/>
                  </a:lnTo>
                  <a:lnTo>
                    <a:pt x="122729" y="368293"/>
                  </a:lnTo>
                  <a:lnTo>
                    <a:pt x="124895" y="355020"/>
                  </a:lnTo>
                  <a:lnTo>
                    <a:pt x="124895" y="229878"/>
                  </a:lnTo>
                  <a:lnTo>
                    <a:pt x="139896" y="229878"/>
                  </a:lnTo>
                  <a:lnTo>
                    <a:pt x="139896" y="253857"/>
                  </a:lnTo>
                  <a:lnTo>
                    <a:pt x="139896" y="389138"/>
                  </a:lnTo>
                  <a:lnTo>
                    <a:pt x="171330" y="389138"/>
                  </a:lnTo>
                  <a:lnTo>
                    <a:pt x="171330" y="253867"/>
                  </a:lnTo>
                  <a:lnTo>
                    <a:pt x="257949" y="253867"/>
                  </a:lnTo>
                  <a:lnTo>
                    <a:pt x="257949" y="389149"/>
                  </a:lnTo>
                  <a:lnTo>
                    <a:pt x="289383" y="389149"/>
                  </a:lnTo>
                  <a:lnTo>
                    <a:pt x="289383" y="253867"/>
                  </a:lnTo>
                  <a:lnTo>
                    <a:pt x="289850" y="253867"/>
                  </a:lnTo>
                  <a:lnTo>
                    <a:pt x="289850" y="224528"/>
                  </a:lnTo>
                  <a:lnTo>
                    <a:pt x="289850" y="25136"/>
                  </a:lnTo>
                  <a:lnTo>
                    <a:pt x="260510" y="25136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92896" y="8121988"/>
              <a:ext cx="834655" cy="705311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973014" y="8226363"/>
              <a:ext cx="525846" cy="53277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28453" y="7961671"/>
              <a:ext cx="249625" cy="162674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98356" y="7956952"/>
              <a:ext cx="193919" cy="36024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680946" y="3409758"/>
              <a:ext cx="518926" cy="457750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892248" y="5107789"/>
              <a:ext cx="766870" cy="502543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89930" y="5311975"/>
              <a:ext cx="431781" cy="523437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4702817" y="5339400"/>
              <a:ext cx="278130" cy="498475"/>
            </a:xfrm>
            <a:custGeom>
              <a:avLst/>
              <a:gdLst/>
              <a:ahLst/>
              <a:cxnLst/>
              <a:rect l="l" t="t" r="r" b="b"/>
              <a:pathLst>
                <a:path w="278129" h="498475">
                  <a:moveTo>
                    <a:pt x="259505" y="497945"/>
                  </a:moveTo>
                  <a:lnTo>
                    <a:pt x="254715" y="497945"/>
                  </a:lnTo>
                  <a:lnTo>
                    <a:pt x="247776" y="496897"/>
                  </a:lnTo>
                  <a:lnTo>
                    <a:pt x="214743" y="429116"/>
                  </a:lnTo>
                  <a:lnTo>
                    <a:pt x="202804" y="391996"/>
                  </a:lnTo>
                  <a:lnTo>
                    <a:pt x="195352" y="364841"/>
                  </a:lnTo>
                  <a:lnTo>
                    <a:pt x="190936" y="355517"/>
                  </a:lnTo>
                  <a:lnTo>
                    <a:pt x="180865" y="342692"/>
                  </a:lnTo>
                  <a:lnTo>
                    <a:pt x="165586" y="327534"/>
                  </a:lnTo>
                  <a:lnTo>
                    <a:pt x="145547" y="311212"/>
                  </a:lnTo>
                  <a:lnTo>
                    <a:pt x="142686" y="308340"/>
                  </a:lnTo>
                  <a:lnTo>
                    <a:pt x="138850" y="306432"/>
                  </a:lnTo>
                  <a:lnTo>
                    <a:pt x="135978" y="303550"/>
                  </a:lnTo>
                  <a:lnTo>
                    <a:pt x="134060" y="304504"/>
                  </a:lnTo>
                  <a:lnTo>
                    <a:pt x="133106" y="306432"/>
                  </a:lnTo>
                  <a:lnTo>
                    <a:pt x="131188" y="308340"/>
                  </a:lnTo>
                  <a:lnTo>
                    <a:pt x="118172" y="325278"/>
                  </a:lnTo>
                  <a:lnTo>
                    <a:pt x="108208" y="342575"/>
                  </a:lnTo>
                  <a:lnTo>
                    <a:pt x="101833" y="357357"/>
                  </a:lnTo>
                  <a:lnTo>
                    <a:pt x="99588" y="366749"/>
                  </a:lnTo>
                  <a:lnTo>
                    <a:pt x="102042" y="386082"/>
                  </a:lnTo>
                  <a:lnTo>
                    <a:pt x="107728" y="417266"/>
                  </a:lnTo>
                  <a:lnTo>
                    <a:pt x="114131" y="448091"/>
                  </a:lnTo>
                  <a:lnTo>
                    <a:pt x="118737" y="466346"/>
                  </a:lnTo>
                  <a:lnTo>
                    <a:pt x="119861" y="475697"/>
                  </a:lnTo>
                  <a:lnTo>
                    <a:pt x="117661" y="484417"/>
                  </a:lnTo>
                  <a:lnTo>
                    <a:pt x="112410" y="491522"/>
                  </a:lnTo>
                  <a:lnTo>
                    <a:pt x="104378" y="496027"/>
                  </a:lnTo>
                  <a:lnTo>
                    <a:pt x="95160" y="497153"/>
                  </a:lnTo>
                  <a:lnTo>
                    <a:pt x="86660" y="494954"/>
                  </a:lnTo>
                  <a:lnTo>
                    <a:pt x="69233" y="460443"/>
                  </a:lnTo>
                  <a:lnTo>
                    <a:pt x="55434" y="389287"/>
                  </a:lnTo>
                  <a:lnTo>
                    <a:pt x="52666" y="364841"/>
                  </a:lnTo>
                  <a:lnTo>
                    <a:pt x="55359" y="347738"/>
                  </a:lnTo>
                  <a:lnTo>
                    <a:pt x="62721" y="327854"/>
                  </a:lnTo>
                  <a:lnTo>
                    <a:pt x="73673" y="307071"/>
                  </a:lnTo>
                  <a:lnTo>
                    <a:pt x="87137" y="287274"/>
                  </a:lnTo>
                  <a:lnTo>
                    <a:pt x="85240" y="257244"/>
                  </a:lnTo>
                  <a:lnTo>
                    <a:pt x="84868" y="219405"/>
                  </a:lnTo>
                  <a:lnTo>
                    <a:pt x="85392" y="183184"/>
                  </a:lnTo>
                  <a:lnTo>
                    <a:pt x="86183" y="158006"/>
                  </a:lnTo>
                  <a:lnTo>
                    <a:pt x="64338" y="149801"/>
                  </a:lnTo>
                  <a:lnTo>
                    <a:pt x="32855" y="122987"/>
                  </a:lnTo>
                  <a:lnTo>
                    <a:pt x="14945" y="81525"/>
                  </a:lnTo>
                  <a:lnTo>
                    <a:pt x="1989" y="31165"/>
                  </a:lnTo>
                  <a:lnTo>
                    <a:pt x="0" y="21066"/>
                  </a:lnTo>
                  <a:lnTo>
                    <a:pt x="87" y="14002"/>
                  </a:lnTo>
                  <a:lnTo>
                    <a:pt x="2867" y="7660"/>
                  </a:lnTo>
                  <a:lnTo>
                    <a:pt x="7804" y="2753"/>
                  </a:lnTo>
                  <a:lnTo>
                    <a:pt x="14358" y="0"/>
                  </a:lnTo>
                  <a:lnTo>
                    <a:pt x="21423" y="88"/>
                  </a:lnTo>
                  <a:lnTo>
                    <a:pt x="27769" y="2871"/>
                  </a:lnTo>
                  <a:lnTo>
                    <a:pt x="32676" y="7808"/>
                  </a:lnTo>
                  <a:lnTo>
                    <a:pt x="35425" y="14358"/>
                  </a:lnTo>
                  <a:lnTo>
                    <a:pt x="42494" y="44405"/>
                  </a:lnTo>
                  <a:lnTo>
                    <a:pt x="49303" y="70247"/>
                  </a:lnTo>
                  <a:lnTo>
                    <a:pt x="74212" y="114308"/>
                  </a:lnTo>
                  <a:lnTo>
                    <a:pt x="111076" y="125442"/>
                  </a:lnTo>
                  <a:lnTo>
                    <a:pt x="161834" y="125442"/>
                  </a:lnTo>
                  <a:lnTo>
                    <a:pt x="198702" y="113950"/>
                  </a:lnTo>
                  <a:lnTo>
                    <a:pt x="223747" y="70247"/>
                  </a:lnTo>
                  <a:lnTo>
                    <a:pt x="235659" y="23410"/>
                  </a:lnTo>
                  <a:lnTo>
                    <a:pt x="237485" y="14358"/>
                  </a:lnTo>
                  <a:lnTo>
                    <a:pt x="240239" y="7808"/>
                  </a:lnTo>
                  <a:lnTo>
                    <a:pt x="245145" y="2871"/>
                  </a:lnTo>
                  <a:lnTo>
                    <a:pt x="251488" y="88"/>
                  </a:lnTo>
                  <a:lnTo>
                    <a:pt x="258551" y="0"/>
                  </a:lnTo>
                  <a:lnTo>
                    <a:pt x="265106" y="2753"/>
                  </a:lnTo>
                  <a:lnTo>
                    <a:pt x="270044" y="7660"/>
                  </a:lnTo>
                  <a:lnTo>
                    <a:pt x="272827" y="14002"/>
                  </a:lnTo>
                  <a:lnTo>
                    <a:pt x="272921" y="21066"/>
                  </a:lnTo>
                  <a:lnTo>
                    <a:pt x="265254" y="53384"/>
                  </a:lnTo>
                  <a:lnTo>
                    <a:pt x="248972" y="107248"/>
                  </a:lnTo>
                  <a:lnTo>
                    <a:pt x="226468" y="138007"/>
                  </a:lnTo>
                  <a:lnTo>
                    <a:pt x="186726" y="158006"/>
                  </a:lnTo>
                  <a:lnTo>
                    <a:pt x="186969" y="216054"/>
                  </a:lnTo>
                  <a:lnTo>
                    <a:pt x="186731" y="252669"/>
                  </a:lnTo>
                  <a:lnTo>
                    <a:pt x="185772" y="283448"/>
                  </a:lnTo>
                  <a:lnTo>
                    <a:pt x="210461" y="305845"/>
                  </a:lnTo>
                  <a:lnTo>
                    <a:pt x="226711" y="325459"/>
                  </a:lnTo>
                  <a:lnTo>
                    <a:pt x="236137" y="342020"/>
                  </a:lnTo>
                  <a:lnTo>
                    <a:pt x="240357" y="355262"/>
                  </a:lnTo>
                  <a:lnTo>
                    <a:pt x="245369" y="374115"/>
                  </a:lnTo>
                  <a:lnTo>
                    <a:pt x="254601" y="403381"/>
                  </a:lnTo>
                  <a:lnTo>
                    <a:pt x="265809" y="436597"/>
                  </a:lnTo>
                  <a:lnTo>
                    <a:pt x="276746" y="467300"/>
                  </a:lnTo>
                  <a:lnTo>
                    <a:pt x="277866" y="476652"/>
                  </a:lnTo>
                  <a:lnTo>
                    <a:pt x="275667" y="485375"/>
                  </a:lnTo>
                  <a:lnTo>
                    <a:pt x="270417" y="492480"/>
                  </a:lnTo>
                  <a:lnTo>
                    <a:pt x="262387" y="496981"/>
                  </a:lnTo>
                  <a:lnTo>
                    <a:pt x="259505" y="49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702817" y="5339400"/>
              <a:ext cx="278130" cy="498475"/>
            </a:xfrm>
            <a:custGeom>
              <a:avLst/>
              <a:gdLst/>
              <a:ahLst/>
              <a:cxnLst/>
              <a:rect l="l" t="t" r="r" b="b"/>
              <a:pathLst>
                <a:path w="278129" h="498475">
                  <a:moveTo>
                    <a:pt x="240357" y="355262"/>
                  </a:moveTo>
                  <a:lnTo>
                    <a:pt x="236137" y="342020"/>
                  </a:lnTo>
                  <a:lnTo>
                    <a:pt x="226711" y="325459"/>
                  </a:lnTo>
                  <a:lnTo>
                    <a:pt x="210461" y="305845"/>
                  </a:lnTo>
                  <a:lnTo>
                    <a:pt x="185772" y="283448"/>
                  </a:lnTo>
                  <a:lnTo>
                    <a:pt x="186731" y="252669"/>
                  </a:lnTo>
                  <a:lnTo>
                    <a:pt x="186969" y="216054"/>
                  </a:lnTo>
                  <a:lnTo>
                    <a:pt x="186847" y="181776"/>
                  </a:lnTo>
                  <a:lnTo>
                    <a:pt x="186726" y="158006"/>
                  </a:lnTo>
                  <a:lnTo>
                    <a:pt x="208572" y="149935"/>
                  </a:lnTo>
                  <a:lnTo>
                    <a:pt x="240055" y="123390"/>
                  </a:lnTo>
                  <a:lnTo>
                    <a:pt x="257831" y="81123"/>
                  </a:lnTo>
                  <a:lnTo>
                    <a:pt x="270523" y="31031"/>
                  </a:lnTo>
                  <a:lnTo>
                    <a:pt x="272921" y="21066"/>
                  </a:lnTo>
                  <a:lnTo>
                    <a:pt x="272827" y="14002"/>
                  </a:lnTo>
                  <a:lnTo>
                    <a:pt x="270044" y="7660"/>
                  </a:lnTo>
                  <a:lnTo>
                    <a:pt x="265106" y="2753"/>
                  </a:lnTo>
                  <a:lnTo>
                    <a:pt x="258551" y="0"/>
                  </a:lnTo>
                  <a:lnTo>
                    <a:pt x="251488" y="88"/>
                  </a:lnTo>
                  <a:lnTo>
                    <a:pt x="245145" y="2871"/>
                  </a:lnTo>
                  <a:lnTo>
                    <a:pt x="240239" y="7808"/>
                  </a:lnTo>
                  <a:lnTo>
                    <a:pt x="237485" y="14358"/>
                  </a:lnTo>
                  <a:lnTo>
                    <a:pt x="235659" y="23410"/>
                  </a:lnTo>
                  <a:lnTo>
                    <a:pt x="230781" y="44405"/>
                  </a:lnTo>
                  <a:lnTo>
                    <a:pt x="215454" y="93843"/>
                  </a:lnTo>
                  <a:lnTo>
                    <a:pt x="182871" y="122120"/>
                  </a:lnTo>
                  <a:lnTo>
                    <a:pt x="161834" y="125442"/>
                  </a:lnTo>
                  <a:lnTo>
                    <a:pt x="111076" y="125442"/>
                  </a:lnTo>
                  <a:lnTo>
                    <a:pt x="74212" y="114308"/>
                  </a:lnTo>
                  <a:lnTo>
                    <a:pt x="49303" y="70247"/>
                  </a:lnTo>
                  <a:lnTo>
                    <a:pt x="37658" y="23410"/>
                  </a:lnTo>
                  <a:lnTo>
                    <a:pt x="35425" y="14358"/>
                  </a:lnTo>
                  <a:lnTo>
                    <a:pt x="32676" y="7808"/>
                  </a:lnTo>
                  <a:lnTo>
                    <a:pt x="27769" y="2871"/>
                  </a:lnTo>
                  <a:lnTo>
                    <a:pt x="21423" y="88"/>
                  </a:lnTo>
                  <a:lnTo>
                    <a:pt x="14358" y="0"/>
                  </a:lnTo>
                  <a:lnTo>
                    <a:pt x="7804" y="2753"/>
                  </a:lnTo>
                  <a:lnTo>
                    <a:pt x="2867" y="7660"/>
                  </a:lnTo>
                  <a:lnTo>
                    <a:pt x="87" y="14002"/>
                  </a:lnTo>
                  <a:lnTo>
                    <a:pt x="0" y="21066"/>
                  </a:lnTo>
                  <a:lnTo>
                    <a:pt x="1989" y="31165"/>
                  </a:lnTo>
                  <a:lnTo>
                    <a:pt x="14945" y="81525"/>
                  </a:lnTo>
                  <a:lnTo>
                    <a:pt x="32855" y="122987"/>
                  </a:lnTo>
                  <a:lnTo>
                    <a:pt x="64338" y="149801"/>
                  </a:lnTo>
                  <a:lnTo>
                    <a:pt x="86183" y="158006"/>
                  </a:lnTo>
                  <a:lnTo>
                    <a:pt x="85392" y="183184"/>
                  </a:lnTo>
                  <a:lnTo>
                    <a:pt x="84868" y="219405"/>
                  </a:lnTo>
                  <a:lnTo>
                    <a:pt x="85240" y="257244"/>
                  </a:lnTo>
                  <a:lnTo>
                    <a:pt x="87137" y="287274"/>
                  </a:lnTo>
                  <a:lnTo>
                    <a:pt x="73673" y="307071"/>
                  </a:lnTo>
                  <a:lnTo>
                    <a:pt x="62721" y="327854"/>
                  </a:lnTo>
                  <a:lnTo>
                    <a:pt x="55359" y="347738"/>
                  </a:lnTo>
                  <a:lnTo>
                    <a:pt x="52666" y="364841"/>
                  </a:lnTo>
                  <a:lnTo>
                    <a:pt x="55434" y="389287"/>
                  </a:lnTo>
                  <a:lnTo>
                    <a:pt x="69233" y="460443"/>
                  </a:lnTo>
                  <a:lnTo>
                    <a:pt x="86660" y="494954"/>
                  </a:lnTo>
                  <a:lnTo>
                    <a:pt x="95160" y="497153"/>
                  </a:lnTo>
                  <a:lnTo>
                    <a:pt x="104378" y="496027"/>
                  </a:lnTo>
                  <a:lnTo>
                    <a:pt x="112410" y="491522"/>
                  </a:lnTo>
                  <a:lnTo>
                    <a:pt x="117661" y="484417"/>
                  </a:lnTo>
                  <a:lnTo>
                    <a:pt x="119861" y="475697"/>
                  </a:lnTo>
                  <a:lnTo>
                    <a:pt x="118737" y="466346"/>
                  </a:lnTo>
                  <a:lnTo>
                    <a:pt x="114131" y="448091"/>
                  </a:lnTo>
                  <a:lnTo>
                    <a:pt x="107728" y="417266"/>
                  </a:lnTo>
                  <a:lnTo>
                    <a:pt x="102042" y="386082"/>
                  </a:lnTo>
                  <a:lnTo>
                    <a:pt x="99588" y="366749"/>
                  </a:lnTo>
                  <a:lnTo>
                    <a:pt x="101833" y="357357"/>
                  </a:lnTo>
                  <a:lnTo>
                    <a:pt x="108208" y="342575"/>
                  </a:lnTo>
                  <a:lnTo>
                    <a:pt x="118172" y="325278"/>
                  </a:lnTo>
                  <a:lnTo>
                    <a:pt x="131188" y="308340"/>
                  </a:lnTo>
                  <a:lnTo>
                    <a:pt x="133106" y="306432"/>
                  </a:lnTo>
                  <a:lnTo>
                    <a:pt x="134060" y="304504"/>
                  </a:lnTo>
                  <a:lnTo>
                    <a:pt x="135978" y="303550"/>
                  </a:lnTo>
                  <a:lnTo>
                    <a:pt x="138850" y="306432"/>
                  </a:lnTo>
                  <a:lnTo>
                    <a:pt x="142686" y="308340"/>
                  </a:lnTo>
                  <a:lnTo>
                    <a:pt x="145547" y="311212"/>
                  </a:lnTo>
                  <a:lnTo>
                    <a:pt x="165586" y="327534"/>
                  </a:lnTo>
                  <a:lnTo>
                    <a:pt x="180865" y="342692"/>
                  </a:lnTo>
                  <a:lnTo>
                    <a:pt x="190936" y="355517"/>
                  </a:lnTo>
                  <a:lnTo>
                    <a:pt x="195352" y="364841"/>
                  </a:lnTo>
                  <a:lnTo>
                    <a:pt x="202804" y="391996"/>
                  </a:lnTo>
                  <a:lnTo>
                    <a:pt x="214743" y="429116"/>
                  </a:lnTo>
                  <a:lnTo>
                    <a:pt x="226322" y="463544"/>
                  </a:lnTo>
                  <a:lnTo>
                    <a:pt x="232695" y="482622"/>
                  </a:lnTo>
                  <a:lnTo>
                    <a:pt x="236404" y="489053"/>
                  </a:lnTo>
                  <a:lnTo>
                    <a:pt x="241551" y="493872"/>
                  </a:lnTo>
                  <a:lnTo>
                    <a:pt x="247776" y="496897"/>
                  </a:lnTo>
                  <a:lnTo>
                    <a:pt x="254715" y="497945"/>
                  </a:lnTo>
                  <a:lnTo>
                    <a:pt x="257598" y="497945"/>
                  </a:lnTo>
                  <a:lnTo>
                    <a:pt x="259505" y="497945"/>
                  </a:lnTo>
                  <a:lnTo>
                    <a:pt x="262387" y="496981"/>
                  </a:lnTo>
                  <a:lnTo>
                    <a:pt x="270417" y="492480"/>
                  </a:lnTo>
                  <a:lnTo>
                    <a:pt x="275667" y="485375"/>
                  </a:lnTo>
                  <a:lnTo>
                    <a:pt x="277866" y="476652"/>
                  </a:lnTo>
                  <a:lnTo>
                    <a:pt x="276746" y="467300"/>
                  </a:lnTo>
                  <a:lnTo>
                    <a:pt x="265809" y="436597"/>
                  </a:lnTo>
                  <a:lnTo>
                    <a:pt x="254601" y="403381"/>
                  </a:lnTo>
                  <a:lnTo>
                    <a:pt x="245369" y="374115"/>
                  </a:lnTo>
                  <a:lnTo>
                    <a:pt x="240357" y="355262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86406" y="5343510"/>
              <a:ext cx="104772" cy="104770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5016909" y="5339403"/>
              <a:ext cx="280035" cy="498475"/>
            </a:xfrm>
            <a:custGeom>
              <a:avLst/>
              <a:gdLst/>
              <a:ahLst/>
              <a:cxnLst/>
              <a:rect l="l" t="t" r="r" b="b"/>
              <a:pathLst>
                <a:path w="280035" h="498475">
                  <a:moveTo>
                    <a:pt x="51712" y="497935"/>
                  </a:moveTo>
                  <a:lnTo>
                    <a:pt x="50758" y="497935"/>
                  </a:lnTo>
                  <a:lnTo>
                    <a:pt x="41507" y="495945"/>
                  </a:lnTo>
                  <a:lnTo>
                    <a:pt x="34235" y="490635"/>
                  </a:lnTo>
                  <a:lnTo>
                    <a:pt x="29478" y="482990"/>
                  </a:lnTo>
                  <a:lnTo>
                    <a:pt x="27774" y="473997"/>
                  </a:lnTo>
                  <a:lnTo>
                    <a:pt x="29445" y="435632"/>
                  </a:lnTo>
                  <a:lnTo>
                    <a:pt x="35307" y="365730"/>
                  </a:lnTo>
                  <a:lnTo>
                    <a:pt x="51693" y="327491"/>
                  </a:lnTo>
                  <a:lnTo>
                    <a:pt x="87215" y="289665"/>
                  </a:lnTo>
                  <a:lnTo>
                    <a:pt x="102460" y="275777"/>
                  </a:lnTo>
                  <a:lnTo>
                    <a:pt x="102266" y="248504"/>
                  </a:lnTo>
                  <a:lnTo>
                    <a:pt x="100905" y="216291"/>
                  </a:lnTo>
                  <a:lnTo>
                    <a:pt x="97212" y="184617"/>
                  </a:lnTo>
                  <a:lnTo>
                    <a:pt x="90019" y="158959"/>
                  </a:lnTo>
                  <a:lnTo>
                    <a:pt x="66901" y="151146"/>
                  </a:lnTo>
                  <a:lnTo>
                    <a:pt x="48002" y="138846"/>
                  </a:lnTo>
                  <a:lnTo>
                    <a:pt x="23938" y="107248"/>
                  </a:lnTo>
                  <a:lnTo>
                    <a:pt x="7299" y="53738"/>
                  </a:lnTo>
                  <a:lnTo>
                    <a:pt x="0" y="21066"/>
                  </a:lnTo>
                  <a:lnTo>
                    <a:pt x="88" y="14001"/>
                  </a:lnTo>
                  <a:lnTo>
                    <a:pt x="2871" y="7656"/>
                  </a:lnTo>
                  <a:lnTo>
                    <a:pt x="7808" y="2749"/>
                  </a:lnTo>
                  <a:lnTo>
                    <a:pt x="14358" y="0"/>
                  </a:lnTo>
                  <a:lnTo>
                    <a:pt x="21423" y="88"/>
                  </a:lnTo>
                  <a:lnTo>
                    <a:pt x="27770" y="2871"/>
                  </a:lnTo>
                  <a:lnTo>
                    <a:pt x="32680" y="7808"/>
                  </a:lnTo>
                  <a:lnTo>
                    <a:pt x="35435" y="14358"/>
                  </a:lnTo>
                  <a:lnTo>
                    <a:pt x="37260" y="23410"/>
                  </a:lnTo>
                  <a:lnTo>
                    <a:pt x="42138" y="44403"/>
                  </a:lnTo>
                  <a:lnTo>
                    <a:pt x="57455" y="93833"/>
                  </a:lnTo>
                  <a:lnTo>
                    <a:pt x="90044" y="122254"/>
                  </a:lnTo>
                  <a:lnTo>
                    <a:pt x="111076" y="125442"/>
                  </a:lnTo>
                  <a:lnTo>
                    <a:pt x="161834" y="125442"/>
                  </a:lnTo>
                  <a:lnTo>
                    <a:pt x="192988" y="130170"/>
                  </a:lnTo>
                  <a:lnTo>
                    <a:pt x="215700" y="141721"/>
                  </a:lnTo>
                  <a:lnTo>
                    <a:pt x="231589" y="156145"/>
                  </a:lnTo>
                  <a:lnTo>
                    <a:pt x="242275" y="169492"/>
                  </a:lnTo>
                  <a:lnTo>
                    <a:pt x="194398" y="169492"/>
                  </a:lnTo>
                  <a:lnTo>
                    <a:pt x="200590" y="201285"/>
                  </a:lnTo>
                  <a:lnTo>
                    <a:pt x="202294" y="236400"/>
                  </a:lnTo>
                  <a:lnTo>
                    <a:pt x="200050" y="268462"/>
                  </a:lnTo>
                  <a:lnTo>
                    <a:pt x="193434" y="294935"/>
                  </a:lnTo>
                  <a:lnTo>
                    <a:pt x="192480" y="296843"/>
                  </a:lnTo>
                  <a:lnTo>
                    <a:pt x="191413" y="302596"/>
                  </a:lnTo>
                  <a:lnTo>
                    <a:pt x="142686" y="302596"/>
                  </a:lnTo>
                  <a:lnTo>
                    <a:pt x="141732" y="303550"/>
                  </a:lnTo>
                  <a:lnTo>
                    <a:pt x="121962" y="321461"/>
                  </a:lnTo>
                  <a:lnTo>
                    <a:pt x="90689" y="354048"/>
                  </a:lnTo>
                  <a:lnTo>
                    <a:pt x="77927" y="406850"/>
                  </a:lnTo>
                  <a:lnTo>
                    <a:pt x="74696" y="474961"/>
                  </a:lnTo>
                  <a:lnTo>
                    <a:pt x="72856" y="484206"/>
                  </a:lnTo>
                  <a:lnTo>
                    <a:pt x="67873" y="491475"/>
                  </a:lnTo>
                  <a:lnTo>
                    <a:pt x="60556" y="496230"/>
                  </a:lnTo>
                  <a:lnTo>
                    <a:pt x="51712" y="497935"/>
                  </a:lnTo>
                  <a:close/>
                </a:path>
                <a:path w="280035" h="498475">
                  <a:moveTo>
                    <a:pt x="266213" y="283448"/>
                  </a:moveTo>
                  <a:lnTo>
                    <a:pt x="254715" y="283448"/>
                  </a:lnTo>
                  <a:lnTo>
                    <a:pt x="248018" y="278659"/>
                  </a:lnTo>
                  <a:lnTo>
                    <a:pt x="245146" y="270987"/>
                  </a:lnTo>
                  <a:lnTo>
                    <a:pt x="236573" y="245207"/>
                  </a:lnTo>
                  <a:lnTo>
                    <a:pt x="227550" y="220595"/>
                  </a:lnTo>
                  <a:lnTo>
                    <a:pt x="209746" y="184436"/>
                  </a:lnTo>
                  <a:lnTo>
                    <a:pt x="194398" y="169492"/>
                  </a:lnTo>
                  <a:lnTo>
                    <a:pt x="242275" y="169492"/>
                  </a:lnTo>
                  <a:lnTo>
                    <a:pt x="262623" y="215094"/>
                  </a:lnTo>
                  <a:lnTo>
                    <a:pt x="278664" y="261418"/>
                  </a:lnTo>
                  <a:lnTo>
                    <a:pt x="279441" y="268611"/>
                  </a:lnTo>
                  <a:lnTo>
                    <a:pt x="277705" y="275178"/>
                  </a:lnTo>
                  <a:lnTo>
                    <a:pt x="273815" y="280131"/>
                  </a:lnTo>
                  <a:lnTo>
                    <a:pt x="268131" y="282484"/>
                  </a:lnTo>
                  <a:lnTo>
                    <a:pt x="266213" y="283448"/>
                  </a:lnTo>
                  <a:close/>
                </a:path>
                <a:path w="280035" h="498475">
                  <a:moveTo>
                    <a:pt x="188644" y="496981"/>
                  </a:moveTo>
                  <a:lnTo>
                    <a:pt x="184819" y="496981"/>
                  </a:lnTo>
                  <a:lnTo>
                    <a:pt x="177187" y="495770"/>
                  </a:lnTo>
                  <a:lnTo>
                    <a:pt x="154938" y="451662"/>
                  </a:lnTo>
                  <a:lnTo>
                    <a:pt x="146156" y="405892"/>
                  </a:lnTo>
                  <a:lnTo>
                    <a:pt x="140426" y="352763"/>
                  </a:lnTo>
                  <a:lnTo>
                    <a:pt x="142686" y="302596"/>
                  </a:lnTo>
                  <a:lnTo>
                    <a:pt x="191413" y="302596"/>
                  </a:lnTo>
                  <a:lnTo>
                    <a:pt x="186642" y="328327"/>
                  </a:lnTo>
                  <a:lnTo>
                    <a:pt x="188887" y="372737"/>
                  </a:lnTo>
                  <a:lnTo>
                    <a:pt x="196517" y="421814"/>
                  </a:lnTo>
                  <a:lnTo>
                    <a:pt x="206839" y="467300"/>
                  </a:lnTo>
                  <a:lnTo>
                    <a:pt x="207665" y="476502"/>
                  </a:lnTo>
                  <a:lnTo>
                    <a:pt x="204808" y="484894"/>
                  </a:lnTo>
                  <a:lnTo>
                    <a:pt x="198898" y="491671"/>
                  </a:lnTo>
                  <a:lnTo>
                    <a:pt x="190562" y="496027"/>
                  </a:lnTo>
                  <a:lnTo>
                    <a:pt x="188644" y="49698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016909" y="5339403"/>
              <a:ext cx="280035" cy="498475"/>
            </a:xfrm>
            <a:custGeom>
              <a:avLst/>
              <a:gdLst/>
              <a:ahLst/>
              <a:cxnLst/>
              <a:rect l="l" t="t" r="r" b="b"/>
              <a:pathLst>
                <a:path w="280035" h="498475">
                  <a:moveTo>
                    <a:pt x="278664" y="261418"/>
                  </a:moveTo>
                  <a:lnTo>
                    <a:pt x="262623" y="215094"/>
                  </a:lnTo>
                  <a:lnTo>
                    <a:pt x="242275" y="169492"/>
                  </a:lnTo>
                  <a:lnTo>
                    <a:pt x="215700" y="141721"/>
                  </a:lnTo>
                  <a:lnTo>
                    <a:pt x="161834" y="125442"/>
                  </a:lnTo>
                  <a:lnTo>
                    <a:pt x="111076" y="125442"/>
                  </a:lnTo>
                  <a:lnTo>
                    <a:pt x="90044" y="122254"/>
                  </a:lnTo>
                  <a:lnTo>
                    <a:pt x="57455" y="93833"/>
                  </a:lnTo>
                  <a:lnTo>
                    <a:pt x="42138" y="44403"/>
                  </a:lnTo>
                  <a:lnTo>
                    <a:pt x="35435" y="14358"/>
                  </a:lnTo>
                  <a:lnTo>
                    <a:pt x="32680" y="7808"/>
                  </a:lnTo>
                  <a:lnTo>
                    <a:pt x="27770" y="2871"/>
                  </a:lnTo>
                  <a:lnTo>
                    <a:pt x="21423" y="88"/>
                  </a:lnTo>
                  <a:lnTo>
                    <a:pt x="14358" y="0"/>
                  </a:lnTo>
                  <a:lnTo>
                    <a:pt x="7808" y="2749"/>
                  </a:lnTo>
                  <a:lnTo>
                    <a:pt x="2871" y="7656"/>
                  </a:lnTo>
                  <a:lnTo>
                    <a:pt x="88" y="14001"/>
                  </a:lnTo>
                  <a:lnTo>
                    <a:pt x="0" y="21066"/>
                  </a:lnTo>
                  <a:lnTo>
                    <a:pt x="1989" y="31161"/>
                  </a:lnTo>
                  <a:lnTo>
                    <a:pt x="14945" y="81524"/>
                  </a:lnTo>
                  <a:lnTo>
                    <a:pt x="33591" y="123674"/>
                  </a:lnTo>
                  <a:lnTo>
                    <a:pt x="66901" y="151146"/>
                  </a:lnTo>
                  <a:lnTo>
                    <a:pt x="90019" y="158959"/>
                  </a:lnTo>
                  <a:lnTo>
                    <a:pt x="97212" y="184617"/>
                  </a:lnTo>
                  <a:lnTo>
                    <a:pt x="100905" y="216291"/>
                  </a:lnTo>
                  <a:lnTo>
                    <a:pt x="102266" y="248504"/>
                  </a:lnTo>
                  <a:lnTo>
                    <a:pt x="102460" y="275777"/>
                  </a:lnTo>
                  <a:lnTo>
                    <a:pt x="87215" y="289665"/>
                  </a:lnTo>
                  <a:lnTo>
                    <a:pt x="68826" y="307860"/>
                  </a:lnTo>
                  <a:lnTo>
                    <a:pt x="40215" y="345682"/>
                  </a:lnTo>
                  <a:lnTo>
                    <a:pt x="31836" y="397628"/>
                  </a:lnTo>
                  <a:lnTo>
                    <a:pt x="27774" y="473997"/>
                  </a:lnTo>
                  <a:lnTo>
                    <a:pt x="29478" y="482990"/>
                  </a:lnTo>
                  <a:lnTo>
                    <a:pt x="34235" y="490635"/>
                  </a:lnTo>
                  <a:lnTo>
                    <a:pt x="41507" y="495945"/>
                  </a:lnTo>
                  <a:lnTo>
                    <a:pt x="50758" y="497935"/>
                  </a:lnTo>
                  <a:lnTo>
                    <a:pt x="51712" y="497935"/>
                  </a:lnTo>
                  <a:lnTo>
                    <a:pt x="75907" y="440231"/>
                  </a:lnTo>
                  <a:lnTo>
                    <a:pt x="77927" y="406850"/>
                  </a:lnTo>
                  <a:lnTo>
                    <a:pt x="83312" y="363877"/>
                  </a:lnTo>
                  <a:lnTo>
                    <a:pt x="121962" y="321461"/>
                  </a:lnTo>
                  <a:lnTo>
                    <a:pt x="141732" y="303550"/>
                  </a:lnTo>
                  <a:lnTo>
                    <a:pt x="142686" y="302596"/>
                  </a:lnTo>
                  <a:lnTo>
                    <a:pt x="140426" y="352763"/>
                  </a:lnTo>
                  <a:lnTo>
                    <a:pt x="146156" y="405892"/>
                  </a:lnTo>
                  <a:lnTo>
                    <a:pt x="154938" y="451662"/>
                  </a:lnTo>
                  <a:lnTo>
                    <a:pt x="170453" y="492316"/>
                  </a:lnTo>
                  <a:lnTo>
                    <a:pt x="184819" y="496981"/>
                  </a:lnTo>
                  <a:lnTo>
                    <a:pt x="186737" y="496981"/>
                  </a:lnTo>
                  <a:lnTo>
                    <a:pt x="188644" y="496981"/>
                  </a:lnTo>
                  <a:lnTo>
                    <a:pt x="190562" y="496027"/>
                  </a:lnTo>
                  <a:lnTo>
                    <a:pt x="198898" y="491671"/>
                  </a:lnTo>
                  <a:lnTo>
                    <a:pt x="204808" y="484894"/>
                  </a:lnTo>
                  <a:lnTo>
                    <a:pt x="207665" y="476502"/>
                  </a:lnTo>
                  <a:lnTo>
                    <a:pt x="206839" y="467300"/>
                  </a:lnTo>
                  <a:lnTo>
                    <a:pt x="196517" y="421814"/>
                  </a:lnTo>
                  <a:lnTo>
                    <a:pt x="188887" y="372737"/>
                  </a:lnTo>
                  <a:lnTo>
                    <a:pt x="186642" y="328327"/>
                  </a:lnTo>
                  <a:lnTo>
                    <a:pt x="192480" y="296843"/>
                  </a:lnTo>
                  <a:lnTo>
                    <a:pt x="193434" y="294935"/>
                  </a:lnTo>
                  <a:lnTo>
                    <a:pt x="194398" y="291099"/>
                  </a:lnTo>
                  <a:lnTo>
                    <a:pt x="200050" y="268462"/>
                  </a:lnTo>
                  <a:lnTo>
                    <a:pt x="202294" y="236400"/>
                  </a:lnTo>
                  <a:lnTo>
                    <a:pt x="200590" y="201285"/>
                  </a:lnTo>
                  <a:lnTo>
                    <a:pt x="194398" y="169492"/>
                  </a:lnTo>
                  <a:lnTo>
                    <a:pt x="200351" y="174115"/>
                  </a:lnTo>
                  <a:lnTo>
                    <a:pt x="227550" y="220595"/>
                  </a:lnTo>
                  <a:lnTo>
                    <a:pt x="245146" y="270987"/>
                  </a:lnTo>
                  <a:lnTo>
                    <a:pt x="248018" y="278659"/>
                  </a:lnTo>
                  <a:lnTo>
                    <a:pt x="254715" y="283448"/>
                  </a:lnTo>
                  <a:lnTo>
                    <a:pt x="262387" y="283448"/>
                  </a:lnTo>
                  <a:lnTo>
                    <a:pt x="264295" y="283448"/>
                  </a:lnTo>
                  <a:lnTo>
                    <a:pt x="266213" y="283448"/>
                  </a:lnTo>
                  <a:lnTo>
                    <a:pt x="268131" y="282484"/>
                  </a:lnTo>
                  <a:lnTo>
                    <a:pt x="273815" y="280131"/>
                  </a:lnTo>
                  <a:lnTo>
                    <a:pt x="277705" y="275178"/>
                  </a:lnTo>
                  <a:lnTo>
                    <a:pt x="279441" y="268611"/>
                  </a:lnTo>
                  <a:lnTo>
                    <a:pt x="278664" y="261418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00504" y="5343510"/>
              <a:ext cx="104772" cy="104770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4386987" y="5339399"/>
              <a:ext cx="278765" cy="499109"/>
            </a:xfrm>
            <a:custGeom>
              <a:avLst/>
              <a:gdLst/>
              <a:ahLst/>
              <a:cxnLst/>
              <a:rect l="l" t="t" r="r" b="b"/>
              <a:pathLst>
                <a:path w="278764" h="499110">
                  <a:moveTo>
                    <a:pt x="24715" y="285356"/>
                  </a:moveTo>
                  <a:lnTo>
                    <a:pt x="13228" y="285356"/>
                  </a:lnTo>
                  <a:lnTo>
                    <a:pt x="11310" y="284402"/>
                  </a:lnTo>
                  <a:lnTo>
                    <a:pt x="5626" y="280946"/>
                  </a:lnTo>
                  <a:lnTo>
                    <a:pt x="1736" y="275425"/>
                  </a:lnTo>
                  <a:lnTo>
                    <a:pt x="0" y="268647"/>
                  </a:lnTo>
                  <a:lnTo>
                    <a:pt x="777" y="261418"/>
                  </a:lnTo>
                  <a:lnTo>
                    <a:pt x="20291" y="210548"/>
                  </a:lnTo>
                  <a:lnTo>
                    <a:pt x="44828" y="161831"/>
                  </a:lnTo>
                  <a:lnTo>
                    <a:pt x="81574" y="134298"/>
                  </a:lnTo>
                  <a:lnTo>
                    <a:pt x="131965" y="125442"/>
                  </a:lnTo>
                  <a:lnTo>
                    <a:pt x="167401" y="125442"/>
                  </a:lnTo>
                  <a:lnTo>
                    <a:pt x="188437" y="122120"/>
                  </a:lnTo>
                  <a:lnTo>
                    <a:pt x="221021" y="93843"/>
                  </a:lnTo>
                  <a:lnTo>
                    <a:pt x="236348" y="44409"/>
                  </a:lnTo>
                  <a:lnTo>
                    <a:pt x="243052" y="14358"/>
                  </a:lnTo>
                  <a:lnTo>
                    <a:pt x="245801" y="7808"/>
                  </a:lnTo>
                  <a:lnTo>
                    <a:pt x="250708" y="2871"/>
                  </a:lnTo>
                  <a:lnTo>
                    <a:pt x="257054" y="88"/>
                  </a:lnTo>
                  <a:lnTo>
                    <a:pt x="264118" y="0"/>
                  </a:lnTo>
                  <a:lnTo>
                    <a:pt x="270534" y="2783"/>
                  </a:lnTo>
                  <a:lnTo>
                    <a:pt x="275248" y="7899"/>
                  </a:lnTo>
                  <a:lnTo>
                    <a:pt x="277986" y="14812"/>
                  </a:lnTo>
                  <a:lnTo>
                    <a:pt x="278477" y="22984"/>
                  </a:lnTo>
                  <a:lnTo>
                    <a:pt x="276085" y="32945"/>
                  </a:lnTo>
                  <a:lnTo>
                    <a:pt x="270820" y="55298"/>
                  </a:lnTo>
                  <a:lnTo>
                    <a:pt x="254539" y="109166"/>
                  </a:lnTo>
                  <a:lnTo>
                    <a:pt x="230842" y="141125"/>
                  </a:lnTo>
                  <a:lnTo>
                    <a:pt x="188468" y="160877"/>
                  </a:lnTo>
                  <a:lnTo>
                    <a:pt x="184737" y="173318"/>
                  </a:lnTo>
                  <a:lnTo>
                    <a:pt x="82171" y="173318"/>
                  </a:lnTo>
                  <a:lnTo>
                    <a:pt x="78345" y="176200"/>
                  </a:lnTo>
                  <a:lnTo>
                    <a:pt x="55481" y="217968"/>
                  </a:lnTo>
                  <a:lnTo>
                    <a:pt x="31423" y="280566"/>
                  </a:lnTo>
                  <a:lnTo>
                    <a:pt x="24715" y="285356"/>
                  </a:lnTo>
                  <a:close/>
                </a:path>
                <a:path w="278764" h="499110">
                  <a:moveTo>
                    <a:pt x="102284" y="497945"/>
                  </a:moveTo>
                  <a:lnTo>
                    <a:pt x="89832" y="497945"/>
                  </a:lnTo>
                  <a:lnTo>
                    <a:pt x="86961" y="496981"/>
                  </a:lnTo>
                  <a:lnTo>
                    <a:pt x="83125" y="495073"/>
                  </a:lnTo>
                  <a:lnTo>
                    <a:pt x="75825" y="489328"/>
                  </a:lnTo>
                  <a:lnTo>
                    <a:pt x="71397" y="481428"/>
                  </a:lnTo>
                  <a:lnTo>
                    <a:pt x="70199" y="472450"/>
                  </a:lnTo>
                  <a:lnTo>
                    <a:pt x="72592" y="463474"/>
                  </a:lnTo>
                  <a:lnTo>
                    <a:pt x="76231" y="456139"/>
                  </a:lnTo>
                  <a:lnTo>
                    <a:pt x="83727" y="437853"/>
                  </a:lnTo>
                  <a:lnTo>
                    <a:pt x="92120" y="412027"/>
                  </a:lnTo>
                  <a:lnTo>
                    <a:pt x="98448" y="382071"/>
                  </a:lnTo>
                  <a:lnTo>
                    <a:pt x="99319" y="357446"/>
                  </a:lnTo>
                  <a:lnTo>
                    <a:pt x="96776" y="333716"/>
                  </a:lnTo>
                  <a:lnTo>
                    <a:pt x="91718" y="312860"/>
                  </a:lnTo>
                  <a:lnTo>
                    <a:pt x="85043" y="296853"/>
                  </a:lnTo>
                  <a:lnTo>
                    <a:pt x="83125" y="292063"/>
                  </a:lnTo>
                  <a:lnTo>
                    <a:pt x="83125" y="291110"/>
                  </a:lnTo>
                  <a:lnTo>
                    <a:pt x="77994" y="269066"/>
                  </a:lnTo>
                  <a:lnTo>
                    <a:pt x="75825" y="238317"/>
                  </a:lnTo>
                  <a:lnTo>
                    <a:pt x="77067" y="204517"/>
                  </a:lnTo>
                  <a:lnTo>
                    <a:pt x="82171" y="173318"/>
                  </a:lnTo>
                  <a:lnTo>
                    <a:pt x="184737" y="173318"/>
                  </a:lnTo>
                  <a:lnTo>
                    <a:pt x="180733" y="186669"/>
                  </a:lnTo>
                  <a:lnTo>
                    <a:pt x="176857" y="218568"/>
                  </a:lnTo>
                  <a:lnTo>
                    <a:pt x="175674" y="250829"/>
                  </a:lnTo>
                  <a:lnTo>
                    <a:pt x="176016" y="277705"/>
                  </a:lnTo>
                  <a:lnTo>
                    <a:pt x="187479" y="291164"/>
                  </a:lnTo>
                  <a:lnTo>
                    <a:pt x="198761" y="307141"/>
                  </a:lnTo>
                  <a:lnTo>
                    <a:pt x="198906" y="307386"/>
                  </a:lnTo>
                  <a:lnTo>
                    <a:pt x="138673" y="307386"/>
                  </a:lnTo>
                  <a:lnTo>
                    <a:pt x="142934" y="325775"/>
                  </a:lnTo>
                  <a:lnTo>
                    <a:pt x="145491" y="346048"/>
                  </a:lnTo>
                  <a:lnTo>
                    <a:pt x="146027" y="365795"/>
                  </a:lnTo>
                  <a:lnTo>
                    <a:pt x="146003" y="368534"/>
                  </a:lnTo>
                  <a:lnTo>
                    <a:pt x="137490" y="425031"/>
                  </a:lnTo>
                  <a:lnTo>
                    <a:pt x="118963" y="476595"/>
                  </a:lnTo>
                  <a:lnTo>
                    <a:pt x="109945" y="493155"/>
                  </a:lnTo>
                  <a:lnTo>
                    <a:pt x="102284" y="497945"/>
                  </a:lnTo>
                  <a:close/>
                </a:path>
                <a:path w="278764" h="499110">
                  <a:moveTo>
                    <a:pt x="223903" y="498899"/>
                  </a:moveTo>
                  <a:lnTo>
                    <a:pt x="191654" y="442692"/>
                  </a:lnTo>
                  <a:lnTo>
                    <a:pt x="185954" y="408292"/>
                  </a:lnTo>
                  <a:lnTo>
                    <a:pt x="176970" y="365795"/>
                  </a:lnTo>
                  <a:lnTo>
                    <a:pt x="155668" y="327614"/>
                  </a:lnTo>
                  <a:lnTo>
                    <a:pt x="138673" y="307386"/>
                  </a:lnTo>
                  <a:lnTo>
                    <a:pt x="198906" y="307386"/>
                  </a:lnTo>
                  <a:lnTo>
                    <a:pt x="220067" y="346647"/>
                  </a:lnTo>
                  <a:lnTo>
                    <a:pt x="233113" y="403260"/>
                  </a:lnTo>
                  <a:lnTo>
                    <a:pt x="239322" y="441040"/>
                  </a:lnTo>
                  <a:lnTo>
                    <a:pt x="244006" y="472089"/>
                  </a:lnTo>
                  <a:lnTo>
                    <a:pt x="243423" y="481664"/>
                  </a:lnTo>
                  <a:lnTo>
                    <a:pt x="239339" y="489802"/>
                  </a:lnTo>
                  <a:lnTo>
                    <a:pt x="232563" y="495786"/>
                  </a:lnTo>
                  <a:lnTo>
                    <a:pt x="223903" y="49889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386987" y="5339399"/>
              <a:ext cx="278765" cy="499109"/>
            </a:xfrm>
            <a:custGeom>
              <a:avLst/>
              <a:gdLst/>
              <a:ahLst/>
              <a:cxnLst/>
              <a:rect l="l" t="t" r="r" b="b"/>
              <a:pathLst>
                <a:path w="278764" h="499110">
                  <a:moveTo>
                    <a:pt x="264118" y="0"/>
                  </a:moveTo>
                  <a:lnTo>
                    <a:pt x="241226" y="23414"/>
                  </a:lnTo>
                  <a:lnTo>
                    <a:pt x="236348" y="44409"/>
                  </a:lnTo>
                  <a:lnTo>
                    <a:pt x="221021" y="93843"/>
                  </a:lnTo>
                  <a:lnTo>
                    <a:pt x="188437" y="122120"/>
                  </a:lnTo>
                  <a:lnTo>
                    <a:pt x="167401" y="125442"/>
                  </a:lnTo>
                  <a:lnTo>
                    <a:pt x="145370" y="125442"/>
                  </a:lnTo>
                  <a:lnTo>
                    <a:pt x="131965" y="125442"/>
                  </a:lnTo>
                  <a:lnTo>
                    <a:pt x="81574" y="134298"/>
                  </a:lnTo>
                  <a:lnTo>
                    <a:pt x="44828" y="161831"/>
                  </a:lnTo>
                  <a:lnTo>
                    <a:pt x="20291" y="210548"/>
                  </a:lnTo>
                  <a:lnTo>
                    <a:pt x="777" y="261418"/>
                  </a:lnTo>
                  <a:lnTo>
                    <a:pt x="0" y="268647"/>
                  </a:lnTo>
                  <a:lnTo>
                    <a:pt x="1736" y="275425"/>
                  </a:lnTo>
                  <a:lnTo>
                    <a:pt x="5626" y="280946"/>
                  </a:lnTo>
                  <a:lnTo>
                    <a:pt x="11310" y="284402"/>
                  </a:lnTo>
                  <a:lnTo>
                    <a:pt x="13228" y="285356"/>
                  </a:lnTo>
                  <a:lnTo>
                    <a:pt x="15136" y="285356"/>
                  </a:lnTo>
                  <a:lnTo>
                    <a:pt x="17054" y="285356"/>
                  </a:lnTo>
                  <a:lnTo>
                    <a:pt x="24715" y="285356"/>
                  </a:lnTo>
                  <a:lnTo>
                    <a:pt x="31423" y="280566"/>
                  </a:lnTo>
                  <a:lnTo>
                    <a:pt x="34294" y="272915"/>
                  </a:lnTo>
                  <a:lnTo>
                    <a:pt x="44843" y="244856"/>
                  </a:lnTo>
                  <a:lnTo>
                    <a:pt x="64862" y="196287"/>
                  </a:lnTo>
                  <a:lnTo>
                    <a:pt x="82171" y="173318"/>
                  </a:lnTo>
                  <a:lnTo>
                    <a:pt x="77067" y="204517"/>
                  </a:lnTo>
                  <a:lnTo>
                    <a:pt x="75825" y="238317"/>
                  </a:lnTo>
                  <a:lnTo>
                    <a:pt x="77994" y="269066"/>
                  </a:lnTo>
                  <a:lnTo>
                    <a:pt x="83125" y="291110"/>
                  </a:lnTo>
                  <a:lnTo>
                    <a:pt x="83125" y="292063"/>
                  </a:lnTo>
                  <a:lnTo>
                    <a:pt x="85043" y="296853"/>
                  </a:lnTo>
                  <a:lnTo>
                    <a:pt x="91718" y="312860"/>
                  </a:lnTo>
                  <a:lnTo>
                    <a:pt x="96776" y="333716"/>
                  </a:lnTo>
                  <a:lnTo>
                    <a:pt x="99319" y="357446"/>
                  </a:lnTo>
                  <a:lnTo>
                    <a:pt x="98448" y="382071"/>
                  </a:lnTo>
                  <a:lnTo>
                    <a:pt x="92120" y="412027"/>
                  </a:lnTo>
                  <a:lnTo>
                    <a:pt x="83727" y="437853"/>
                  </a:lnTo>
                  <a:lnTo>
                    <a:pt x="76231" y="456139"/>
                  </a:lnTo>
                  <a:lnTo>
                    <a:pt x="72592" y="463474"/>
                  </a:lnTo>
                  <a:lnTo>
                    <a:pt x="70199" y="472450"/>
                  </a:lnTo>
                  <a:lnTo>
                    <a:pt x="89832" y="497945"/>
                  </a:lnTo>
                  <a:lnTo>
                    <a:pt x="93668" y="497945"/>
                  </a:lnTo>
                  <a:lnTo>
                    <a:pt x="102284" y="497945"/>
                  </a:lnTo>
                  <a:lnTo>
                    <a:pt x="127778" y="455213"/>
                  </a:lnTo>
                  <a:lnTo>
                    <a:pt x="144417" y="389733"/>
                  </a:lnTo>
                  <a:lnTo>
                    <a:pt x="146075" y="367576"/>
                  </a:lnTo>
                  <a:lnTo>
                    <a:pt x="145491" y="346048"/>
                  </a:lnTo>
                  <a:lnTo>
                    <a:pt x="142934" y="325775"/>
                  </a:lnTo>
                  <a:lnTo>
                    <a:pt x="138673" y="307386"/>
                  </a:lnTo>
                  <a:lnTo>
                    <a:pt x="146541" y="315569"/>
                  </a:lnTo>
                  <a:lnTo>
                    <a:pt x="176970" y="365795"/>
                  </a:lnTo>
                  <a:lnTo>
                    <a:pt x="185954" y="408292"/>
                  </a:lnTo>
                  <a:lnTo>
                    <a:pt x="197083" y="478797"/>
                  </a:lnTo>
                  <a:lnTo>
                    <a:pt x="200196" y="487456"/>
                  </a:lnTo>
                  <a:lnTo>
                    <a:pt x="206182" y="494232"/>
                  </a:lnTo>
                  <a:lnTo>
                    <a:pt x="214323" y="498317"/>
                  </a:lnTo>
                  <a:lnTo>
                    <a:pt x="223903" y="498899"/>
                  </a:lnTo>
                  <a:lnTo>
                    <a:pt x="232563" y="495786"/>
                  </a:lnTo>
                  <a:lnTo>
                    <a:pt x="239339" y="489802"/>
                  </a:lnTo>
                  <a:lnTo>
                    <a:pt x="243423" y="481664"/>
                  </a:lnTo>
                  <a:lnTo>
                    <a:pt x="244006" y="472089"/>
                  </a:lnTo>
                  <a:lnTo>
                    <a:pt x="239322" y="441040"/>
                  </a:lnTo>
                  <a:lnTo>
                    <a:pt x="233113" y="403260"/>
                  </a:lnTo>
                  <a:lnTo>
                    <a:pt x="220067" y="346647"/>
                  </a:lnTo>
                  <a:lnTo>
                    <a:pt x="198761" y="307141"/>
                  </a:lnTo>
                  <a:lnTo>
                    <a:pt x="176016" y="277705"/>
                  </a:lnTo>
                  <a:lnTo>
                    <a:pt x="175674" y="250829"/>
                  </a:lnTo>
                  <a:lnTo>
                    <a:pt x="176857" y="218568"/>
                  </a:lnTo>
                  <a:lnTo>
                    <a:pt x="180733" y="186669"/>
                  </a:lnTo>
                  <a:lnTo>
                    <a:pt x="188468" y="160877"/>
                  </a:lnTo>
                  <a:lnTo>
                    <a:pt x="211720" y="153200"/>
                  </a:lnTo>
                  <a:lnTo>
                    <a:pt x="230842" y="141125"/>
                  </a:lnTo>
                  <a:lnTo>
                    <a:pt x="254539" y="109166"/>
                  </a:lnTo>
                  <a:lnTo>
                    <a:pt x="270820" y="55298"/>
                  </a:lnTo>
                  <a:lnTo>
                    <a:pt x="276085" y="32945"/>
                  </a:lnTo>
                  <a:lnTo>
                    <a:pt x="278477" y="22984"/>
                  </a:lnTo>
                  <a:lnTo>
                    <a:pt x="277986" y="14812"/>
                  </a:lnTo>
                  <a:lnTo>
                    <a:pt x="275248" y="7899"/>
                  </a:lnTo>
                  <a:lnTo>
                    <a:pt x="270534" y="2783"/>
                  </a:lnTo>
                  <a:lnTo>
                    <a:pt x="264118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76144" y="5343510"/>
              <a:ext cx="104772" cy="104770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3445251" y="4925983"/>
              <a:ext cx="53975" cy="148590"/>
            </a:xfrm>
            <a:custGeom>
              <a:avLst/>
              <a:gdLst/>
              <a:ahLst/>
              <a:cxnLst/>
              <a:rect l="l" t="t" r="r" b="b"/>
              <a:pathLst>
                <a:path w="53975" h="148589">
                  <a:moveTo>
                    <a:pt x="26706" y="147970"/>
                  </a:moveTo>
                  <a:lnTo>
                    <a:pt x="16314" y="145874"/>
                  </a:lnTo>
                  <a:lnTo>
                    <a:pt x="7824" y="140155"/>
                  </a:lnTo>
                  <a:lnTo>
                    <a:pt x="2099" y="131670"/>
                  </a:lnTo>
                  <a:lnTo>
                    <a:pt x="0" y="121275"/>
                  </a:lnTo>
                  <a:lnTo>
                    <a:pt x="0" y="0"/>
                  </a:lnTo>
                  <a:lnTo>
                    <a:pt x="9774" y="3495"/>
                  </a:lnTo>
                  <a:lnTo>
                    <a:pt x="22523" y="7216"/>
                  </a:lnTo>
                  <a:lnTo>
                    <a:pt x="37363" y="10326"/>
                  </a:lnTo>
                  <a:lnTo>
                    <a:pt x="53412" y="11984"/>
                  </a:lnTo>
                  <a:lnTo>
                    <a:pt x="53412" y="121275"/>
                  </a:lnTo>
                  <a:lnTo>
                    <a:pt x="51314" y="131670"/>
                  </a:lnTo>
                  <a:lnTo>
                    <a:pt x="45591" y="140155"/>
                  </a:lnTo>
                  <a:lnTo>
                    <a:pt x="37103" y="145874"/>
                  </a:lnTo>
                  <a:lnTo>
                    <a:pt x="26706" y="1479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445251" y="4925983"/>
              <a:ext cx="53975" cy="148590"/>
            </a:xfrm>
            <a:custGeom>
              <a:avLst/>
              <a:gdLst/>
              <a:ahLst/>
              <a:cxnLst/>
              <a:rect l="l" t="t" r="r" b="b"/>
              <a:pathLst>
                <a:path w="53975" h="148589">
                  <a:moveTo>
                    <a:pt x="0" y="0"/>
                  </a:moveTo>
                  <a:lnTo>
                    <a:pt x="0" y="121275"/>
                  </a:lnTo>
                  <a:lnTo>
                    <a:pt x="2099" y="131670"/>
                  </a:lnTo>
                  <a:lnTo>
                    <a:pt x="7824" y="140155"/>
                  </a:lnTo>
                  <a:lnTo>
                    <a:pt x="16314" y="145874"/>
                  </a:lnTo>
                  <a:lnTo>
                    <a:pt x="26706" y="147970"/>
                  </a:lnTo>
                  <a:lnTo>
                    <a:pt x="37103" y="145874"/>
                  </a:lnTo>
                  <a:lnTo>
                    <a:pt x="45591" y="140155"/>
                  </a:lnTo>
                  <a:lnTo>
                    <a:pt x="51314" y="131670"/>
                  </a:lnTo>
                  <a:lnTo>
                    <a:pt x="53412" y="121275"/>
                  </a:lnTo>
                  <a:lnTo>
                    <a:pt x="53412" y="11984"/>
                  </a:lnTo>
                  <a:lnTo>
                    <a:pt x="37363" y="10326"/>
                  </a:lnTo>
                  <a:lnTo>
                    <a:pt x="22523" y="7216"/>
                  </a:lnTo>
                  <a:lnTo>
                    <a:pt x="9774" y="3495"/>
                  </a:lnTo>
                  <a:lnTo>
                    <a:pt x="0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541974" y="4671404"/>
              <a:ext cx="69850" cy="207010"/>
            </a:xfrm>
            <a:custGeom>
              <a:avLst/>
              <a:gdLst/>
              <a:ahLst/>
              <a:cxnLst/>
              <a:rect l="l" t="t" r="r" b="b"/>
              <a:pathLst>
                <a:path w="69850" h="207010">
                  <a:moveTo>
                    <a:pt x="60286" y="206524"/>
                  </a:moveTo>
                  <a:lnTo>
                    <a:pt x="51194" y="206524"/>
                  </a:lnTo>
                  <a:lnTo>
                    <a:pt x="40650" y="205933"/>
                  </a:lnTo>
                  <a:lnTo>
                    <a:pt x="33382" y="197753"/>
                  </a:lnTo>
                  <a:lnTo>
                    <a:pt x="34862" y="167629"/>
                  </a:lnTo>
                  <a:lnTo>
                    <a:pt x="35155" y="148872"/>
                  </a:lnTo>
                  <a:lnTo>
                    <a:pt x="31852" y="95100"/>
                  </a:lnTo>
                  <a:lnTo>
                    <a:pt x="22694" y="57568"/>
                  </a:lnTo>
                  <a:lnTo>
                    <a:pt x="20123" y="51929"/>
                  </a:lnTo>
                  <a:lnTo>
                    <a:pt x="20123" y="150427"/>
                  </a:lnTo>
                  <a:lnTo>
                    <a:pt x="0" y="52996"/>
                  </a:lnTo>
                  <a:lnTo>
                    <a:pt x="7505" y="0"/>
                  </a:lnTo>
                  <a:lnTo>
                    <a:pt x="11321" y="425"/>
                  </a:lnTo>
                  <a:lnTo>
                    <a:pt x="16380" y="1586"/>
                  </a:lnTo>
                  <a:lnTo>
                    <a:pt x="54860" y="45097"/>
                  </a:lnTo>
                  <a:lnTo>
                    <a:pt x="67822" y="105203"/>
                  </a:lnTo>
                  <a:lnTo>
                    <a:pt x="69720" y="148872"/>
                  </a:lnTo>
                  <a:lnTo>
                    <a:pt x="69643" y="158566"/>
                  </a:lnTo>
                  <a:lnTo>
                    <a:pt x="69012" y="179241"/>
                  </a:lnTo>
                  <a:lnTo>
                    <a:pt x="67906" y="199433"/>
                  </a:lnTo>
                  <a:lnTo>
                    <a:pt x="60286" y="20652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541974" y="4671404"/>
              <a:ext cx="69850" cy="207010"/>
            </a:xfrm>
            <a:custGeom>
              <a:avLst/>
              <a:gdLst/>
              <a:ahLst/>
              <a:cxnLst/>
              <a:rect l="l" t="t" r="r" b="b"/>
              <a:pathLst>
                <a:path w="69850" h="207010">
                  <a:moveTo>
                    <a:pt x="0" y="52996"/>
                  </a:moveTo>
                  <a:lnTo>
                    <a:pt x="20123" y="150427"/>
                  </a:lnTo>
                  <a:lnTo>
                    <a:pt x="20123" y="123255"/>
                  </a:lnTo>
                  <a:lnTo>
                    <a:pt x="20123" y="51929"/>
                  </a:lnTo>
                  <a:lnTo>
                    <a:pt x="31852" y="95100"/>
                  </a:lnTo>
                  <a:lnTo>
                    <a:pt x="35155" y="148872"/>
                  </a:lnTo>
                  <a:lnTo>
                    <a:pt x="35087" y="158023"/>
                  </a:lnTo>
                  <a:lnTo>
                    <a:pt x="34862" y="167629"/>
                  </a:lnTo>
                  <a:lnTo>
                    <a:pt x="34479" y="177697"/>
                  </a:lnTo>
                  <a:lnTo>
                    <a:pt x="33932" y="188236"/>
                  </a:lnTo>
                  <a:lnTo>
                    <a:pt x="33382" y="197753"/>
                  </a:lnTo>
                  <a:lnTo>
                    <a:pt x="40650" y="205933"/>
                  </a:lnTo>
                  <a:lnTo>
                    <a:pt x="50178" y="206493"/>
                  </a:lnTo>
                  <a:lnTo>
                    <a:pt x="50520" y="206514"/>
                  </a:lnTo>
                  <a:lnTo>
                    <a:pt x="50862" y="206524"/>
                  </a:lnTo>
                  <a:lnTo>
                    <a:pt x="51194" y="206524"/>
                  </a:lnTo>
                  <a:lnTo>
                    <a:pt x="60286" y="206524"/>
                  </a:lnTo>
                  <a:lnTo>
                    <a:pt x="67906" y="199433"/>
                  </a:lnTo>
                  <a:lnTo>
                    <a:pt x="69643" y="158566"/>
                  </a:lnTo>
                  <a:lnTo>
                    <a:pt x="69720" y="148872"/>
                  </a:lnTo>
                  <a:lnTo>
                    <a:pt x="67822" y="105203"/>
                  </a:lnTo>
                  <a:lnTo>
                    <a:pt x="54860" y="45097"/>
                  </a:lnTo>
                  <a:lnTo>
                    <a:pt x="33701" y="12541"/>
                  </a:lnTo>
                  <a:lnTo>
                    <a:pt x="7505" y="0"/>
                  </a:lnTo>
                  <a:lnTo>
                    <a:pt x="0" y="52996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508680" y="4925516"/>
              <a:ext cx="53975" cy="148590"/>
            </a:xfrm>
            <a:custGeom>
              <a:avLst/>
              <a:gdLst/>
              <a:ahLst/>
              <a:cxnLst/>
              <a:rect l="l" t="t" r="r" b="b"/>
              <a:pathLst>
                <a:path w="53975" h="148589">
                  <a:moveTo>
                    <a:pt x="26706" y="148447"/>
                  </a:moveTo>
                  <a:lnTo>
                    <a:pt x="16314" y="146349"/>
                  </a:lnTo>
                  <a:lnTo>
                    <a:pt x="7824" y="140626"/>
                  </a:lnTo>
                  <a:lnTo>
                    <a:pt x="2099" y="132138"/>
                  </a:lnTo>
                  <a:lnTo>
                    <a:pt x="0" y="121741"/>
                  </a:lnTo>
                  <a:lnTo>
                    <a:pt x="0" y="12399"/>
                  </a:lnTo>
                  <a:lnTo>
                    <a:pt x="16316" y="10553"/>
                  </a:lnTo>
                  <a:lnTo>
                    <a:pt x="31282" y="7276"/>
                  </a:lnTo>
                  <a:lnTo>
                    <a:pt x="43960" y="3460"/>
                  </a:lnTo>
                  <a:lnTo>
                    <a:pt x="53412" y="0"/>
                  </a:lnTo>
                  <a:lnTo>
                    <a:pt x="53412" y="121741"/>
                  </a:lnTo>
                  <a:lnTo>
                    <a:pt x="51314" y="132138"/>
                  </a:lnTo>
                  <a:lnTo>
                    <a:pt x="45591" y="140626"/>
                  </a:lnTo>
                  <a:lnTo>
                    <a:pt x="37103" y="146349"/>
                  </a:lnTo>
                  <a:lnTo>
                    <a:pt x="26706" y="1484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08680" y="4925516"/>
              <a:ext cx="53975" cy="148590"/>
            </a:xfrm>
            <a:custGeom>
              <a:avLst/>
              <a:gdLst/>
              <a:ahLst/>
              <a:cxnLst/>
              <a:rect l="l" t="t" r="r" b="b"/>
              <a:pathLst>
                <a:path w="53975" h="148589">
                  <a:moveTo>
                    <a:pt x="0" y="12399"/>
                  </a:moveTo>
                  <a:lnTo>
                    <a:pt x="0" y="121741"/>
                  </a:lnTo>
                  <a:lnTo>
                    <a:pt x="2099" y="132138"/>
                  </a:lnTo>
                  <a:lnTo>
                    <a:pt x="7824" y="140626"/>
                  </a:lnTo>
                  <a:lnTo>
                    <a:pt x="16314" y="146349"/>
                  </a:lnTo>
                  <a:lnTo>
                    <a:pt x="26706" y="148447"/>
                  </a:lnTo>
                  <a:lnTo>
                    <a:pt x="37103" y="146349"/>
                  </a:lnTo>
                  <a:lnTo>
                    <a:pt x="45591" y="140626"/>
                  </a:lnTo>
                  <a:lnTo>
                    <a:pt x="51314" y="132138"/>
                  </a:lnTo>
                  <a:lnTo>
                    <a:pt x="53412" y="121741"/>
                  </a:lnTo>
                  <a:lnTo>
                    <a:pt x="53412" y="0"/>
                  </a:lnTo>
                  <a:lnTo>
                    <a:pt x="43960" y="3460"/>
                  </a:lnTo>
                  <a:lnTo>
                    <a:pt x="31282" y="7276"/>
                  </a:lnTo>
                  <a:lnTo>
                    <a:pt x="16316" y="10553"/>
                  </a:lnTo>
                  <a:lnTo>
                    <a:pt x="0" y="12399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468006" y="4657178"/>
              <a:ext cx="71755" cy="64769"/>
            </a:xfrm>
            <a:custGeom>
              <a:avLst/>
              <a:gdLst/>
              <a:ahLst/>
              <a:cxnLst/>
              <a:rect l="l" t="t" r="r" b="b"/>
              <a:pathLst>
                <a:path w="71754" h="64770">
                  <a:moveTo>
                    <a:pt x="64194" y="64338"/>
                  </a:moveTo>
                  <a:lnTo>
                    <a:pt x="7132" y="64338"/>
                  </a:lnTo>
                  <a:lnTo>
                    <a:pt x="0" y="13964"/>
                  </a:lnTo>
                  <a:lnTo>
                    <a:pt x="7391" y="13964"/>
                  </a:lnTo>
                  <a:lnTo>
                    <a:pt x="3804" y="0"/>
                  </a:lnTo>
                  <a:lnTo>
                    <a:pt x="31734" y="9143"/>
                  </a:lnTo>
                  <a:lnTo>
                    <a:pt x="31734" y="27182"/>
                  </a:lnTo>
                  <a:lnTo>
                    <a:pt x="40370" y="27182"/>
                  </a:lnTo>
                  <a:lnTo>
                    <a:pt x="40370" y="8895"/>
                  </a:lnTo>
                  <a:lnTo>
                    <a:pt x="67533" y="0"/>
                  </a:lnTo>
                  <a:lnTo>
                    <a:pt x="63945" y="13964"/>
                  </a:lnTo>
                  <a:lnTo>
                    <a:pt x="71327" y="13964"/>
                  </a:lnTo>
                  <a:lnTo>
                    <a:pt x="64194" y="643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468006" y="4657178"/>
              <a:ext cx="71755" cy="64769"/>
            </a:xfrm>
            <a:custGeom>
              <a:avLst/>
              <a:gdLst/>
              <a:ahLst/>
              <a:cxnLst/>
              <a:rect l="l" t="t" r="r" b="b"/>
              <a:pathLst>
                <a:path w="71754" h="64770">
                  <a:moveTo>
                    <a:pt x="0" y="13964"/>
                  </a:moveTo>
                  <a:lnTo>
                    <a:pt x="7132" y="64338"/>
                  </a:lnTo>
                  <a:lnTo>
                    <a:pt x="35072" y="64338"/>
                  </a:lnTo>
                  <a:lnTo>
                    <a:pt x="64194" y="64338"/>
                  </a:lnTo>
                  <a:lnTo>
                    <a:pt x="71327" y="13964"/>
                  </a:lnTo>
                  <a:lnTo>
                    <a:pt x="63945" y="13964"/>
                  </a:lnTo>
                  <a:lnTo>
                    <a:pt x="67273" y="1005"/>
                  </a:lnTo>
                  <a:lnTo>
                    <a:pt x="67533" y="0"/>
                  </a:lnTo>
                  <a:lnTo>
                    <a:pt x="64485" y="1005"/>
                  </a:lnTo>
                  <a:lnTo>
                    <a:pt x="40370" y="8895"/>
                  </a:lnTo>
                  <a:lnTo>
                    <a:pt x="40370" y="27182"/>
                  </a:lnTo>
                  <a:lnTo>
                    <a:pt x="31734" y="27182"/>
                  </a:lnTo>
                  <a:lnTo>
                    <a:pt x="31734" y="9143"/>
                  </a:lnTo>
                  <a:lnTo>
                    <a:pt x="6863" y="1005"/>
                  </a:lnTo>
                  <a:lnTo>
                    <a:pt x="3804" y="0"/>
                  </a:lnTo>
                  <a:lnTo>
                    <a:pt x="4064" y="1005"/>
                  </a:lnTo>
                  <a:lnTo>
                    <a:pt x="7391" y="13964"/>
                  </a:lnTo>
                  <a:lnTo>
                    <a:pt x="0" y="13964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455074" y="4579466"/>
              <a:ext cx="97790" cy="79375"/>
            </a:xfrm>
            <a:custGeom>
              <a:avLst/>
              <a:gdLst/>
              <a:ahLst/>
              <a:cxnLst/>
              <a:rect l="l" t="t" r="r" b="b"/>
              <a:pathLst>
                <a:path w="97789" h="79375">
                  <a:moveTo>
                    <a:pt x="51297" y="79360"/>
                  </a:moveTo>
                  <a:lnTo>
                    <a:pt x="45906" y="79360"/>
                  </a:lnTo>
                  <a:lnTo>
                    <a:pt x="43273" y="79142"/>
                  </a:lnTo>
                  <a:lnTo>
                    <a:pt x="3112" y="47917"/>
                  </a:lnTo>
                  <a:lnTo>
                    <a:pt x="0" y="30769"/>
                  </a:lnTo>
                  <a:lnTo>
                    <a:pt x="0" y="22797"/>
                  </a:lnTo>
                  <a:lnTo>
                    <a:pt x="35914" y="1002"/>
                  </a:lnTo>
                  <a:lnTo>
                    <a:pt x="48602" y="0"/>
                  </a:lnTo>
                  <a:lnTo>
                    <a:pt x="61288" y="1002"/>
                  </a:lnTo>
                  <a:lnTo>
                    <a:pt x="97204" y="22797"/>
                  </a:lnTo>
                  <a:lnTo>
                    <a:pt x="97204" y="30769"/>
                  </a:lnTo>
                  <a:lnTo>
                    <a:pt x="72602" y="73029"/>
                  </a:lnTo>
                  <a:lnTo>
                    <a:pt x="51297" y="79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455074" y="4579466"/>
              <a:ext cx="97790" cy="79375"/>
            </a:xfrm>
            <a:custGeom>
              <a:avLst/>
              <a:gdLst/>
              <a:ahLst/>
              <a:cxnLst/>
              <a:rect l="l" t="t" r="r" b="b"/>
              <a:pathLst>
                <a:path w="97789" h="79375">
                  <a:moveTo>
                    <a:pt x="56502" y="78717"/>
                  </a:moveTo>
                  <a:lnTo>
                    <a:pt x="72602" y="73029"/>
                  </a:lnTo>
                  <a:lnTo>
                    <a:pt x="85511" y="62383"/>
                  </a:lnTo>
                  <a:lnTo>
                    <a:pt x="94091" y="47917"/>
                  </a:lnTo>
                  <a:lnTo>
                    <a:pt x="97204" y="30769"/>
                  </a:lnTo>
                  <a:lnTo>
                    <a:pt x="97204" y="22797"/>
                  </a:lnTo>
                  <a:lnTo>
                    <a:pt x="61288" y="1002"/>
                  </a:lnTo>
                  <a:lnTo>
                    <a:pt x="48602" y="0"/>
                  </a:lnTo>
                  <a:lnTo>
                    <a:pt x="35914" y="1002"/>
                  </a:lnTo>
                  <a:lnTo>
                    <a:pt x="0" y="22797"/>
                  </a:lnTo>
                  <a:lnTo>
                    <a:pt x="0" y="30769"/>
                  </a:lnTo>
                  <a:lnTo>
                    <a:pt x="24602" y="73029"/>
                  </a:lnTo>
                  <a:lnTo>
                    <a:pt x="45906" y="79360"/>
                  </a:lnTo>
                  <a:lnTo>
                    <a:pt x="48602" y="79360"/>
                  </a:lnTo>
                  <a:lnTo>
                    <a:pt x="51297" y="79360"/>
                  </a:lnTo>
                  <a:lnTo>
                    <a:pt x="53931" y="79142"/>
                  </a:lnTo>
                  <a:lnTo>
                    <a:pt x="56502" y="78717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427042" y="4472681"/>
              <a:ext cx="153670" cy="110489"/>
            </a:xfrm>
            <a:custGeom>
              <a:avLst/>
              <a:gdLst/>
              <a:ahLst/>
              <a:cxnLst/>
              <a:rect l="l" t="t" r="r" b="b"/>
              <a:pathLst>
                <a:path w="153670" h="110489">
                  <a:moveTo>
                    <a:pt x="99813" y="20464"/>
                  </a:moveTo>
                  <a:lnTo>
                    <a:pt x="53450" y="20464"/>
                  </a:lnTo>
                  <a:lnTo>
                    <a:pt x="51999" y="17841"/>
                  </a:lnTo>
                  <a:lnTo>
                    <a:pt x="49479" y="11569"/>
                  </a:lnTo>
                  <a:lnTo>
                    <a:pt x="47541" y="6562"/>
                  </a:lnTo>
                  <a:lnTo>
                    <a:pt x="55213" y="3302"/>
                  </a:lnTo>
                  <a:lnTo>
                    <a:pt x="62300" y="1294"/>
                  </a:lnTo>
                  <a:lnTo>
                    <a:pt x="69280" y="280"/>
                  </a:lnTo>
                  <a:lnTo>
                    <a:pt x="76631" y="0"/>
                  </a:lnTo>
                  <a:lnTo>
                    <a:pt x="83984" y="280"/>
                  </a:lnTo>
                  <a:lnTo>
                    <a:pt x="90964" y="1294"/>
                  </a:lnTo>
                  <a:lnTo>
                    <a:pt x="98054" y="3302"/>
                  </a:lnTo>
                  <a:lnTo>
                    <a:pt x="105733" y="6562"/>
                  </a:lnTo>
                  <a:lnTo>
                    <a:pt x="103372" y="12616"/>
                  </a:lnTo>
                  <a:lnTo>
                    <a:pt x="101264" y="17841"/>
                  </a:lnTo>
                  <a:lnTo>
                    <a:pt x="99813" y="20464"/>
                  </a:lnTo>
                  <a:close/>
                </a:path>
                <a:path w="153670" h="110489">
                  <a:moveTo>
                    <a:pt x="124923" y="38161"/>
                  </a:moveTo>
                  <a:lnTo>
                    <a:pt x="28340" y="38161"/>
                  </a:lnTo>
                  <a:lnTo>
                    <a:pt x="26018" y="35839"/>
                  </a:lnTo>
                  <a:lnTo>
                    <a:pt x="21249" y="29639"/>
                  </a:lnTo>
                  <a:lnTo>
                    <a:pt x="17911" y="25202"/>
                  </a:lnTo>
                  <a:lnTo>
                    <a:pt x="24836" y="20354"/>
                  </a:lnTo>
                  <a:lnTo>
                    <a:pt x="31095" y="16154"/>
                  </a:lnTo>
                  <a:lnTo>
                    <a:pt x="36767" y="12556"/>
                  </a:lnTo>
                  <a:lnTo>
                    <a:pt x="41932" y="9517"/>
                  </a:lnTo>
                  <a:lnTo>
                    <a:pt x="43983" y="12616"/>
                  </a:lnTo>
                  <a:lnTo>
                    <a:pt x="47526" y="16722"/>
                  </a:lnTo>
                  <a:lnTo>
                    <a:pt x="53450" y="20464"/>
                  </a:lnTo>
                  <a:lnTo>
                    <a:pt x="128577" y="20464"/>
                  </a:lnTo>
                  <a:lnTo>
                    <a:pt x="135352" y="25202"/>
                  </a:lnTo>
                  <a:lnTo>
                    <a:pt x="132014" y="29639"/>
                  </a:lnTo>
                  <a:lnTo>
                    <a:pt x="127245" y="35839"/>
                  </a:lnTo>
                  <a:lnTo>
                    <a:pt x="124923" y="38161"/>
                  </a:lnTo>
                  <a:close/>
                </a:path>
                <a:path w="153670" h="110489">
                  <a:moveTo>
                    <a:pt x="128577" y="20464"/>
                  </a:moveTo>
                  <a:lnTo>
                    <a:pt x="99813" y="20464"/>
                  </a:lnTo>
                  <a:lnTo>
                    <a:pt x="105762" y="16711"/>
                  </a:lnTo>
                  <a:lnTo>
                    <a:pt x="109328" y="12556"/>
                  </a:lnTo>
                  <a:lnTo>
                    <a:pt x="111331" y="9517"/>
                  </a:lnTo>
                  <a:lnTo>
                    <a:pt x="116588" y="12616"/>
                  </a:lnTo>
                  <a:lnTo>
                    <a:pt x="122168" y="16158"/>
                  </a:lnTo>
                  <a:lnTo>
                    <a:pt x="128577" y="20464"/>
                  </a:lnTo>
                  <a:close/>
                </a:path>
                <a:path w="153670" h="110489">
                  <a:moveTo>
                    <a:pt x="30486" y="109985"/>
                  </a:moveTo>
                  <a:lnTo>
                    <a:pt x="32062" y="102126"/>
                  </a:lnTo>
                  <a:lnTo>
                    <a:pt x="32798" y="84616"/>
                  </a:lnTo>
                  <a:lnTo>
                    <a:pt x="31886" y="74913"/>
                  </a:lnTo>
                  <a:lnTo>
                    <a:pt x="26588" y="72259"/>
                  </a:lnTo>
                  <a:lnTo>
                    <a:pt x="20272" y="68991"/>
                  </a:lnTo>
                  <a:lnTo>
                    <a:pt x="12574" y="64165"/>
                  </a:lnTo>
                  <a:lnTo>
                    <a:pt x="5603" y="57872"/>
                  </a:lnTo>
                  <a:lnTo>
                    <a:pt x="1468" y="50208"/>
                  </a:lnTo>
                  <a:lnTo>
                    <a:pt x="0" y="44153"/>
                  </a:lnTo>
                  <a:lnTo>
                    <a:pt x="2484" y="37093"/>
                  </a:lnTo>
                  <a:lnTo>
                    <a:pt x="12509" y="29173"/>
                  </a:lnTo>
                  <a:lnTo>
                    <a:pt x="14997" y="31713"/>
                  </a:lnTo>
                  <a:lnTo>
                    <a:pt x="19974" y="35725"/>
                  </a:lnTo>
                  <a:lnTo>
                    <a:pt x="28340" y="38161"/>
                  </a:lnTo>
                  <a:lnTo>
                    <a:pt x="151164" y="38161"/>
                  </a:lnTo>
                  <a:lnTo>
                    <a:pt x="153265" y="44164"/>
                  </a:lnTo>
                  <a:lnTo>
                    <a:pt x="126675" y="72259"/>
                  </a:lnTo>
                  <a:lnTo>
                    <a:pt x="121377" y="74913"/>
                  </a:lnTo>
                  <a:lnTo>
                    <a:pt x="120465" y="84616"/>
                  </a:lnTo>
                  <a:lnTo>
                    <a:pt x="121124" y="100302"/>
                  </a:lnTo>
                  <a:lnTo>
                    <a:pt x="76631" y="100302"/>
                  </a:lnTo>
                  <a:lnTo>
                    <a:pt x="62672" y="101497"/>
                  </a:lnTo>
                  <a:lnTo>
                    <a:pt x="49220" y="104262"/>
                  </a:lnTo>
                  <a:lnTo>
                    <a:pt x="38210" y="107370"/>
                  </a:lnTo>
                  <a:lnTo>
                    <a:pt x="31575" y="109591"/>
                  </a:lnTo>
                  <a:lnTo>
                    <a:pt x="30486" y="109985"/>
                  </a:lnTo>
                  <a:close/>
                </a:path>
                <a:path w="153670" h="110489">
                  <a:moveTo>
                    <a:pt x="151164" y="38161"/>
                  </a:moveTo>
                  <a:lnTo>
                    <a:pt x="124923" y="38161"/>
                  </a:lnTo>
                  <a:lnTo>
                    <a:pt x="133289" y="35725"/>
                  </a:lnTo>
                  <a:lnTo>
                    <a:pt x="138255" y="31713"/>
                  </a:lnTo>
                  <a:lnTo>
                    <a:pt x="140754" y="29173"/>
                  </a:lnTo>
                  <a:lnTo>
                    <a:pt x="150789" y="37093"/>
                  </a:lnTo>
                  <a:lnTo>
                    <a:pt x="151164" y="38161"/>
                  </a:lnTo>
                  <a:close/>
                </a:path>
                <a:path w="153670" h="110489">
                  <a:moveTo>
                    <a:pt x="122777" y="109985"/>
                  </a:moveTo>
                  <a:lnTo>
                    <a:pt x="76631" y="100302"/>
                  </a:lnTo>
                  <a:lnTo>
                    <a:pt x="121124" y="100302"/>
                  </a:lnTo>
                  <a:lnTo>
                    <a:pt x="121201" y="102126"/>
                  </a:lnTo>
                  <a:lnTo>
                    <a:pt x="122777" y="1099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427038" y="4472681"/>
              <a:ext cx="153670" cy="110489"/>
            </a:xfrm>
            <a:custGeom>
              <a:avLst/>
              <a:gdLst/>
              <a:ahLst/>
              <a:cxnLst/>
              <a:rect l="l" t="t" r="r" b="b"/>
              <a:pathLst>
                <a:path w="153670" h="110489">
                  <a:moveTo>
                    <a:pt x="76635" y="100302"/>
                  </a:moveTo>
                  <a:lnTo>
                    <a:pt x="115061" y="107370"/>
                  </a:lnTo>
                  <a:lnTo>
                    <a:pt x="122780" y="109985"/>
                  </a:lnTo>
                  <a:lnTo>
                    <a:pt x="121204" y="102127"/>
                  </a:lnTo>
                  <a:lnTo>
                    <a:pt x="120842" y="93532"/>
                  </a:lnTo>
                  <a:lnTo>
                    <a:pt x="120468" y="84616"/>
                  </a:lnTo>
                  <a:lnTo>
                    <a:pt x="121381" y="74913"/>
                  </a:lnTo>
                  <a:lnTo>
                    <a:pt x="126678" y="72259"/>
                  </a:lnTo>
                  <a:lnTo>
                    <a:pt x="132994" y="68991"/>
                  </a:lnTo>
                  <a:lnTo>
                    <a:pt x="140693" y="64165"/>
                  </a:lnTo>
                  <a:lnTo>
                    <a:pt x="147664" y="57872"/>
                  </a:lnTo>
                  <a:lnTo>
                    <a:pt x="151799" y="50208"/>
                  </a:lnTo>
                  <a:lnTo>
                    <a:pt x="153271" y="44153"/>
                  </a:lnTo>
                  <a:lnTo>
                    <a:pt x="150793" y="37093"/>
                  </a:lnTo>
                  <a:lnTo>
                    <a:pt x="140757" y="29173"/>
                  </a:lnTo>
                  <a:lnTo>
                    <a:pt x="138259" y="31713"/>
                  </a:lnTo>
                  <a:lnTo>
                    <a:pt x="133293" y="35725"/>
                  </a:lnTo>
                  <a:lnTo>
                    <a:pt x="124926" y="38161"/>
                  </a:lnTo>
                  <a:lnTo>
                    <a:pt x="127249" y="35839"/>
                  </a:lnTo>
                  <a:lnTo>
                    <a:pt x="132018" y="29639"/>
                  </a:lnTo>
                  <a:lnTo>
                    <a:pt x="111335" y="9517"/>
                  </a:lnTo>
                  <a:lnTo>
                    <a:pt x="109292" y="12616"/>
                  </a:lnTo>
                  <a:lnTo>
                    <a:pt x="105757" y="16722"/>
                  </a:lnTo>
                  <a:lnTo>
                    <a:pt x="99817" y="20464"/>
                  </a:lnTo>
                  <a:lnTo>
                    <a:pt x="101268" y="17841"/>
                  </a:lnTo>
                  <a:lnTo>
                    <a:pt x="103798" y="11569"/>
                  </a:lnTo>
                  <a:lnTo>
                    <a:pt x="76635" y="0"/>
                  </a:lnTo>
                  <a:lnTo>
                    <a:pt x="69283" y="280"/>
                  </a:lnTo>
                  <a:lnTo>
                    <a:pt x="62304" y="1294"/>
                  </a:lnTo>
                  <a:lnTo>
                    <a:pt x="55217" y="3302"/>
                  </a:lnTo>
                  <a:lnTo>
                    <a:pt x="47544" y="6562"/>
                  </a:lnTo>
                  <a:lnTo>
                    <a:pt x="49483" y="11569"/>
                  </a:lnTo>
                  <a:lnTo>
                    <a:pt x="52002" y="17841"/>
                  </a:lnTo>
                  <a:lnTo>
                    <a:pt x="53454" y="20464"/>
                  </a:lnTo>
                  <a:lnTo>
                    <a:pt x="47513" y="16711"/>
                  </a:lnTo>
                  <a:lnTo>
                    <a:pt x="43978" y="12606"/>
                  </a:lnTo>
                  <a:lnTo>
                    <a:pt x="41936" y="9517"/>
                  </a:lnTo>
                  <a:lnTo>
                    <a:pt x="36771" y="12556"/>
                  </a:lnTo>
                  <a:lnTo>
                    <a:pt x="31099" y="16154"/>
                  </a:lnTo>
                  <a:lnTo>
                    <a:pt x="24840" y="20354"/>
                  </a:lnTo>
                  <a:lnTo>
                    <a:pt x="17914" y="25202"/>
                  </a:lnTo>
                  <a:lnTo>
                    <a:pt x="21253" y="29639"/>
                  </a:lnTo>
                  <a:lnTo>
                    <a:pt x="26022" y="35839"/>
                  </a:lnTo>
                  <a:lnTo>
                    <a:pt x="28344" y="38161"/>
                  </a:lnTo>
                  <a:lnTo>
                    <a:pt x="19977" y="35725"/>
                  </a:lnTo>
                  <a:lnTo>
                    <a:pt x="15001" y="31713"/>
                  </a:lnTo>
                  <a:lnTo>
                    <a:pt x="12513" y="29173"/>
                  </a:lnTo>
                  <a:lnTo>
                    <a:pt x="2488" y="37093"/>
                  </a:lnTo>
                  <a:lnTo>
                    <a:pt x="0" y="44164"/>
                  </a:lnTo>
                  <a:lnTo>
                    <a:pt x="1472" y="50208"/>
                  </a:lnTo>
                  <a:lnTo>
                    <a:pt x="5607" y="57872"/>
                  </a:lnTo>
                  <a:lnTo>
                    <a:pt x="12578" y="64165"/>
                  </a:lnTo>
                  <a:lnTo>
                    <a:pt x="20276" y="68991"/>
                  </a:lnTo>
                  <a:lnTo>
                    <a:pt x="26592" y="72259"/>
                  </a:lnTo>
                  <a:lnTo>
                    <a:pt x="31890" y="74913"/>
                  </a:lnTo>
                  <a:lnTo>
                    <a:pt x="32802" y="84616"/>
                  </a:lnTo>
                  <a:lnTo>
                    <a:pt x="32418" y="93532"/>
                  </a:lnTo>
                  <a:lnTo>
                    <a:pt x="32066" y="102127"/>
                  </a:lnTo>
                  <a:lnTo>
                    <a:pt x="30490" y="109985"/>
                  </a:lnTo>
                  <a:lnTo>
                    <a:pt x="30874" y="109840"/>
                  </a:lnTo>
                  <a:lnTo>
                    <a:pt x="31579" y="109591"/>
                  </a:lnTo>
                  <a:lnTo>
                    <a:pt x="38213" y="107370"/>
                  </a:lnTo>
                  <a:lnTo>
                    <a:pt x="49224" y="104262"/>
                  </a:lnTo>
                  <a:lnTo>
                    <a:pt x="62676" y="101497"/>
                  </a:lnTo>
                  <a:lnTo>
                    <a:pt x="76635" y="100302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316877" y="4671405"/>
              <a:ext cx="148590" cy="333375"/>
            </a:xfrm>
            <a:custGeom>
              <a:avLst/>
              <a:gdLst/>
              <a:ahLst/>
              <a:cxnLst/>
              <a:rect l="l" t="t" r="r" b="b"/>
              <a:pathLst>
                <a:path w="148589" h="333375">
                  <a:moveTo>
                    <a:pt x="60624" y="266332"/>
                  </a:moveTo>
                  <a:lnTo>
                    <a:pt x="47213" y="266332"/>
                  </a:lnTo>
                  <a:lnTo>
                    <a:pt x="85530" y="201879"/>
                  </a:lnTo>
                  <a:lnTo>
                    <a:pt x="82389" y="198956"/>
                  </a:lnTo>
                  <a:lnTo>
                    <a:pt x="78848" y="158563"/>
                  </a:lnTo>
                  <a:lnTo>
                    <a:pt x="78771" y="148862"/>
                  </a:lnTo>
                  <a:lnTo>
                    <a:pt x="79859" y="115157"/>
                  </a:lnTo>
                  <a:lnTo>
                    <a:pt x="87571" y="63880"/>
                  </a:lnTo>
                  <a:lnTo>
                    <a:pt x="109015" y="18523"/>
                  </a:lnTo>
                  <a:lnTo>
                    <a:pt x="140985" y="0"/>
                  </a:lnTo>
                  <a:lnTo>
                    <a:pt x="148087" y="50114"/>
                  </a:lnTo>
                  <a:lnTo>
                    <a:pt x="147911" y="50114"/>
                  </a:lnTo>
                  <a:lnTo>
                    <a:pt x="147555" y="51835"/>
                  </a:lnTo>
                  <a:lnTo>
                    <a:pt x="128379" y="51835"/>
                  </a:lnTo>
                  <a:lnTo>
                    <a:pt x="122856" y="66109"/>
                  </a:lnTo>
                  <a:lnTo>
                    <a:pt x="118019" y="86485"/>
                  </a:lnTo>
                  <a:lnTo>
                    <a:pt x="114601" y="113792"/>
                  </a:lnTo>
                  <a:lnTo>
                    <a:pt x="113336" y="148862"/>
                  </a:lnTo>
                  <a:lnTo>
                    <a:pt x="113387" y="155020"/>
                  </a:lnTo>
                  <a:lnTo>
                    <a:pt x="124173" y="155020"/>
                  </a:lnTo>
                  <a:lnTo>
                    <a:pt x="126108" y="156171"/>
                  </a:lnTo>
                  <a:lnTo>
                    <a:pt x="113968" y="176584"/>
                  </a:lnTo>
                  <a:lnTo>
                    <a:pt x="114331" y="184245"/>
                  </a:lnTo>
                  <a:lnTo>
                    <a:pt x="115119" y="197753"/>
                  </a:lnTo>
                  <a:lnTo>
                    <a:pt x="107851" y="205933"/>
                  </a:lnTo>
                  <a:lnTo>
                    <a:pt x="98853" y="206462"/>
                  </a:lnTo>
                  <a:lnTo>
                    <a:pt x="96209" y="206462"/>
                  </a:lnTo>
                  <a:lnTo>
                    <a:pt x="60624" y="266332"/>
                  </a:lnTo>
                  <a:close/>
                </a:path>
                <a:path w="148589" h="333375">
                  <a:moveTo>
                    <a:pt x="128379" y="144684"/>
                  </a:moveTo>
                  <a:lnTo>
                    <a:pt x="128379" y="51835"/>
                  </a:lnTo>
                  <a:lnTo>
                    <a:pt x="147555" y="51835"/>
                  </a:lnTo>
                  <a:lnTo>
                    <a:pt x="128379" y="144684"/>
                  </a:lnTo>
                  <a:close/>
                </a:path>
                <a:path w="148589" h="333375">
                  <a:moveTo>
                    <a:pt x="124173" y="155020"/>
                  </a:moveTo>
                  <a:lnTo>
                    <a:pt x="113387" y="155020"/>
                  </a:lnTo>
                  <a:lnTo>
                    <a:pt x="116207" y="150282"/>
                  </a:lnTo>
                  <a:lnTo>
                    <a:pt x="124173" y="155020"/>
                  </a:lnTo>
                  <a:close/>
                </a:path>
                <a:path w="148589" h="333375">
                  <a:moveTo>
                    <a:pt x="96924" y="206514"/>
                  </a:moveTo>
                  <a:lnTo>
                    <a:pt x="96209" y="206462"/>
                  </a:lnTo>
                  <a:lnTo>
                    <a:pt x="98853" y="206462"/>
                  </a:lnTo>
                  <a:lnTo>
                    <a:pt x="98324" y="206493"/>
                  </a:lnTo>
                  <a:lnTo>
                    <a:pt x="96924" y="206514"/>
                  </a:lnTo>
                  <a:close/>
                </a:path>
                <a:path w="148589" h="333375">
                  <a:moveTo>
                    <a:pt x="43636" y="333304"/>
                  </a:moveTo>
                  <a:lnTo>
                    <a:pt x="0" y="307365"/>
                  </a:lnTo>
                  <a:lnTo>
                    <a:pt x="30345" y="256307"/>
                  </a:lnTo>
                  <a:lnTo>
                    <a:pt x="47213" y="266332"/>
                  </a:lnTo>
                  <a:lnTo>
                    <a:pt x="60624" y="266332"/>
                  </a:lnTo>
                  <a:lnTo>
                    <a:pt x="57968" y="270800"/>
                  </a:lnTo>
                  <a:lnTo>
                    <a:pt x="31475" y="270800"/>
                  </a:lnTo>
                  <a:lnTo>
                    <a:pt x="12710" y="302368"/>
                  </a:lnTo>
                  <a:lnTo>
                    <a:pt x="18288" y="305676"/>
                  </a:lnTo>
                  <a:lnTo>
                    <a:pt x="26762" y="305676"/>
                  </a:lnTo>
                  <a:lnTo>
                    <a:pt x="24549" y="309397"/>
                  </a:lnTo>
                  <a:lnTo>
                    <a:pt x="30127" y="312715"/>
                  </a:lnTo>
                  <a:lnTo>
                    <a:pt x="38601" y="312715"/>
                  </a:lnTo>
                  <a:lnTo>
                    <a:pt x="36389" y="316437"/>
                  </a:lnTo>
                  <a:lnTo>
                    <a:pt x="41956" y="319744"/>
                  </a:lnTo>
                  <a:lnTo>
                    <a:pt x="51698" y="319744"/>
                  </a:lnTo>
                  <a:lnTo>
                    <a:pt x="43636" y="333304"/>
                  </a:lnTo>
                  <a:close/>
                </a:path>
                <a:path w="148589" h="333375">
                  <a:moveTo>
                    <a:pt x="26762" y="305676"/>
                  </a:moveTo>
                  <a:lnTo>
                    <a:pt x="18288" y="305676"/>
                  </a:lnTo>
                  <a:lnTo>
                    <a:pt x="37042" y="274107"/>
                  </a:lnTo>
                  <a:lnTo>
                    <a:pt x="31475" y="270800"/>
                  </a:lnTo>
                  <a:lnTo>
                    <a:pt x="57968" y="270800"/>
                  </a:lnTo>
                  <a:lnTo>
                    <a:pt x="57124" y="272221"/>
                  </a:lnTo>
                  <a:lnTo>
                    <a:pt x="66561" y="277829"/>
                  </a:lnTo>
                  <a:lnTo>
                    <a:pt x="43314" y="277829"/>
                  </a:lnTo>
                  <a:lnTo>
                    <a:pt x="26762" y="305676"/>
                  </a:lnTo>
                  <a:close/>
                </a:path>
                <a:path w="148589" h="333375">
                  <a:moveTo>
                    <a:pt x="38601" y="312715"/>
                  </a:moveTo>
                  <a:lnTo>
                    <a:pt x="30127" y="312715"/>
                  </a:lnTo>
                  <a:lnTo>
                    <a:pt x="48882" y="281147"/>
                  </a:lnTo>
                  <a:lnTo>
                    <a:pt x="43314" y="277829"/>
                  </a:lnTo>
                  <a:lnTo>
                    <a:pt x="66561" y="277829"/>
                  </a:lnTo>
                  <a:lnTo>
                    <a:pt x="73991" y="282246"/>
                  </a:lnTo>
                  <a:lnTo>
                    <a:pt x="72432" y="284869"/>
                  </a:lnTo>
                  <a:lnTo>
                    <a:pt x="55154" y="284869"/>
                  </a:lnTo>
                  <a:lnTo>
                    <a:pt x="38601" y="312715"/>
                  </a:lnTo>
                  <a:close/>
                </a:path>
                <a:path w="148589" h="333375">
                  <a:moveTo>
                    <a:pt x="51698" y="319744"/>
                  </a:moveTo>
                  <a:lnTo>
                    <a:pt x="41956" y="319744"/>
                  </a:lnTo>
                  <a:lnTo>
                    <a:pt x="60732" y="288176"/>
                  </a:lnTo>
                  <a:lnTo>
                    <a:pt x="55154" y="284869"/>
                  </a:lnTo>
                  <a:lnTo>
                    <a:pt x="72432" y="284869"/>
                  </a:lnTo>
                  <a:lnTo>
                    <a:pt x="51698" y="3197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316877" y="4671405"/>
              <a:ext cx="148590" cy="333375"/>
            </a:xfrm>
            <a:custGeom>
              <a:avLst/>
              <a:gdLst/>
              <a:ahLst/>
              <a:cxnLst/>
              <a:rect l="l" t="t" r="r" b="b"/>
              <a:pathLst>
                <a:path w="148589" h="333375">
                  <a:moveTo>
                    <a:pt x="36389" y="316437"/>
                  </a:moveTo>
                  <a:lnTo>
                    <a:pt x="55154" y="284869"/>
                  </a:lnTo>
                  <a:lnTo>
                    <a:pt x="60732" y="288176"/>
                  </a:lnTo>
                  <a:lnTo>
                    <a:pt x="41956" y="319744"/>
                  </a:lnTo>
                  <a:lnTo>
                    <a:pt x="36389" y="316437"/>
                  </a:lnTo>
                  <a:close/>
                </a:path>
                <a:path w="148589" h="333375">
                  <a:moveTo>
                    <a:pt x="24549" y="309397"/>
                  </a:moveTo>
                  <a:lnTo>
                    <a:pt x="43314" y="277829"/>
                  </a:lnTo>
                  <a:lnTo>
                    <a:pt x="48882" y="281147"/>
                  </a:lnTo>
                  <a:lnTo>
                    <a:pt x="30127" y="312715"/>
                  </a:lnTo>
                  <a:lnTo>
                    <a:pt x="24549" y="309397"/>
                  </a:lnTo>
                  <a:close/>
                </a:path>
                <a:path w="148589" h="333375">
                  <a:moveTo>
                    <a:pt x="12710" y="302368"/>
                  </a:moveTo>
                  <a:lnTo>
                    <a:pt x="31475" y="270800"/>
                  </a:lnTo>
                  <a:lnTo>
                    <a:pt x="37042" y="274107"/>
                  </a:lnTo>
                  <a:lnTo>
                    <a:pt x="18288" y="305676"/>
                  </a:lnTo>
                  <a:lnTo>
                    <a:pt x="12710" y="302368"/>
                  </a:lnTo>
                  <a:close/>
                </a:path>
                <a:path w="148589" h="333375">
                  <a:moveTo>
                    <a:pt x="73991" y="282246"/>
                  </a:moveTo>
                  <a:lnTo>
                    <a:pt x="57124" y="272221"/>
                  </a:lnTo>
                  <a:lnTo>
                    <a:pt x="89149" y="218342"/>
                  </a:lnTo>
                  <a:lnTo>
                    <a:pt x="96209" y="206462"/>
                  </a:lnTo>
                  <a:lnTo>
                    <a:pt x="96572" y="206493"/>
                  </a:lnTo>
                  <a:lnTo>
                    <a:pt x="96924" y="206514"/>
                  </a:lnTo>
                  <a:lnTo>
                    <a:pt x="97297" y="206514"/>
                  </a:lnTo>
                  <a:lnTo>
                    <a:pt x="97629" y="206514"/>
                  </a:lnTo>
                  <a:lnTo>
                    <a:pt x="97971" y="206503"/>
                  </a:lnTo>
                  <a:lnTo>
                    <a:pt x="98324" y="206493"/>
                  </a:lnTo>
                  <a:lnTo>
                    <a:pt x="107851" y="205933"/>
                  </a:lnTo>
                  <a:lnTo>
                    <a:pt x="115119" y="197753"/>
                  </a:lnTo>
                  <a:lnTo>
                    <a:pt x="114559" y="188226"/>
                  </a:lnTo>
                  <a:lnTo>
                    <a:pt x="114331" y="184245"/>
                  </a:lnTo>
                  <a:lnTo>
                    <a:pt x="114144" y="180378"/>
                  </a:lnTo>
                  <a:lnTo>
                    <a:pt x="113968" y="176584"/>
                  </a:lnTo>
                  <a:lnTo>
                    <a:pt x="126108" y="156171"/>
                  </a:lnTo>
                  <a:lnTo>
                    <a:pt x="116207" y="150282"/>
                  </a:lnTo>
                  <a:lnTo>
                    <a:pt x="113387" y="155020"/>
                  </a:lnTo>
                  <a:lnTo>
                    <a:pt x="113367" y="152946"/>
                  </a:lnTo>
                  <a:lnTo>
                    <a:pt x="113336" y="150863"/>
                  </a:lnTo>
                  <a:lnTo>
                    <a:pt x="113336" y="148862"/>
                  </a:lnTo>
                  <a:lnTo>
                    <a:pt x="114601" y="113792"/>
                  </a:lnTo>
                  <a:lnTo>
                    <a:pt x="118019" y="86485"/>
                  </a:lnTo>
                  <a:lnTo>
                    <a:pt x="122856" y="66109"/>
                  </a:lnTo>
                  <a:lnTo>
                    <a:pt x="128379" y="51835"/>
                  </a:lnTo>
                  <a:lnTo>
                    <a:pt x="128379" y="123244"/>
                  </a:lnTo>
                  <a:lnTo>
                    <a:pt x="128379" y="144684"/>
                  </a:lnTo>
                  <a:lnTo>
                    <a:pt x="147911" y="50114"/>
                  </a:lnTo>
                  <a:lnTo>
                    <a:pt x="148087" y="50114"/>
                  </a:lnTo>
                  <a:lnTo>
                    <a:pt x="140985" y="0"/>
                  </a:lnTo>
                  <a:lnTo>
                    <a:pt x="100836" y="30116"/>
                  </a:lnTo>
                  <a:lnTo>
                    <a:pt x="82887" y="87033"/>
                  </a:lnTo>
                  <a:lnTo>
                    <a:pt x="78771" y="148862"/>
                  </a:lnTo>
                  <a:lnTo>
                    <a:pt x="78848" y="158563"/>
                  </a:lnTo>
                  <a:lnTo>
                    <a:pt x="82389" y="198956"/>
                  </a:lnTo>
                  <a:lnTo>
                    <a:pt x="85530" y="201879"/>
                  </a:lnTo>
                  <a:lnTo>
                    <a:pt x="78823" y="213159"/>
                  </a:lnTo>
                  <a:lnTo>
                    <a:pt x="47213" y="266332"/>
                  </a:lnTo>
                  <a:lnTo>
                    <a:pt x="30345" y="256307"/>
                  </a:lnTo>
                  <a:lnTo>
                    <a:pt x="0" y="307365"/>
                  </a:lnTo>
                  <a:lnTo>
                    <a:pt x="43636" y="333304"/>
                  </a:lnTo>
                  <a:lnTo>
                    <a:pt x="73991" y="282246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2501690" y="9476199"/>
            <a:ext cx="1047750" cy="690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130"/>
              </a:spcBef>
            </a:pPr>
            <a:r>
              <a:rPr sz="950" dirty="0">
                <a:solidFill>
                  <a:srgbClr val="231F20"/>
                </a:solidFill>
                <a:latin typeface="Lucida Sans"/>
                <a:cs typeface="Lucida Sans"/>
              </a:rPr>
              <a:t>Zones</a:t>
            </a:r>
            <a:r>
              <a:rPr sz="950" spc="-20" dirty="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231F20"/>
                </a:solidFill>
                <a:latin typeface="Lucida Sans"/>
                <a:cs typeface="Lucida Sans"/>
              </a:rPr>
              <a:t>partagées</a:t>
            </a:r>
            <a:endParaRPr sz="950">
              <a:latin typeface="Lucida Sans"/>
              <a:cs typeface="Lucida Sans"/>
            </a:endParaRPr>
          </a:p>
          <a:p>
            <a:pPr marL="158115" marR="5080" indent="-146050">
              <a:lnSpc>
                <a:spcPct val="175000"/>
              </a:lnSpc>
              <a:spcBef>
                <a:spcPts val="70"/>
              </a:spcBef>
            </a:pPr>
            <a:r>
              <a:rPr sz="950" dirty="0">
                <a:solidFill>
                  <a:srgbClr val="231F20"/>
                </a:solidFill>
                <a:latin typeface="Lucida Sans"/>
                <a:cs typeface="Lucida Sans"/>
              </a:rPr>
              <a:t>zones</a:t>
            </a:r>
            <a:r>
              <a:rPr sz="950" spc="40" dirty="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231F20"/>
                </a:solidFill>
                <a:latin typeface="Lucida Sans"/>
                <a:cs typeface="Lucida Sans"/>
              </a:rPr>
              <a:t>publiques </a:t>
            </a:r>
            <a:r>
              <a:rPr sz="950" dirty="0">
                <a:solidFill>
                  <a:srgbClr val="231F20"/>
                </a:solidFill>
                <a:latin typeface="Lucida Sans"/>
                <a:cs typeface="Lucida Sans"/>
              </a:rPr>
              <a:t>Zones</a:t>
            </a:r>
            <a:r>
              <a:rPr sz="950" spc="-20" dirty="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sz="950" spc="70" dirty="0">
                <a:solidFill>
                  <a:srgbClr val="231F20"/>
                </a:solidFill>
                <a:latin typeface="Lucida Sans"/>
                <a:cs typeface="Lucida Sans"/>
              </a:rPr>
              <a:t>privé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4573953" y="9690800"/>
            <a:ext cx="142748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60" dirty="0">
                <a:solidFill>
                  <a:srgbClr val="231F20"/>
                </a:solidFill>
                <a:latin typeface="Lucida Sans"/>
                <a:cs typeface="Lucida Sans"/>
              </a:rPr>
              <a:t>Distribution</a:t>
            </a:r>
            <a:r>
              <a:rPr sz="950" spc="85" dirty="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231F20"/>
                </a:solidFill>
                <a:latin typeface="Lucida Sans"/>
                <a:cs typeface="Lucida Sans"/>
              </a:rPr>
              <a:t>publique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4572336" y="9986640"/>
            <a:ext cx="1206500" cy="1752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60" dirty="0">
                <a:solidFill>
                  <a:srgbClr val="231F20"/>
                </a:solidFill>
                <a:latin typeface="Lucida Sans"/>
                <a:cs typeface="Lucida Sans"/>
              </a:rPr>
              <a:t>Distribution</a:t>
            </a:r>
            <a:r>
              <a:rPr sz="950" spc="85" dirty="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sz="950" spc="70" dirty="0">
                <a:solidFill>
                  <a:srgbClr val="231F20"/>
                </a:solidFill>
                <a:latin typeface="Lucida Sans"/>
                <a:cs typeface="Lucida Sans"/>
              </a:rPr>
              <a:t>privé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2401441" y="1752368"/>
            <a:ext cx="1196340" cy="50558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" marR="532765">
              <a:lnSpc>
                <a:spcPct val="103099"/>
              </a:lnSpc>
              <a:spcBef>
                <a:spcPts val="95"/>
              </a:spcBef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Tiers</a:t>
            </a:r>
            <a:r>
              <a:rPr sz="950" spc="27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Lieu </a:t>
            </a:r>
            <a:r>
              <a:rPr sz="950" spc="-70" dirty="0">
                <a:solidFill>
                  <a:srgbClr val="010202"/>
                </a:solidFill>
                <a:latin typeface="Lucida Sans"/>
                <a:cs typeface="Lucida Sans"/>
              </a:rPr>
              <a:t>340</a:t>
            </a:r>
            <a:r>
              <a:rPr sz="950" spc="-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00">
              <a:latin typeface="Lucida Sans"/>
              <a:cs typeface="Lucida Sans"/>
            </a:endParaRPr>
          </a:p>
          <a:p>
            <a:pPr marL="49530" marR="118110">
              <a:lnSpc>
                <a:spcPct val="103099"/>
              </a:lnSpc>
            </a:pPr>
            <a:r>
              <a:rPr sz="950" spc="60" dirty="0">
                <a:solidFill>
                  <a:srgbClr val="010202"/>
                </a:solidFill>
                <a:latin typeface="Lucida Sans"/>
                <a:cs typeface="Lucida Sans"/>
              </a:rPr>
              <a:t>Salle</a:t>
            </a:r>
            <a:r>
              <a:rPr sz="950" spc="4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55" dirty="0">
                <a:solidFill>
                  <a:srgbClr val="010202"/>
                </a:solidFill>
                <a:latin typeface="Lucida Sans"/>
                <a:cs typeface="Lucida Sans"/>
              </a:rPr>
              <a:t>principale </a:t>
            </a:r>
            <a:r>
              <a:rPr sz="950" spc="-95" dirty="0">
                <a:solidFill>
                  <a:srgbClr val="010202"/>
                </a:solidFill>
                <a:latin typeface="Lucida Sans"/>
                <a:cs typeface="Lucida Sans"/>
              </a:rPr>
              <a:t>810</a:t>
            </a:r>
            <a:r>
              <a:rPr sz="950" spc="3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26034" marR="749935">
              <a:lnSpc>
                <a:spcPct val="103099"/>
              </a:lnSpc>
              <a:spcBef>
                <a:spcPts val="540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Foyer </a:t>
            </a:r>
            <a:r>
              <a:rPr sz="950" spc="-95" dirty="0">
                <a:solidFill>
                  <a:srgbClr val="010202"/>
                </a:solidFill>
                <a:latin typeface="Lucida Sans"/>
                <a:cs typeface="Lucida Sans"/>
              </a:rPr>
              <a:t>144</a:t>
            </a:r>
            <a:r>
              <a:rPr sz="950" spc="3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7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28575" marR="5080">
              <a:lnSpc>
                <a:spcPct val="103099"/>
              </a:lnSpc>
              <a:spcBef>
                <a:spcPts val="840"/>
              </a:spcBef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Locaux</a:t>
            </a:r>
            <a:r>
              <a:rPr sz="950" spc="4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techniques </a:t>
            </a:r>
            <a:r>
              <a:rPr sz="950" spc="-85" dirty="0">
                <a:solidFill>
                  <a:srgbClr val="010202"/>
                </a:solidFill>
                <a:latin typeface="Lucida Sans"/>
                <a:cs typeface="Lucida Sans"/>
              </a:rPr>
              <a:t>558</a:t>
            </a:r>
            <a:r>
              <a:rPr sz="950" spc="2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31115" marR="609600">
              <a:lnSpc>
                <a:spcPct val="103099"/>
              </a:lnSpc>
              <a:spcBef>
                <a:spcPts val="1075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Stockage </a:t>
            </a:r>
            <a:r>
              <a:rPr sz="950" spc="-85" dirty="0">
                <a:solidFill>
                  <a:srgbClr val="010202"/>
                </a:solidFill>
                <a:latin typeface="Lucida Sans"/>
                <a:cs typeface="Lucida Sans"/>
              </a:rPr>
              <a:t>500</a:t>
            </a:r>
            <a:r>
              <a:rPr sz="950" spc="2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950">
              <a:latin typeface="Lucida Sans"/>
              <a:cs typeface="Lucida Sans"/>
            </a:endParaRPr>
          </a:p>
          <a:p>
            <a:pPr marL="15875" marR="18415">
              <a:lnSpc>
                <a:spcPct val="103099"/>
              </a:lnSpc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Foyer</a:t>
            </a:r>
            <a:r>
              <a:rPr sz="950" spc="14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des</a:t>
            </a:r>
            <a:r>
              <a:rPr sz="950" spc="15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70" dirty="0">
                <a:solidFill>
                  <a:srgbClr val="010202"/>
                </a:solidFill>
                <a:latin typeface="Lucida Sans"/>
                <a:cs typeface="Lucida Sans"/>
              </a:rPr>
              <a:t>artistes </a:t>
            </a:r>
            <a:r>
              <a:rPr sz="950" spc="-75" dirty="0">
                <a:solidFill>
                  <a:srgbClr val="010202"/>
                </a:solidFill>
                <a:latin typeface="Lucida Sans"/>
                <a:cs typeface="Lucida Sans"/>
              </a:rPr>
              <a:t>40</a:t>
            </a:r>
            <a:r>
              <a:rPr sz="950" spc="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20320" marR="661035">
              <a:lnSpc>
                <a:spcPct val="103099"/>
              </a:lnSpc>
              <a:spcBef>
                <a:spcPts val="1000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Bureaux </a:t>
            </a:r>
            <a:r>
              <a:rPr sz="950" spc="-85" dirty="0">
                <a:solidFill>
                  <a:srgbClr val="010202"/>
                </a:solidFill>
                <a:latin typeface="Lucida Sans"/>
                <a:cs typeface="Lucida Sans"/>
              </a:rPr>
              <a:t>223</a:t>
            </a:r>
            <a:r>
              <a:rPr sz="950" spc="2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Lucida Sans"/>
              <a:cs typeface="Lucida Sans"/>
            </a:endParaRPr>
          </a:p>
          <a:p>
            <a:pPr marL="28575" marR="809625">
              <a:lnSpc>
                <a:spcPct val="103099"/>
              </a:lnSpc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Loges </a:t>
            </a:r>
            <a:r>
              <a:rPr sz="950" spc="-55" dirty="0">
                <a:solidFill>
                  <a:srgbClr val="010202"/>
                </a:solidFill>
                <a:latin typeface="Lucida Sans"/>
                <a:cs typeface="Lucida Sans"/>
              </a:rPr>
              <a:t>80</a:t>
            </a: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80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000">
              <a:latin typeface="Lucida Sans"/>
              <a:cs typeface="Lucida Sans"/>
            </a:endParaRPr>
          </a:p>
          <a:p>
            <a:pPr marL="20320" marR="562610">
              <a:lnSpc>
                <a:spcPct val="103099"/>
              </a:lnSpc>
            </a:pPr>
            <a:r>
              <a:rPr sz="950" spc="55" dirty="0">
                <a:solidFill>
                  <a:srgbClr val="010202"/>
                </a:solidFill>
                <a:latin typeface="Lucida Sans"/>
                <a:cs typeface="Lucida Sans"/>
              </a:rPr>
              <a:t>Salles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VIP </a:t>
            </a:r>
            <a:r>
              <a:rPr sz="950" spc="-55" dirty="0">
                <a:solidFill>
                  <a:srgbClr val="010202"/>
                </a:solidFill>
                <a:latin typeface="Lucida Sans"/>
                <a:cs typeface="Lucida Sans"/>
              </a:rPr>
              <a:t>80</a:t>
            </a: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3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20320" marR="750570">
              <a:lnSpc>
                <a:spcPct val="103099"/>
              </a:lnSpc>
              <a:spcBef>
                <a:spcPts val="850"/>
              </a:spcBef>
            </a:pP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Bars </a:t>
            </a:r>
            <a:r>
              <a:rPr sz="950" spc="-70" dirty="0">
                <a:solidFill>
                  <a:srgbClr val="010202"/>
                </a:solidFill>
                <a:latin typeface="Lucida Sans"/>
                <a:cs typeface="Lucida Sans"/>
              </a:rPr>
              <a:t>343</a:t>
            </a:r>
            <a:r>
              <a:rPr sz="950" spc="-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70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100">
              <a:latin typeface="Lucida Sans"/>
              <a:cs typeface="Lucida Sans"/>
            </a:endParaRPr>
          </a:p>
          <a:p>
            <a:pPr marL="20320" marR="139065">
              <a:lnSpc>
                <a:spcPct val="103099"/>
              </a:lnSpc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Cuisine</a:t>
            </a:r>
            <a:r>
              <a:rPr sz="950" spc="17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65" dirty="0">
                <a:solidFill>
                  <a:srgbClr val="010202"/>
                </a:solidFill>
                <a:latin typeface="Lucida Sans"/>
                <a:cs typeface="Lucida Sans"/>
              </a:rPr>
              <a:t>et</a:t>
            </a:r>
            <a:r>
              <a:rPr sz="950" spc="17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stock </a:t>
            </a:r>
            <a:r>
              <a:rPr sz="950" spc="-105" dirty="0">
                <a:solidFill>
                  <a:srgbClr val="010202"/>
                </a:solidFill>
                <a:latin typeface="Lucida Sans"/>
                <a:cs typeface="Lucida Sans"/>
              </a:rPr>
              <a:t>92</a:t>
            </a:r>
            <a:r>
              <a:rPr sz="950" spc="3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3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50">
              <a:latin typeface="Lucida Sans"/>
              <a:cs typeface="Lucida Sans"/>
            </a:endParaRPr>
          </a:p>
          <a:p>
            <a:pPr marL="12700" marR="320040">
              <a:lnSpc>
                <a:spcPct val="103099"/>
              </a:lnSpc>
            </a:pPr>
            <a:r>
              <a:rPr sz="950" spc="70" dirty="0">
                <a:solidFill>
                  <a:srgbClr val="010202"/>
                </a:solidFill>
                <a:latin typeface="Lucida Sans"/>
                <a:cs typeface="Lucida Sans"/>
              </a:rPr>
              <a:t>Arrière</a:t>
            </a:r>
            <a:r>
              <a:rPr sz="950" spc="5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scène </a:t>
            </a:r>
            <a:r>
              <a:rPr sz="950" spc="-110" dirty="0">
                <a:solidFill>
                  <a:srgbClr val="010202"/>
                </a:solidFill>
                <a:latin typeface="Lucida Sans"/>
                <a:cs typeface="Lucida Sans"/>
              </a:rPr>
              <a:t>112</a:t>
            </a:r>
            <a:r>
              <a:rPr sz="950" spc="4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2415250" y="6921341"/>
            <a:ext cx="1325245" cy="3293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4" marR="360045">
              <a:lnSpc>
                <a:spcPct val="103099"/>
              </a:lnSpc>
              <a:spcBef>
                <a:spcPts val="95"/>
              </a:spcBef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Deuxième</a:t>
            </a:r>
            <a:r>
              <a:rPr sz="950" spc="8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35" dirty="0">
                <a:solidFill>
                  <a:srgbClr val="010202"/>
                </a:solidFill>
                <a:latin typeface="Lucida Sans"/>
                <a:cs typeface="Lucida Sans"/>
              </a:rPr>
              <a:t>salle </a:t>
            </a:r>
            <a:r>
              <a:rPr sz="950" spc="-135" dirty="0">
                <a:solidFill>
                  <a:srgbClr val="010202"/>
                </a:solidFill>
                <a:latin typeface="Lucida Sans"/>
                <a:cs typeface="Lucida Sans"/>
              </a:rPr>
              <a:t>170</a:t>
            </a:r>
            <a:r>
              <a:rPr sz="950" spc="6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43180" marR="639445">
              <a:lnSpc>
                <a:spcPct val="103099"/>
              </a:lnSpc>
              <a:spcBef>
                <a:spcPts val="905"/>
              </a:spcBef>
            </a:pPr>
            <a:r>
              <a:rPr sz="950" spc="40" dirty="0">
                <a:solidFill>
                  <a:srgbClr val="010202"/>
                </a:solidFill>
                <a:latin typeface="Lucida Sans"/>
                <a:cs typeface="Lucida Sans"/>
              </a:rPr>
              <a:t>Vestiaires </a:t>
            </a:r>
            <a:r>
              <a:rPr sz="950" spc="-75" dirty="0">
                <a:solidFill>
                  <a:srgbClr val="010202"/>
                </a:solidFill>
                <a:latin typeface="Lucida Sans"/>
                <a:cs typeface="Lucida Sans"/>
              </a:rPr>
              <a:t>23</a:t>
            </a:r>
            <a:r>
              <a:rPr sz="950" spc="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14604" marR="740410">
              <a:lnSpc>
                <a:spcPct val="103099"/>
              </a:lnSpc>
              <a:spcBef>
                <a:spcPts val="805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Toilettes </a:t>
            </a:r>
            <a:r>
              <a:rPr sz="950" spc="-95" dirty="0">
                <a:solidFill>
                  <a:srgbClr val="010202"/>
                </a:solidFill>
                <a:latin typeface="Lucida Sans"/>
                <a:cs typeface="Lucida Sans"/>
              </a:rPr>
              <a:t>132</a:t>
            </a:r>
            <a:r>
              <a:rPr sz="950" spc="3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12700" marR="628015">
              <a:lnSpc>
                <a:spcPct val="103099"/>
              </a:lnSpc>
              <a:spcBef>
                <a:spcPts val="915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Résidences </a:t>
            </a:r>
            <a:r>
              <a:rPr sz="950" spc="-135" dirty="0">
                <a:solidFill>
                  <a:srgbClr val="010202"/>
                </a:solidFill>
                <a:latin typeface="Lucida Sans"/>
                <a:cs typeface="Lucida Sans"/>
              </a:rPr>
              <a:t>70</a:t>
            </a:r>
            <a:r>
              <a:rPr sz="950" spc="4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3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12700" marR="5080">
              <a:lnSpc>
                <a:spcPct val="103099"/>
              </a:lnSpc>
              <a:spcBef>
                <a:spcPts val="780"/>
              </a:spcBef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Ascenseur</a:t>
            </a:r>
            <a:r>
              <a:rPr sz="950" spc="22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technique </a:t>
            </a:r>
            <a:r>
              <a:rPr sz="950" spc="-75" dirty="0">
                <a:solidFill>
                  <a:srgbClr val="010202"/>
                </a:solidFill>
                <a:latin typeface="Lucida Sans"/>
                <a:cs typeface="Lucida Sans"/>
              </a:rPr>
              <a:t>23</a:t>
            </a:r>
            <a:r>
              <a:rPr sz="950" spc="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14604" marR="849630">
              <a:lnSpc>
                <a:spcPct val="103099"/>
              </a:lnSpc>
              <a:spcBef>
                <a:spcPts val="810"/>
              </a:spcBef>
            </a:pP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Accueil </a:t>
            </a:r>
            <a:r>
              <a:rPr sz="950" spc="-114" dirty="0">
                <a:solidFill>
                  <a:srgbClr val="010202"/>
                </a:solidFill>
                <a:latin typeface="Lucida Sans"/>
                <a:cs typeface="Lucida Sans"/>
              </a:rPr>
              <a:t>19</a:t>
            </a:r>
            <a:r>
              <a:rPr sz="950" spc="4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3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43180" marR="241935">
              <a:lnSpc>
                <a:spcPct val="103099"/>
              </a:lnSpc>
              <a:spcBef>
                <a:spcPts val="815"/>
              </a:spcBef>
            </a:pPr>
            <a:r>
              <a:rPr sz="950" dirty="0">
                <a:solidFill>
                  <a:srgbClr val="010202"/>
                </a:solidFill>
                <a:latin typeface="Lucida Sans"/>
                <a:cs typeface="Lucida Sans"/>
              </a:rPr>
              <a:t>Local</a:t>
            </a:r>
            <a:r>
              <a:rPr sz="950" spc="110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45" dirty="0">
                <a:solidFill>
                  <a:srgbClr val="010202"/>
                </a:solidFill>
                <a:latin typeface="Lucida Sans"/>
                <a:cs typeface="Lucida Sans"/>
              </a:rPr>
              <a:t>régisseurs </a:t>
            </a:r>
            <a:r>
              <a:rPr sz="950" spc="-75" dirty="0">
                <a:solidFill>
                  <a:srgbClr val="010202"/>
                </a:solidFill>
                <a:latin typeface="Lucida Sans"/>
                <a:cs typeface="Lucida Sans"/>
              </a:rPr>
              <a:t>44</a:t>
            </a:r>
            <a:r>
              <a:rPr sz="950" spc="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2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  <a:p>
            <a:pPr marL="43180" marR="482600">
              <a:lnSpc>
                <a:spcPct val="103099"/>
              </a:lnSpc>
              <a:spcBef>
                <a:spcPts val="720"/>
              </a:spcBef>
            </a:pPr>
            <a:r>
              <a:rPr sz="950" spc="-20" dirty="0">
                <a:solidFill>
                  <a:srgbClr val="010202"/>
                </a:solidFill>
                <a:latin typeface="Lucida Sans"/>
                <a:cs typeface="Lucida Sans"/>
              </a:rPr>
              <a:t>Dégagements </a:t>
            </a:r>
            <a:r>
              <a:rPr sz="950" spc="-10" dirty="0">
                <a:solidFill>
                  <a:srgbClr val="010202"/>
                </a:solidFill>
                <a:latin typeface="Lucida Sans"/>
                <a:cs typeface="Lucida Sans"/>
              </a:rPr>
              <a:t>aménagés</a:t>
            </a:r>
            <a:endParaRPr sz="950">
              <a:latin typeface="Lucida Sans"/>
              <a:cs typeface="Lucida Sans"/>
            </a:endParaRPr>
          </a:p>
          <a:p>
            <a:pPr marL="43180">
              <a:lnSpc>
                <a:spcPct val="100000"/>
              </a:lnSpc>
              <a:spcBef>
                <a:spcPts val="35"/>
              </a:spcBef>
            </a:pPr>
            <a:r>
              <a:rPr sz="950" spc="-90" dirty="0">
                <a:solidFill>
                  <a:srgbClr val="010202"/>
                </a:solidFill>
                <a:latin typeface="Lucida Sans"/>
                <a:cs typeface="Lucida Sans"/>
              </a:rPr>
              <a:t>60</a:t>
            </a:r>
            <a:r>
              <a:rPr sz="950" spc="15" dirty="0">
                <a:solidFill>
                  <a:srgbClr val="010202"/>
                </a:solidFill>
                <a:latin typeface="Lucida Sans"/>
                <a:cs typeface="Lucida Sans"/>
              </a:rPr>
              <a:t> </a:t>
            </a:r>
            <a:r>
              <a:rPr sz="950" spc="-35" dirty="0">
                <a:solidFill>
                  <a:srgbClr val="010202"/>
                </a:solidFill>
                <a:latin typeface="Lucida Sans"/>
                <a:cs typeface="Lucida Sans"/>
              </a:rPr>
              <a:t>m2</a:t>
            </a:r>
            <a:endParaRPr sz="950">
              <a:latin typeface="Lucida Sans"/>
              <a:cs typeface="Lucida Sans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3811437" y="10034690"/>
            <a:ext cx="535305" cy="127000"/>
            <a:chOff x="3811437" y="10034690"/>
            <a:chExt cx="535305" cy="127000"/>
          </a:xfrm>
        </p:grpSpPr>
        <p:sp>
          <p:nvSpPr>
            <p:cNvPr id="100" name="object 100"/>
            <p:cNvSpPr/>
            <p:nvPr/>
          </p:nvSpPr>
          <p:spPr>
            <a:xfrm>
              <a:off x="3921238" y="10097901"/>
              <a:ext cx="315595" cy="0"/>
            </a:xfrm>
            <a:custGeom>
              <a:avLst/>
              <a:gdLst/>
              <a:ahLst/>
              <a:cxnLst/>
              <a:rect l="l" t="t" r="r" b="b"/>
              <a:pathLst>
                <a:path w="315595">
                  <a:moveTo>
                    <a:pt x="0" y="0"/>
                  </a:moveTo>
                  <a:lnTo>
                    <a:pt x="315479" y="0"/>
                  </a:lnTo>
                </a:path>
              </a:pathLst>
            </a:custGeom>
            <a:ln w="10367">
              <a:solidFill>
                <a:srgbClr val="98D4C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811435" y="10034702"/>
              <a:ext cx="535305" cy="127000"/>
            </a:xfrm>
            <a:custGeom>
              <a:avLst/>
              <a:gdLst/>
              <a:ahLst/>
              <a:cxnLst/>
              <a:rect l="l" t="t" r="r" b="b"/>
              <a:pathLst>
                <a:path w="535304" h="127000">
                  <a:moveTo>
                    <a:pt x="154724" y="0"/>
                  </a:moveTo>
                  <a:lnTo>
                    <a:pt x="0" y="63207"/>
                  </a:lnTo>
                  <a:lnTo>
                    <a:pt x="154724" y="126428"/>
                  </a:lnTo>
                  <a:lnTo>
                    <a:pt x="117995" y="63207"/>
                  </a:lnTo>
                  <a:lnTo>
                    <a:pt x="154724" y="0"/>
                  </a:lnTo>
                  <a:close/>
                </a:path>
                <a:path w="535304" h="127000">
                  <a:moveTo>
                    <a:pt x="535063" y="63207"/>
                  </a:moveTo>
                  <a:lnTo>
                    <a:pt x="380352" y="0"/>
                  </a:lnTo>
                  <a:lnTo>
                    <a:pt x="417080" y="63207"/>
                  </a:lnTo>
                  <a:lnTo>
                    <a:pt x="380352" y="126428"/>
                  </a:lnTo>
                  <a:lnTo>
                    <a:pt x="535063" y="63207"/>
                  </a:lnTo>
                  <a:close/>
                </a:path>
              </a:pathLst>
            </a:custGeom>
            <a:solidFill>
              <a:srgbClr val="98D4C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3811440" y="9749875"/>
            <a:ext cx="535305" cy="95250"/>
            <a:chOff x="3811440" y="9749875"/>
            <a:chExt cx="535305" cy="95250"/>
          </a:xfrm>
        </p:grpSpPr>
        <p:sp>
          <p:nvSpPr>
            <p:cNvPr id="103" name="object 103"/>
            <p:cNvSpPr/>
            <p:nvPr/>
          </p:nvSpPr>
          <p:spPr>
            <a:xfrm>
              <a:off x="3893787" y="9797274"/>
              <a:ext cx="370840" cy="0"/>
            </a:xfrm>
            <a:custGeom>
              <a:avLst/>
              <a:gdLst/>
              <a:ahLst/>
              <a:cxnLst/>
              <a:rect l="l" t="t" r="r" b="b"/>
              <a:pathLst>
                <a:path w="370839">
                  <a:moveTo>
                    <a:pt x="0" y="0"/>
                  </a:moveTo>
                  <a:lnTo>
                    <a:pt x="370384" y="0"/>
                  </a:lnTo>
                </a:path>
              </a:pathLst>
            </a:custGeom>
            <a:ln w="7775">
              <a:solidFill>
                <a:srgbClr val="F8A38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811435" y="9749879"/>
              <a:ext cx="535305" cy="95250"/>
            </a:xfrm>
            <a:custGeom>
              <a:avLst/>
              <a:gdLst/>
              <a:ahLst/>
              <a:cxnLst/>
              <a:rect l="l" t="t" r="r" b="b"/>
              <a:pathLst>
                <a:path w="535304" h="95250">
                  <a:moveTo>
                    <a:pt x="116039" y="0"/>
                  </a:moveTo>
                  <a:lnTo>
                    <a:pt x="0" y="47396"/>
                  </a:lnTo>
                  <a:lnTo>
                    <a:pt x="116039" y="94818"/>
                  </a:lnTo>
                  <a:lnTo>
                    <a:pt x="88506" y="47396"/>
                  </a:lnTo>
                  <a:lnTo>
                    <a:pt x="116039" y="0"/>
                  </a:lnTo>
                  <a:close/>
                </a:path>
                <a:path w="535304" h="95250">
                  <a:moveTo>
                    <a:pt x="535076" y="47396"/>
                  </a:moveTo>
                  <a:lnTo>
                    <a:pt x="419036" y="0"/>
                  </a:lnTo>
                  <a:lnTo>
                    <a:pt x="446570" y="47396"/>
                  </a:lnTo>
                  <a:lnTo>
                    <a:pt x="419036" y="94818"/>
                  </a:lnTo>
                  <a:lnTo>
                    <a:pt x="535076" y="47396"/>
                  </a:lnTo>
                  <a:close/>
                </a:path>
              </a:pathLst>
            </a:custGeom>
            <a:solidFill>
              <a:srgbClr val="F8A3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/>
          <p:nvPr/>
        </p:nvSpPr>
        <p:spPr>
          <a:xfrm>
            <a:off x="1883388" y="10021601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4">
                <a:moveTo>
                  <a:pt x="184601" y="184597"/>
                </a:moveTo>
                <a:lnTo>
                  <a:pt x="0" y="184597"/>
                </a:lnTo>
                <a:lnTo>
                  <a:pt x="0" y="0"/>
                </a:lnTo>
                <a:lnTo>
                  <a:pt x="184601" y="0"/>
                </a:lnTo>
                <a:lnTo>
                  <a:pt x="184601" y="184597"/>
                </a:lnTo>
                <a:close/>
              </a:path>
            </a:pathLst>
          </a:custGeom>
          <a:solidFill>
            <a:srgbClr val="98D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883388" y="9744062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4">
                <a:moveTo>
                  <a:pt x="184601" y="184597"/>
                </a:moveTo>
                <a:lnTo>
                  <a:pt x="0" y="184597"/>
                </a:lnTo>
                <a:lnTo>
                  <a:pt x="0" y="0"/>
                </a:lnTo>
                <a:lnTo>
                  <a:pt x="184601" y="0"/>
                </a:lnTo>
                <a:lnTo>
                  <a:pt x="184601" y="184597"/>
                </a:lnTo>
                <a:close/>
              </a:path>
            </a:pathLst>
          </a:custGeom>
          <a:solidFill>
            <a:srgbClr val="F8A3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883388" y="9466533"/>
            <a:ext cx="184785" cy="184785"/>
          </a:xfrm>
          <a:custGeom>
            <a:avLst/>
            <a:gdLst/>
            <a:ahLst/>
            <a:cxnLst/>
            <a:rect l="l" t="t" r="r" b="b"/>
            <a:pathLst>
              <a:path w="184785" h="184784">
                <a:moveTo>
                  <a:pt x="184601" y="184597"/>
                </a:moveTo>
                <a:lnTo>
                  <a:pt x="0" y="184597"/>
                </a:lnTo>
                <a:lnTo>
                  <a:pt x="0" y="0"/>
                </a:lnTo>
                <a:lnTo>
                  <a:pt x="184601" y="0"/>
                </a:lnTo>
                <a:lnTo>
                  <a:pt x="184601" y="184597"/>
                </a:lnTo>
                <a:close/>
              </a:path>
            </a:pathLst>
          </a:custGeom>
          <a:solidFill>
            <a:srgbClr val="D736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4500253" y="191758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0" y="62203"/>
                </a:moveTo>
                <a:lnTo>
                  <a:pt x="0" y="0"/>
                </a:lnTo>
                <a:lnTo>
                  <a:pt x="62204" y="0"/>
                </a:lnTo>
              </a:path>
            </a:pathLst>
          </a:custGeom>
          <a:ln w="10367">
            <a:solidFill>
              <a:srgbClr val="98D4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682334" y="1917581"/>
            <a:ext cx="659765" cy="0"/>
          </a:xfrm>
          <a:custGeom>
            <a:avLst/>
            <a:gdLst/>
            <a:ahLst/>
            <a:cxnLst/>
            <a:rect l="l" t="t" r="r" b="b"/>
            <a:pathLst>
              <a:path w="659764">
                <a:moveTo>
                  <a:pt x="0" y="0"/>
                </a:moveTo>
                <a:lnTo>
                  <a:pt x="659313" y="0"/>
                </a:lnTo>
              </a:path>
            </a:pathLst>
          </a:custGeom>
          <a:ln w="10367">
            <a:solidFill>
              <a:srgbClr val="98D4C6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401591" y="1917581"/>
            <a:ext cx="62230" cy="62230"/>
          </a:xfrm>
          <a:custGeom>
            <a:avLst/>
            <a:gdLst/>
            <a:ahLst/>
            <a:cxnLst/>
            <a:rect l="l" t="t" r="r" b="b"/>
            <a:pathLst>
              <a:path w="62229" h="62230">
                <a:moveTo>
                  <a:pt x="0" y="0"/>
                </a:moveTo>
                <a:lnTo>
                  <a:pt x="62204" y="0"/>
                </a:lnTo>
                <a:lnTo>
                  <a:pt x="62204" y="62203"/>
                </a:lnTo>
              </a:path>
            </a:pathLst>
          </a:custGeom>
          <a:ln w="10367">
            <a:solidFill>
              <a:srgbClr val="98D4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1" name="object 111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69903" y="2791871"/>
            <a:ext cx="145941" cy="71761"/>
          </a:xfrm>
          <a:prstGeom prst="rect">
            <a:avLst/>
          </a:prstGeom>
        </p:spPr>
      </p:pic>
      <p:pic>
        <p:nvPicPr>
          <p:cNvPr id="112" name="object 11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569903" y="3065783"/>
            <a:ext cx="145951" cy="71761"/>
          </a:xfrm>
          <a:prstGeom prst="rect">
            <a:avLst/>
          </a:prstGeom>
        </p:spPr>
      </p:pic>
      <p:pic>
        <p:nvPicPr>
          <p:cNvPr id="113" name="object 11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2842866" y="3065783"/>
            <a:ext cx="145951" cy="71761"/>
          </a:xfrm>
          <a:prstGeom prst="rect">
            <a:avLst/>
          </a:prstGeom>
        </p:spPr>
      </p:pic>
      <p:pic>
        <p:nvPicPr>
          <p:cNvPr id="114" name="object 11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2842866" y="2792825"/>
            <a:ext cx="145951" cy="71761"/>
          </a:xfrm>
          <a:prstGeom prst="rect">
            <a:avLst/>
          </a:prstGeom>
        </p:spPr>
      </p:pic>
      <p:grpSp>
        <p:nvGrpSpPr>
          <p:cNvPr id="115" name="object 115"/>
          <p:cNvGrpSpPr/>
          <p:nvPr/>
        </p:nvGrpSpPr>
        <p:grpSpPr>
          <a:xfrm>
            <a:off x="2523295" y="2484673"/>
            <a:ext cx="785495" cy="240665"/>
            <a:chOff x="2523295" y="2484673"/>
            <a:chExt cx="785495" cy="240665"/>
          </a:xfrm>
        </p:grpSpPr>
        <p:pic>
          <p:nvPicPr>
            <p:cNvPr id="116" name="object 11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69904" y="2519864"/>
              <a:ext cx="145941" cy="71761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2525887" y="2487265"/>
              <a:ext cx="234950" cy="234950"/>
            </a:xfrm>
            <a:custGeom>
              <a:avLst/>
              <a:gdLst/>
              <a:ahLst/>
              <a:cxnLst/>
              <a:rect l="l" t="t" r="r" b="b"/>
              <a:pathLst>
                <a:path w="234950" h="234950">
                  <a:moveTo>
                    <a:pt x="0" y="0"/>
                  </a:moveTo>
                  <a:lnTo>
                    <a:pt x="234924" y="0"/>
                  </a:lnTo>
                  <a:lnTo>
                    <a:pt x="234924" y="234920"/>
                  </a:lnTo>
                  <a:lnTo>
                    <a:pt x="0" y="234920"/>
                  </a:lnTo>
                  <a:lnTo>
                    <a:pt x="0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842867" y="2519864"/>
              <a:ext cx="145941" cy="71761"/>
            </a:xfrm>
            <a:prstGeom prst="rect">
              <a:avLst/>
            </a:prstGeom>
          </p:spPr>
        </p:pic>
        <p:pic>
          <p:nvPicPr>
            <p:cNvPr id="119" name="object 11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15831" y="2519864"/>
              <a:ext cx="145941" cy="71761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2798860" y="2487265"/>
              <a:ext cx="507365" cy="234950"/>
            </a:xfrm>
            <a:custGeom>
              <a:avLst/>
              <a:gdLst/>
              <a:ahLst/>
              <a:cxnLst/>
              <a:rect l="l" t="t" r="r" b="b"/>
              <a:pathLst>
                <a:path w="507364" h="234950">
                  <a:moveTo>
                    <a:pt x="272008" y="0"/>
                  </a:moveTo>
                  <a:lnTo>
                    <a:pt x="506923" y="0"/>
                  </a:lnTo>
                  <a:lnTo>
                    <a:pt x="506923" y="234920"/>
                  </a:lnTo>
                  <a:lnTo>
                    <a:pt x="272008" y="234920"/>
                  </a:lnTo>
                  <a:lnTo>
                    <a:pt x="272008" y="0"/>
                  </a:lnTo>
                  <a:close/>
                </a:path>
                <a:path w="507364" h="234950">
                  <a:moveTo>
                    <a:pt x="0" y="0"/>
                  </a:moveTo>
                  <a:lnTo>
                    <a:pt x="234914" y="0"/>
                  </a:lnTo>
                  <a:lnTo>
                    <a:pt x="234914" y="234920"/>
                  </a:lnTo>
                  <a:lnTo>
                    <a:pt x="0" y="234920"/>
                  </a:lnTo>
                  <a:lnTo>
                    <a:pt x="0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21" name="object 121"/>
          <p:cNvGraphicFramePr>
            <a:graphicFrameLocks noGrp="1"/>
          </p:cNvGraphicFramePr>
          <p:nvPr/>
        </p:nvGraphicFramePr>
        <p:xfrm>
          <a:off x="2483478" y="2445616"/>
          <a:ext cx="820419" cy="8191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3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1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55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7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98D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6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FFFFFF"/>
                      </a:solidFill>
                      <a:prstDash val="solid"/>
                    </a:lnL>
                    <a:lnR w="57150">
                      <a:solidFill>
                        <a:srgbClr val="FFFFFF"/>
                      </a:solidFill>
                      <a:prstDash val="solid"/>
                    </a:lnR>
                    <a:lnT w="57150">
                      <a:solidFill>
                        <a:srgbClr val="FFFFFF"/>
                      </a:solidFill>
                      <a:prstDash val="solid"/>
                    </a:lnT>
                    <a:lnB w="57150">
                      <a:solidFill>
                        <a:srgbClr val="FFFFFF"/>
                      </a:solidFill>
                      <a:prstDash val="solid"/>
                    </a:lnB>
                    <a:solidFill>
                      <a:srgbClr val="98D4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2" name="object 12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115830" y="2792825"/>
            <a:ext cx="145951" cy="71761"/>
          </a:xfrm>
          <a:prstGeom prst="rect">
            <a:avLst/>
          </a:prstGeom>
        </p:spPr>
      </p:pic>
      <p:pic>
        <p:nvPicPr>
          <p:cNvPr id="123" name="object 12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3115830" y="3065783"/>
            <a:ext cx="145951" cy="71761"/>
          </a:xfrm>
          <a:prstGeom prst="rect">
            <a:avLst/>
          </a:prstGeom>
        </p:spPr>
      </p:pic>
      <p:grpSp>
        <p:nvGrpSpPr>
          <p:cNvPr id="124" name="object 124"/>
          <p:cNvGrpSpPr/>
          <p:nvPr/>
        </p:nvGrpSpPr>
        <p:grpSpPr>
          <a:xfrm>
            <a:off x="12066283" y="3434296"/>
            <a:ext cx="283210" cy="282575"/>
            <a:chOff x="12066283" y="3434296"/>
            <a:chExt cx="283210" cy="282575"/>
          </a:xfrm>
        </p:grpSpPr>
        <p:pic>
          <p:nvPicPr>
            <p:cNvPr id="125" name="object 12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2078734" y="3446736"/>
              <a:ext cx="257618" cy="257624"/>
            </a:xfrm>
            <a:prstGeom prst="rect">
              <a:avLst/>
            </a:prstGeom>
          </p:spPr>
        </p:pic>
        <p:sp>
          <p:nvSpPr>
            <p:cNvPr id="126" name="object 126"/>
            <p:cNvSpPr/>
            <p:nvPr/>
          </p:nvSpPr>
          <p:spPr>
            <a:xfrm>
              <a:off x="12067579" y="3435592"/>
              <a:ext cx="280670" cy="280035"/>
            </a:xfrm>
            <a:custGeom>
              <a:avLst/>
              <a:gdLst/>
              <a:ahLst/>
              <a:cxnLst/>
              <a:rect l="l" t="t" r="r" b="b"/>
              <a:pathLst>
                <a:path w="280670" h="280035">
                  <a:moveTo>
                    <a:pt x="190655" y="0"/>
                  </a:moveTo>
                  <a:lnTo>
                    <a:pt x="178215" y="0"/>
                  </a:lnTo>
                  <a:lnTo>
                    <a:pt x="101392" y="0"/>
                  </a:lnTo>
                  <a:lnTo>
                    <a:pt x="88952" y="0"/>
                  </a:lnTo>
                  <a:lnTo>
                    <a:pt x="0" y="0"/>
                  </a:lnTo>
                  <a:lnTo>
                    <a:pt x="0" y="89261"/>
                  </a:lnTo>
                  <a:lnTo>
                    <a:pt x="0" y="101701"/>
                  </a:lnTo>
                  <a:lnTo>
                    <a:pt x="0" y="178522"/>
                  </a:lnTo>
                  <a:lnTo>
                    <a:pt x="0" y="190963"/>
                  </a:lnTo>
                  <a:lnTo>
                    <a:pt x="0" y="279913"/>
                  </a:lnTo>
                  <a:lnTo>
                    <a:pt x="89263" y="279913"/>
                  </a:lnTo>
                  <a:lnTo>
                    <a:pt x="101703" y="279913"/>
                  </a:lnTo>
                  <a:lnTo>
                    <a:pt x="178526" y="279913"/>
                  </a:lnTo>
                  <a:lnTo>
                    <a:pt x="190966" y="279913"/>
                  </a:lnTo>
                  <a:lnTo>
                    <a:pt x="280230" y="279913"/>
                  </a:lnTo>
                  <a:lnTo>
                    <a:pt x="280230" y="190652"/>
                  </a:lnTo>
                  <a:lnTo>
                    <a:pt x="280230" y="178211"/>
                  </a:lnTo>
                  <a:lnTo>
                    <a:pt x="280230" y="101390"/>
                  </a:lnTo>
                  <a:lnTo>
                    <a:pt x="280230" y="88950"/>
                  </a:lnTo>
                  <a:lnTo>
                    <a:pt x="280230" y="0"/>
                  </a:lnTo>
                  <a:lnTo>
                    <a:pt x="190655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2273784" y="3548801"/>
              <a:ext cx="46355" cy="22225"/>
            </a:xfrm>
            <a:custGeom>
              <a:avLst/>
              <a:gdLst/>
              <a:ahLst/>
              <a:cxnLst/>
              <a:rect l="l" t="t" r="r" b="b"/>
              <a:pathLst>
                <a:path w="46354" h="22225">
                  <a:moveTo>
                    <a:pt x="23015" y="21771"/>
                  </a:moveTo>
                  <a:lnTo>
                    <a:pt x="29858" y="21771"/>
                  </a:lnTo>
                  <a:lnTo>
                    <a:pt x="36700" y="19904"/>
                  </a:lnTo>
                  <a:lnTo>
                    <a:pt x="42920" y="16483"/>
                  </a:lnTo>
                  <a:lnTo>
                    <a:pt x="46031" y="14617"/>
                  </a:lnTo>
                  <a:lnTo>
                    <a:pt x="46031" y="0"/>
                  </a:lnTo>
                  <a:lnTo>
                    <a:pt x="33600" y="0"/>
                  </a:lnTo>
                  <a:lnTo>
                    <a:pt x="33600" y="7464"/>
                  </a:lnTo>
                  <a:lnTo>
                    <a:pt x="27069" y="10263"/>
                  </a:lnTo>
                  <a:lnTo>
                    <a:pt x="19293" y="10263"/>
                  </a:lnTo>
                  <a:lnTo>
                    <a:pt x="12440" y="7464"/>
                  </a:lnTo>
                  <a:lnTo>
                    <a:pt x="12440" y="0"/>
                  </a:lnTo>
                  <a:lnTo>
                    <a:pt x="0" y="0"/>
                  </a:lnTo>
                  <a:lnTo>
                    <a:pt x="0" y="14617"/>
                  </a:lnTo>
                  <a:lnTo>
                    <a:pt x="3110" y="16483"/>
                  </a:lnTo>
                  <a:lnTo>
                    <a:pt x="9019" y="19904"/>
                  </a:lnTo>
                  <a:lnTo>
                    <a:pt x="15872" y="21771"/>
                  </a:lnTo>
                  <a:lnTo>
                    <a:pt x="23015" y="21771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2273784" y="3638060"/>
              <a:ext cx="46355" cy="22225"/>
            </a:xfrm>
            <a:custGeom>
              <a:avLst/>
              <a:gdLst/>
              <a:ahLst/>
              <a:cxnLst/>
              <a:rect l="l" t="t" r="r" b="b"/>
              <a:pathLst>
                <a:path w="46354" h="22225">
                  <a:moveTo>
                    <a:pt x="23015" y="21771"/>
                  </a:moveTo>
                  <a:lnTo>
                    <a:pt x="29858" y="21771"/>
                  </a:lnTo>
                  <a:lnTo>
                    <a:pt x="36700" y="19904"/>
                  </a:lnTo>
                  <a:lnTo>
                    <a:pt x="42920" y="16483"/>
                  </a:lnTo>
                  <a:lnTo>
                    <a:pt x="46031" y="14617"/>
                  </a:lnTo>
                  <a:lnTo>
                    <a:pt x="46031" y="0"/>
                  </a:lnTo>
                  <a:lnTo>
                    <a:pt x="33600" y="0"/>
                  </a:lnTo>
                  <a:lnTo>
                    <a:pt x="33600" y="7464"/>
                  </a:lnTo>
                  <a:lnTo>
                    <a:pt x="27069" y="10263"/>
                  </a:lnTo>
                  <a:lnTo>
                    <a:pt x="19293" y="10263"/>
                  </a:lnTo>
                  <a:lnTo>
                    <a:pt x="12440" y="7464"/>
                  </a:lnTo>
                  <a:lnTo>
                    <a:pt x="12440" y="0"/>
                  </a:lnTo>
                  <a:lnTo>
                    <a:pt x="0" y="0"/>
                  </a:lnTo>
                  <a:lnTo>
                    <a:pt x="0" y="14617"/>
                  </a:lnTo>
                  <a:lnTo>
                    <a:pt x="3110" y="16483"/>
                  </a:lnTo>
                  <a:lnTo>
                    <a:pt x="9019" y="19904"/>
                  </a:lnTo>
                  <a:lnTo>
                    <a:pt x="15872" y="21771"/>
                  </a:lnTo>
                  <a:lnTo>
                    <a:pt x="23015" y="21771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9" name="object 12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1975118" y="4731722"/>
            <a:ext cx="390246" cy="290032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2093173" y="3891743"/>
            <a:ext cx="273226" cy="237141"/>
          </a:xfrm>
          <a:prstGeom prst="rect">
            <a:avLst/>
          </a:prstGeom>
        </p:spPr>
      </p:pic>
      <p:pic>
        <p:nvPicPr>
          <p:cNvPr id="131" name="object 13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2114883" y="3022706"/>
            <a:ext cx="252970" cy="281480"/>
          </a:xfrm>
          <a:prstGeom prst="rect">
            <a:avLst/>
          </a:prstGeom>
        </p:spPr>
      </p:pic>
      <p:pic>
        <p:nvPicPr>
          <p:cNvPr id="132" name="object 13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2085884" y="4317338"/>
            <a:ext cx="256672" cy="230097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2082079" y="5630304"/>
            <a:ext cx="297113" cy="251185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2087600" y="5175210"/>
            <a:ext cx="273826" cy="277439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2193766" y="9404963"/>
            <a:ext cx="188606" cy="253137"/>
          </a:xfrm>
          <a:prstGeom prst="rect">
            <a:avLst/>
          </a:prstGeom>
        </p:spPr>
      </p:pic>
      <p:grpSp>
        <p:nvGrpSpPr>
          <p:cNvPr id="136" name="object 136"/>
          <p:cNvGrpSpPr/>
          <p:nvPr/>
        </p:nvGrpSpPr>
        <p:grpSpPr>
          <a:xfrm>
            <a:off x="12067845" y="7390750"/>
            <a:ext cx="293370" cy="209550"/>
            <a:chOff x="12067845" y="7390750"/>
            <a:chExt cx="293370" cy="209550"/>
          </a:xfrm>
        </p:grpSpPr>
        <p:pic>
          <p:nvPicPr>
            <p:cNvPr id="137" name="object 137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067845" y="7393490"/>
              <a:ext cx="144645" cy="94113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248805" y="7390750"/>
              <a:ext cx="112258" cy="208932"/>
            </a:xfrm>
            <a:prstGeom prst="rect">
              <a:avLst/>
            </a:prstGeom>
          </p:spPr>
        </p:pic>
      </p:grpSp>
      <p:pic>
        <p:nvPicPr>
          <p:cNvPr id="139" name="object 13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1983853" y="2610450"/>
            <a:ext cx="387797" cy="254108"/>
          </a:xfrm>
          <a:prstGeom prst="rect">
            <a:avLst/>
          </a:prstGeom>
        </p:spPr>
      </p:pic>
      <p:pic>
        <p:nvPicPr>
          <p:cNvPr id="140" name="object 14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2045746" y="6488550"/>
            <a:ext cx="262389" cy="318206"/>
          </a:xfrm>
          <a:prstGeom prst="rect">
            <a:avLst/>
          </a:prstGeom>
        </p:spPr>
      </p:pic>
      <p:pic>
        <p:nvPicPr>
          <p:cNvPr id="141" name="object 14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2040113" y="6995993"/>
            <a:ext cx="338019" cy="187171"/>
          </a:xfrm>
          <a:prstGeom prst="rect">
            <a:avLst/>
          </a:prstGeom>
        </p:spPr>
      </p:pic>
      <p:grpSp>
        <p:nvGrpSpPr>
          <p:cNvPr id="142" name="object 142"/>
          <p:cNvGrpSpPr/>
          <p:nvPr/>
        </p:nvGrpSpPr>
        <p:grpSpPr>
          <a:xfrm>
            <a:off x="12104179" y="8204936"/>
            <a:ext cx="267970" cy="147320"/>
            <a:chOff x="12104179" y="8204936"/>
            <a:chExt cx="267970" cy="147320"/>
          </a:xfrm>
        </p:grpSpPr>
        <p:sp>
          <p:nvSpPr>
            <p:cNvPr id="143" name="object 143"/>
            <p:cNvSpPr/>
            <p:nvPr/>
          </p:nvSpPr>
          <p:spPr>
            <a:xfrm>
              <a:off x="12105474" y="8206232"/>
              <a:ext cx="265430" cy="144780"/>
            </a:xfrm>
            <a:custGeom>
              <a:avLst/>
              <a:gdLst/>
              <a:ahLst/>
              <a:cxnLst/>
              <a:rect l="l" t="t" r="r" b="b"/>
              <a:pathLst>
                <a:path w="265429" h="144779">
                  <a:moveTo>
                    <a:pt x="24850" y="3234"/>
                  </a:moveTo>
                  <a:lnTo>
                    <a:pt x="24850" y="1617"/>
                  </a:lnTo>
                  <a:lnTo>
                    <a:pt x="23502" y="0"/>
                  </a:lnTo>
                  <a:lnTo>
                    <a:pt x="21615" y="0"/>
                  </a:lnTo>
                  <a:lnTo>
                    <a:pt x="3234" y="0"/>
                  </a:lnTo>
                  <a:lnTo>
                    <a:pt x="1617" y="0"/>
                  </a:lnTo>
                  <a:lnTo>
                    <a:pt x="0" y="1337"/>
                  </a:lnTo>
                  <a:lnTo>
                    <a:pt x="0" y="3234"/>
                  </a:lnTo>
                  <a:lnTo>
                    <a:pt x="0" y="141034"/>
                  </a:lnTo>
                  <a:lnTo>
                    <a:pt x="0" y="142652"/>
                  </a:lnTo>
                  <a:lnTo>
                    <a:pt x="1337" y="144269"/>
                  </a:lnTo>
                  <a:lnTo>
                    <a:pt x="3234" y="144269"/>
                  </a:lnTo>
                  <a:lnTo>
                    <a:pt x="21615" y="144269"/>
                  </a:lnTo>
                  <a:lnTo>
                    <a:pt x="23233" y="144269"/>
                  </a:lnTo>
                  <a:lnTo>
                    <a:pt x="24850" y="142921"/>
                  </a:lnTo>
                  <a:lnTo>
                    <a:pt x="24850" y="141034"/>
                  </a:lnTo>
                  <a:lnTo>
                    <a:pt x="24850" y="114018"/>
                  </a:lnTo>
                  <a:lnTo>
                    <a:pt x="240471" y="114018"/>
                  </a:lnTo>
                  <a:lnTo>
                    <a:pt x="240471" y="141034"/>
                  </a:lnTo>
                  <a:lnTo>
                    <a:pt x="240471" y="142652"/>
                  </a:lnTo>
                  <a:lnTo>
                    <a:pt x="241818" y="144269"/>
                  </a:lnTo>
                  <a:lnTo>
                    <a:pt x="243705" y="144269"/>
                  </a:lnTo>
                  <a:lnTo>
                    <a:pt x="262087" y="144269"/>
                  </a:lnTo>
                  <a:lnTo>
                    <a:pt x="263704" y="144269"/>
                  </a:lnTo>
                  <a:lnTo>
                    <a:pt x="265321" y="142921"/>
                  </a:lnTo>
                  <a:lnTo>
                    <a:pt x="265321" y="141034"/>
                  </a:lnTo>
                  <a:lnTo>
                    <a:pt x="265321" y="89416"/>
                  </a:lnTo>
                  <a:lnTo>
                    <a:pt x="25120" y="89416"/>
                  </a:lnTo>
                  <a:lnTo>
                    <a:pt x="24850" y="3234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2140868" y="8228651"/>
              <a:ext cx="57150" cy="57150"/>
            </a:xfrm>
            <a:custGeom>
              <a:avLst/>
              <a:gdLst/>
              <a:ahLst/>
              <a:cxnLst/>
              <a:rect l="l" t="t" r="r" b="b"/>
              <a:pathLst>
                <a:path w="57150" h="57150">
                  <a:moveTo>
                    <a:pt x="28365" y="0"/>
                  </a:moveTo>
                  <a:lnTo>
                    <a:pt x="39410" y="2229"/>
                  </a:lnTo>
                  <a:lnTo>
                    <a:pt x="48425" y="8307"/>
                  </a:lnTo>
                  <a:lnTo>
                    <a:pt x="54502" y="17324"/>
                  </a:lnTo>
                  <a:lnTo>
                    <a:pt x="56730" y="28364"/>
                  </a:lnTo>
                  <a:lnTo>
                    <a:pt x="54502" y="39411"/>
                  </a:lnTo>
                  <a:lnTo>
                    <a:pt x="48425" y="48430"/>
                  </a:lnTo>
                  <a:lnTo>
                    <a:pt x="39410" y="54510"/>
                  </a:lnTo>
                  <a:lnTo>
                    <a:pt x="28365" y="56739"/>
                  </a:lnTo>
                  <a:lnTo>
                    <a:pt x="17324" y="54510"/>
                  </a:lnTo>
                  <a:lnTo>
                    <a:pt x="8308" y="48430"/>
                  </a:lnTo>
                  <a:lnTo>
                    <a:pt x="2229" y="39411"/>
                  </a:lnTo>
                  <a:lnTo>
                    <a:pt x="0" y="28364"/>
                  </a:lnTo>
                  <a:lnTo>
                    <a:pt x="2229" y="17324"/>
                  </a:lnTo>
                  <a:lnTo>
                    <a:pt x="8308" y="8307"/>
                  </a:lnTo>
                  <a:lnTo>
                    <a:pt x="17324" y="2229"/>
                  </a:lnTo>
                  <a:lnTo>
                    <a:pt x="28365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2207879" y="8226220"/>
              <a:ext cx="163195" cy="59690"/>
            </a:xfrm>
            <a:custGeom>
              <a:avLst/>
              <a:gdLst/>
              <a:ahLst/>
              <a:cxnLst/>
              <a:rect l="l" t="t" r="r" b="b"/>
              <a:pathLst>
                <a:path w="163195" h="59690">
                  <a:moveTo>
                    <a:pt x="136444" y="25130"/>
                  </a:moveTo>
                  <a:lnTo>
                    <a:pt x="19718" y="0"/>
                  </a:lnTo>
                  <a:lnTo>
                    <a:pt x="12307" y="132"/>
                  </a:lnTo>
                  <a:lnTo>
                    <a:pt x="6010" y="3305"/>
                  </a:lnTo>
                  <a:lnTo>
                    <a:pt x="1637" y="8809"/>
                  </a:lnTo>
                  <a:lnTo>
                    <a:pt x="0" y="15934"/>
                  </a:lnTo>
                  <a:lnTo>
                    <a:pt x="0" y="59165"/>
                  </a:lnTo>
                  <a:lnTo>
                    <a:pt x="162643" y="59165"/>
                  </a:lnTo>
                  <a:lnTo>
                    <a:pt x="162643" y="57548"/>
                  </a:lnTo>
                  <a:lnTo>
                    <a:pt x="160714" y="46324"/>
                  </a:lnTo>
                  <a:lnTo>
                    <a:pt x="155317" y="36673"/>
                  </a:lnTo>
                  <a:lnTo>
                    <a:pt x="147033" y="29355"/>
                  </a:lnTo>
                  <a:lnTo>
                    <a:pt x="136444" y="2513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6" name="object 146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2180158" y="6041182"/>
            <a:ext cx="155718" cy="314908"/>
          </a:xfrm>
          <a:prstGeom prst="rect">
            <a:avLst/>
          </a:prstGeom>
        </p:spPr>
      </p:pic>
      <p:pic>
        <p:nvPicPr>
          <p:cNvPr id="147" name="object 147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2187666" y="7865328"/>
            <a:ext cx="163939" cy="77100"/>
          </a:xfrm>
          <a:prstGeom prst="rect">
            <a:avLst/>
          </a:prstGeom>
        </p:spPr>
      </p:pic>
      <p:sp>
        <p:nvSpPr>
          <p:cNvPr id="148" name="object 148"/>
          <p:cNvSpPr txBox="1"/>
          <p:nvPr/>
        </p:nvSpPr>
        <p:spPr>
          <a:xfrm>
            <a:off x="7032821" y="7799077"/>
            <a:ext cx="1316990" cy="839469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R="6350" algn="ctr">
              <a:lnSpc>
                <a:spcPct val="100000"/>
              </a:lnSpc>
              <a:spcBef>
                <a:spcPts val="5"/>
              </a:spcBef>
            </a:pPr>
            <a:r>
              <a:rPr sz="1700" spc="-25" dirty="0">
                <a:solidFill>
                  <a:srgbClr val="FFFFFF"/>
                </a:solidFill>
                <a:latin typeface="Arial"/>
                <a:cs typeface="Arial"/>
              </a:rPr>
              <a:t>WC</a:t>
            </a:r>
            <a:endParaRPr sz="1700">
              <a:latin typeface="Arial"/>
              <a:cs typeface="Arial"/>
            </a:endParaRPr>
          </a:p>
        </p:txBody>
      </p:sp>
      <p:grpSp>
        <p:nvGrpSpPr>
          <p:cNvPr id="149" name="object 149"/>
          <p:cNvGrpSpPr/>
          <p:nvPr/>
        </p:nvGrpSpPr>
        <p:grpSpPr>
          <a:xfrm>
            <a:off x="2541420" y="5437199"/>
            <a:ext cx="8613140" cy="3039110"/>
            <a:chOff x="2541420" y="5437199"/>
            <a:chExt cx="8613140" cy="3039110"/>
          </a:xfrm>
        </p:grpSpPr>
        <p:pic>
          <p:nvPicPr>
            <p:cNvPr id="150" name="object 150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509862" y="8130042"/>
              <a:ext cx="346560" cy="162806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8144492" y="5437199"/>
              <a:ext cx="185990" cy="185987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460343" y="5437199"/>
              <a:ext cx="186000" cy="185987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786246" y="5437199"/>
              <a:ext cx="186000" cy="185987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8096864" y="5637339"/>
              <a:ext cx="274955" cy="97155"/>
            </a:xfrm>
            <a:custGeom>
              <a:avLst/>
              <a:gdLst/>
              <a:ahLst/>
              <a:cxnLst/>
              <a:rect l="l" t="t" r="r" b="b"/>
              <a:pathLst>
                <a:path w="274954" h="97154">
                  <a:moveTo>
                    <a:pt x="0" y="97098"/>
                  </a:moveTo>
                  <a:lnTo>
                    <a:pt x="10424" y="59324"/>
                  </a:lnTo>
                  <a:lnTo>
                    <a:pt x="33197" y="28457"/>
                  </a:lnTo>
                  <a:lnTo>
                    <a:pt x="65598" y="7637"/>
                  </a:lnTo>
                  <a:lnTo>
                    <a:pt x="104907" y="0"/>
                  </a:lnTo>
                  <a:lnTo>
                    <a:pt x="175218" y="0"/>
                  </a:lnTo>
                  <a:lnTo>
                    <a:pt x="208630" y="5336"/>
                  </a:lnTo>
                  <a:lnTo>
                    <a:pt x="237442" y="20090"/>
                  </a:lnTo>
                  <a:lnTo>
                    <a:pt x="259977" y="42376"/>
                  </a:lnTo>
                  <a:lnTo>
                    <a:pt x="274559" y="70310"/>
                  </a:lnTo>
                  <a:lnTo>
                    <a:pt x="213001" y="74059"/>
                  </a:lnTo>
                  <a:lnTo>
                    <a:pt x="154445" y="78614"/>
                  </a:lnTo>
                  <a:lnTo>
                    <a:pt x="99212" y="83972"/>
                  </a:lnTo>
                  <a:lnTo>
                    <a:pt x="47623" y="90134"/>
                  </a:lnTo>
                  <a:lnTo>
                    <a:pt x="0" y="970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8096864" y="5637339"/>
              <a:ext cx="274955" cy="97155"/>
            </a:xfrm>
            <a:custGeom>
              <a:avLst/>
              <a:gdLst/>
              <a:ahLst/>
              <a:cxnLst/>
              <a:rect l="l" t="t" r="r" b="b"/>
              <a:pathLst>
                <a:path w="274954" h="97154">
                  <a:moveTo>
                    <a:pt x="175218" y="0"/>
                  </a:moveTo>
                  <a:lnTo>
                    <a:pt x="104907" y="0"/>
                  </a:lnTo>
                  <a:lnTo>
                    <a:pt x="65598" y="7637"/>
                  </a:lnTo>
                  <a:lnTo>
                    <a:pt x="33197" y="28457"/>
                  </a:lnTo>
                  <a:lnTo>
                    <a:pt x="10424" y="59324"/>
                  </a:lnTo>
                  <a:lnTo>
                    <a:pt x="0" y="97098"/>
                  </a:lnTo>
                  <a:lnTo>
                    <a:pt x="47623" y="90134"/>
                  </a:lnTo>
                  <a:lnTo>
                    <a:pt x="99212" y="83972"/>
                  </a:lnTo>
                  <a:lnTo>
                    <a:pt x="154445" y="78614"/>
                  </a:lnTo>
                  <a:lnTo>
                    <a:pt x="213001" y="74059"/>
                  </a:lnTo>
                  <a:lnTo>
                    <a:pt x="274559" y="70310"/>
                  </a:lnTo>
                  <a:lnTo>
                    <a:pt x="259977" y="42376"/>
                  </a:lnTo>
                  <a:lnTo>
                    <a:pt x="237442" y="20090"/>
                  </a:lnTo>
                  <a:lnTo>
                    <a:pt x="208630" y="5336"/>
                  </a:lnTo>
                  <a:lnTo>
                    <a:pt x="175218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8419411" y="5637339"/>
              <a:ext cx="267335" cy="69215"/>
            </a:xfrm>
            <a:custGeom>
              <a:avLst/>
              <a:gdLst/>
              <a:ahLst/>
              <a:cxnLst/>
              <a:rect l="l" t="t" r="r" b="b"/>
              <a:pathLst>
                <a:path w="267334" h="69214">
                  <a:moveTo>
                    <a:pt x="266752" y="69190"/>
                  </a:moveTo>
                  <a:lnTo>
                    <a:pt x="206623" y="67660"/>
                  </a:lnTo>
                  <a:lnTo>
                    <a:pt x="175564" y="67153"/>
                  </a:lnTo>
                  <a:lnTo>
                    <a:pt x="143982" y="66961"/>
                  </a:lnTo>
                  <a:lnTo>
                    <a:pt x="107359" y="67153"/>
                  </a:lnTo>
                  <a:lnTo>
                    <a:pt x="71155" y="67660"/>
                  </a:lnTo>
                  <a:lnTo>
                    <a:pt x="0" y="69190"/>
                  </a:lnTo>
                  <a:lnTo>
                    <a:pt x="15034" y="41431"/>
                  </a:lnTo>
                  <a:lnTo>
                    <a:pt x="37392" y="19530"/>
                  </a:lnTo>
                  <a:lnTo>
                    <a:pt x="65608" y="5161"/>
                  </a:lnTo>
                  <a:lnTo>
                    <a:pt x="98220" y="0"/>
                  </a:lnTo>
                  <a:lnTo>
                    <a:pt x="168532" y="0"/>
                  </a:lnTo>
                  <a:lnTo>
                    <a:pt x="200675" y="5004"/>
                  </a:lnTo>
                  <a:lnTo>
                    <a:pt x="228943" y="19110"/>
                  </a:lnTo>
                  <a:lnTo>
                    <a:pt x="251561" y="40959"/>
                  </a:lnTo>
                  <a:lnTo>
                    <a:pt x="266752" y="69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8419411" y="5637339"/>
              <a:ext cx="267335" cy="69215"/>
            </a:xfrm>
            <a:custGeom>
              <a:avLst/>
              <a:gdLst/>
              <a:ahLst/>
              <a:cxnLst/>
              <a:rect l="l" t="t" r="r" b="b"/>
              <a:pathLst>
                <a:path w="267334" h="69214">
                  <a:moveTo>
                    <a:pt x="168532" y="0"/>
                  </a:moveTo>
                  <a:lnTo>
                    <a:pt x="98220" y="0"/>
                  </a:lnTo>
                  <a:lnTo>
                    <a:pt x="65608" y="5161"/>
                  </a:lnTo>
                  <a:lnTo>
                    <a:pt x="37392" y="19530"/>
                  </a:lnTo>
                  <a:lnTo>
                    <a:pt x="15034" y="41431"/>
                  </a:lnTo>
                  <a:lnTo>
                    <a:pt x="0" y="69190"/>
                  </a:lnTo>
                  <a:lnTo>
                    <a:pt x="35369" y="68374"/>
                  </a:lnTo>
                  <a:lnTo>
                    <a:pt x="71155" y="67660"/>
                  </a:lnTo>
                  <a:lnTo>
                    <a:pt x="107359" y="67153"/>
                  </a:lnTo>
                  <a:lnTo>
                    <a:pt x="143982" y="66961"/>
                  </a:lnTo>
                  <a:lnTo>
                    <a:pt x="175564" y="67153"/>
                  </a:lnTo>
                  <a:lnTo>
                    <a:pt x="206623" y="67660"/>
                  </a:lnTo>
                  <a:lnTo>
                    <a:pt x="237053" y="68374"/>
                  </a:lnTo>
                  <a:lnTo>
                    <a:pt x="266752" y="69190"/>
                  </a:lnTo>
                  <a:lnTo>
                    <a:pt x="251561" y="40959"/>
                  </a:lnTo>
                  <a:lnTo>
                    <a:pt x="228943" y="19110"/>
                  </a:lnTo>
                  <a:lnTo>
                    <a:pt x="200675" y="5004"/>
                  </a:lnTo>
                  <a:lnTo>
                    <a:pt x="168532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8744206" y="5637339"/>
              <a:ext cx="273685" cy="96520"/>
            </a:xfrm>
            <a:custGeom>
              <a:avLst/>
              <a:gdLst/>
              <a:ahLst/>
              <a:cxnLst/>
              <a:rect l="l" t="t" r="r" b="b"/>
              <a:pathLst>
                <a:path w="273684" h="96520">
                  <a:moveTo>
                    <a:pt x="273439" y="95979"/>
                  </a:moveTo>
                  <a:lnTo>
                    <a:pt x="225393" y="89025"/>
                  </a:lnTo>
                  <a:lnTo>
                    <a:pt x="173811" y="82927"/>
                  </a:lnTo>
                  <a:lnTo>
                    <a:pt x="118908" y="77740"/>
                  </a:lnTo>
                  <a:lnTo>
                    <a:pt x="60899" y="73517"/>
                  </a:lnTo>
                  <a:lnTo>
                    <a:pt x="0" y="70310"/>
                  </a:lnTo>
                  <a:lnTo>
                    <a:pt x="15203" y="41903"/>
                  </a:lnTo>
                  <a:lnTo>
                    <a:pt x="37943" y="19670"/>
                  </a:lnTo>
                  <a:lnTo>
                    <a:pt x="66543" y="5179"/>
                  </a:lnTo>
                  <a:lnTo>
                    <a:pt x="99329" y="0"/>
                  </a:lnTo>
                  <a:lnTo>
                    <a:pt x="169641" y="0"/>
                  </a:lnTo>
                  <a:lnTo>
                    <a:pt x="208460" y="7463"/>
                  </a:lnTo>
                  <a:lnTo>
                    <a:pt x="240792" y="27901"/>
                  </a:lnTo>
                  <a:lnTo>
                    <a:pt x="263498" y="58383"/>
                  </a:lnTo>
                  <a:lnTo>
                    <a:pt x="273439" y="959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8744206" y="5637339"/>
              <a:ext cx="273685" cy="96520"/>
            </a:xfrm>
            <a:custGeom>
              <a:avLst/>
              <a:gdLst/>
              <a:ahLst/>
              <a:cxnLst/>
              <a:rect l="l" t="t" r="r" b="b"/>
              <a:pathLst>
                <a:path w="273684" h="96520">
                  <a:moveTo>
                    <a:pt x="169641" y="0"/>
                  </a:moveTo>
                  <a:lnTo>
                    <a:pt x="99329" y="0"/>
                  </a:lnTo>
                  <a:lnTo>
                    <a:pt x="66543" y="5179"/>
                  </a:lnTo>
                  <a:lnTo>
                    <a:pt x="37943" y="19670"/>
                  </a:lnTo>
                  <a:lnTo>
                    <a:pt x="15203" y="41903"/>
                  </a:lnTo>
                  <a:lnTo>
                    <a:pt x="0" y="70310"/>
                  </a:lnTo>
                  <a:lnTo>
                    <a:pt x="60899" y="73517"/>
                  </a:lnTo>
                  <a:lnTo>
                    <a:pt x="118908" y="77740"/>
                  </a:lnTo>
                  <a:lnTo>
                    <a:pt x="173811" y="82927"/>
                  </a:lnTo>
                  <a:lnTo>
                    <a:pt x="225393" y="89025"/>
                  </a:lnTo>
                  <a:lnTo>
                    <a:pt x="273439" y="95979"/>
                  </a:lnTo>
                  <a:lnTo>
                    <a:pt x="263498" y="58383"/>
                  </a:lnTo>
                  <a:lnTo>
                    <a:pt x="240792" y="27901"/>
                  </a:lnTo>
                  <a:lnTo>
                    <a:pt x="208460" y="7463"/>
                  </a:lnTo>
                  <a:lnTo>
                    <a:pt x="169641" y="0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8083466" y="5733326"/>
              <a:ext cx="960119" cy="111760"/>
            </a:xfrm>
            <a:custGeom>
              <a:avLst/>
              <a:gdLst/>
              <a:ahLst/>
              <a:cxnLst/>
              <a:rect l="l" t="t" r="r" b="b"/>
              <a:pathLst>
                <a:path w="960120" h="111760">
                  <a:moveTo>
                    <a:pt x="919668" y="111602"/>
                  </a:moveTo>
                  <a:lnTo>
                    <a:pt x="40183" y="111602"/>
                  </a:lnTo>
                  <a:lnTo>
                    <a:pt x="28878" y="92805"/>
                  </a:lnTo>
                  <a:lnTo>
                    <a:pt x="18412" y="73378"/>
                  </a:lnTo>
                  <a:lnTo>
                    <a:pt x="8786" y="53532"/>
                  </a:lnTo>
                  <a:lnTo>
                    <a:pt x="0" y="33475"/>
                  </a:lnTo>
                  <a:lnTo>
                    <a:pt x="4468" y="32366"/>
                  </a:lnTo>
                  <a:lnTo>
                    <a:pt x="10045" y="32366"/>
                  </a:lnTo>
                  <a:lnTo>
                    <a:pt x="14503" y="31246"/>
                  </a:lnTo>
                  <a:lnTo>
                    <a:pt x="62669" y="24282"/>
                  </a:lnTo>
                  <a:lnTo>
                    <a:pt x="114530" y="18120"/>
                  </a:lnTo>
                  <a:lnTo>
                    <a:pt x="169765" y="12761"/>
                  </a:lnTo>
                  <a:lnTo>
                    <a:pt x="228053" y="8207"/>
                  </a:lnTo>
                  <a:lnTo>
                    <a:pt x="300966" y="3793"/>
                  </a:lnTo>
                  <a:lnTo>
                    <a:pt x="325171" y="2887"/>
                  </a:lnTo>
                  <a:lnTo>
                    <a:pt x="337064" y="2228"/>
                  </a:lnTo>
                  <a:lnTo>
                    <a:pt x="408213" y="694"/>
                  </a:lnTo>
                  <a:lnTo>
                    <a:pt x="444417" y="190"/>
                  </a:lnTo>
                  <a:lnTo>
                    <a:pt x="481035" y="0"/>
                  </a:lnTo>
                  <a:lnTo>
                    <a:pt x="511994" y="190"/>
                  </a:lnTo>
                  <a:lnTo>
                    <a:pt x="542844" y="694"/>
                  </a:lnTo>
                  <a:lnTo>
                    <a:pt x="603806" y="2228"/>
                  </a:lnTo>
                  <a:lnTo>
                    <a:pt x="618211" y="2887"/>
                  </a:lnTo>
                  <a:lnTo>
                    <a:pt x="647447" y="3793"/>
                  </a:lnTo>
                  <a:lnTo>
                    <a:pt x="722326" y="8090"/>
                  </a:lnTo>
                  <a:lnTo>
                    <a:pt x="780282" y="12367"/>
                  </a:lnTo>
                  <a:lnTo>
                    <a:pt x="835345" y="17395"/>
                  </a:lnTo>
                  <a:lnTo>
                    <a:pt x="887140" y="23279"/>
                  </a:lnTo>
                  <a:lnTo>
                    <a:pt x="935292" y="30126"/>
                  </a:lnTo>
                  <a:lnTo>
                    <a:pt x="943109" y="32366"/>
                  </a:lnTo>
                  <a:lnTo>
                    <a:pt x="959852" y="34595"/>
                  </a:lnTo>
                  <a:lnTo>
                    <a:pt x="951060" y="55100"/>
                  </a:lnTo>
                  <a:lnTo>
                    <a:pt x="941432" y="74770"/>
                  </a:lnTo>
                  <a:lnTo>
                    <a:pt x="930968" y="93604"/>
                  </a:lnTo>
                  <a:lnTo>
                    <a:pt x="919668" y="1116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8083466" y="5733326"/>
              <a:ext cx="960119" cy="111760"/>
            </a:xfrm>
            <a:custGeom>
              <a:avLst/>
              <a:gdLst/>
              <a:ahLst/>
              <a:cxnLst/>
              <a:rect l="l" t="t" r="r" b="b"/>
              <a:pathLst>
                <a:path w="960120" h="111760">
                  <a:moveTo>
                    <a:pt x="959852" y="34595"/>
                  </a:moveTo>
                  <a:lnTo>
                    <a:pt x="952035" y="33475"/>
                  </a:lnTo>
                  <a:lnTo>
                    <a:pt x="943109" y="32366"/>
                  </a:lnTo>
                  <a:lnTo>
                    <a:pt x="935292" y="30126"/>
                  </a:lnTo>
                  <a:lnTo>
                    <a:pt x="887140" y="23279"/>
                  </a:lnTo>
                  <a:lnTo>
                    <a:pt x="835345" y="17395"/>
                  </a:lnTo>
                  <a:lnTo>
                    <a:pt x="780282" y="12367"/>
                  </a:lnTo>
                  <a:lnTo>
                    <a:pt x="722326" y="8090"/>
                  </a:lnTo>
                  <a:lnTo>
                    <a:pt x="661853" y="4457"/>
                  </a:lnTo>
                  <a:lnTo>
                    <a:pt x="618211" y="2887"/>
                  </a:lnTo>
                  <a:lnTo>
                    <a:pt x="603806" y="2228"/>
                  </a:lnTo>
                  <a:lnTo>
                    <a:pt x="573483" y="1408"/>
                  </a:lnTo>
                  <a:lnTo>
                    <a:pt x="542844" y="694"/>
                  </a:lnTo>
                  <a:lnTo>
                    <a:pt x="511994" y="190"/>
                  </a:lnTo>
                  <a:lnTo>
                    <a:pt x="481035" y="0"/>
                  </a:lnTo>
                  <a:lnTo>
                    <a:pt x="444417" y="190"/>
                  </a:lnTo>
                  <a:lnTo>
                    <a:pt x="408213" y="694"/>
                  </a:lnTo>
                  <a:lnTo>
                    <a:pt x="372428" y="1408"/>
                  </a:lnTo>
                  <a:lnTo>
                    <a:pt x="337064" y="2228"/>
                  </a:lnTo>
                  <a:lnTo>
                    <a:pt x="325171" y="2887"/>
                  </a:lnTo>
                  <a:lnTo>
                    <a:pt x="313068" y="3339"/>
                  </a:lnTo>
                  <a:lnTo>
                    <a:pt x="228053" y="8207"/>
                  </a:lnTo>
                  <a:lnTo>
                    <a:pt x="169765" y="12761"/>
                  </a:lnTo>
                  <a:lnTo>
                    <a:pt x="114530" y="18120"/>
                  </a:lnTo>
                  <a:lnTo>
                    <a:pt x="62669" y="24282"/>
                  </a:lnTo>
                  <a:lnTo>
                    <a:pt x="14503" y="31246"/>
                  </a:lnTo>
                  <a:lnTo>
                    <a:pt x="10045" y="32366"/>
                  </a:lnTo>
                  <a:lnTo>
                    <a:pt x="4468" y="32366"/>
                  </a:lnTo>
                  <a:lnTo>
                    <a:pt x="18412" y="73378"/>
                  </a:lnTo>
                  <a:lnTo>
                    <a:pt x="40183" y="111602"/>
                  </a:lnTo>
                  <a:lnTo>
                    <a:pt x="919668" y="111602"/>
                  </a:lnTo>
                  <a:lnTo>
                    <a:pt x="930968" y="93604"/>
                  </a:lnTo>
                  <a:lnTo>
                    <a:pt x="941432" y="74770"/>
                  </a:lnTo>
                  <a:lnTo>
                    <a:pt x="951060" y="55100"/>
                  </a:lnTo>
                  <a:lnTo>
                    <a:pt x="959852" y="34595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0971081" y="6459722"/>
              <a:ext cx="96084" cy="167746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10886860" y="6557878"/>
              <a:ext cx="264795" cy="180975"/>
            </a:xfrm>
            <a:custGeom>
              <a:avLst/>
              <a:gdLst/>
              <a:ahLst/>
              <a:cxnLst/>
              <a:rect l="l" t="t" r="r" b="b"/>
              <a:pathLst>
                <a:path w="264795" h="180975">
                  <a:moveTo>
                    <a:pt x="261620" y="180907"/>
                  </a:moveTo>
                  <a:lnTo>
                    <a:pt x="2622" y="180907"/>
                  </a:lnTo>
                  <a:lnTo>
                    <a:pt x="0" y="178284"/>
                  </a:lnTo>
                  <a:lnTo>
                    <a:pt x="0" y="148862"/>
                  </a:lnTo>
                  <a:lnTo>
                    <a:pt x="2622" y="146239"/>
                  </a:lnTo>
                  <a:lnTo>
                    <a:pt x="31464" y="146239"/>
                  </a:lnTo>
                  <a:lnTo>
                    <a:pt x="36119" y="90598"/>
                  </a:lnTo>
                  <a:lnTo>
                    <a:pt x="36990" y="86524"/>
                  </a:lnTo>
                  <a:lnTo>
                    <a:pt x="38742" y="83030"/>
                  </a:lnTo>
                  <a:lnTo>
                    <a:pt x="64961" y="19801"/>
                  </a:lnTo>
                  <a:lnTo>
                    <a:pt x="103715" y="0"/>
                  </a:lnTo>
                  <a:lnTo>
                    <a:pt x="128146" y="72829"/>
                  </a:lnTo>
                  <a:lnTo>
                    <a:pt x="77786" y="72829"/>
                  </a:lnTo>
                  <a:lnTo>
                    <a:pt x="65542" y="97586"/>
                  </a:lnTo>
                  <a:lnTo>
                    <a:pt x="58845" y="146539"/>
                  </a:lnTo>
                  <a:lnTo>
                    <a:pt x="261620" y="146539"/>
                  </a:lnTo>
                  <a:lnTo>
                    <a:pt x="264523" y="149453"/>
                  </a:lnTo>
                  <a:lnTo>
                    <a:pt x="264243" y="152355"/>
                  </a:lnTo>
                  <a:lnTo>
                    <a:pt x="264243" y="178284"/>
                  </a:lnTo>
                  <a:lnTo>
                    <a:pt x="261620" y="180907"/>
                  </a:lnTo>
                  <a:close/>
                </a:path>
                <a:path w="264795" h="180975">
                  <a:moveTo>
                    <a:pt x="190241" y="146539"/>
                  </a:moveTo>
                  <a:lnTo>
                    <a:pt x="138093" y="146539"/>
                  </a:lnTo>
                  <a:lnTo>
                    <a:pt x="139419" y="94382"/>
                  </a:lnTo>
                  <a:lnTo>
                    <a:pt x="139544" y="88846"/>
                  </a:lnTo>
                  <a:lnTo>
                    <a:pt x="135180" y="75742"/>
                  </a:lnTo>
                  <a:lnTo>
                    <a:pt x="161108" y="0"/>
                  </a:lnTo>
                  <a:lnTo>
                    <a:pt x="182897" y="6834"/>
                  </a:lnTo>
                  <a:lnTo>
                    <a:pt x="189360" y="9029"/>
                  </a:lnTo>
                  <a:lnTo>
                    <a:pt x="196648" y="11362"/>
                  </a:lnTo>
                  <a:lnTo>
                    <a:pt x="198390" y="14856"/>
                  </a:lnTo>
                  <a:lnTo>
                    <a:pt x="200142" y="20091"/>
                  </a:lnTo>
                  <a:lnTo>
                    <a:pt x="212713" y="50394"/>
                  </a:lnTo>
                  <a:lnTo>
                    <a:pt x="154110" y="50394"/>
                  </a:lnTo>
                  <a:lnTo>
                    <a:pt x="154110" y="57672"/>
                  </a:lnTo>
                  <a:lnTo>
                    <a:pt x="215733" y="57672"/>
                  </a:lnTo>
                  <a:lnTo>
                    <a:pt x="222623" y="74280"/>
                  </a:lnTo>
                  <a:lnTo>
                    <a:pt x="187328" y="74280"/>
                  </a:lnTo>
                  <a:lnTo>
                    <a:pt x="187387" y="94683"/>
                  </a:lnTo>
                  <a:lnTo>
                    <a:pt x="188018" y="112268"/>
                  </a:lnTo>
                  <a:lnTo>
                    <a:pt x="189090" y="130537"/>
                  </a:lnTo>
                  <a:lnTo>
                    <a:pt x="190241" y="146539"/>
                  </a:lnTo>
                  <a:close/>
                </a:path>
                <a:path w="264795" h="180975">
                  <a:moveTo>
                    <a:pt x="215733" y="57672"/>
                  </a:moveTo>
                  <a:lnTo>
                    <a:pt x="175384" y="57672"/>
                  </a:lnTo>
                  <a:lnTo>
                    <a:pt x="175384" y="50394"/>
                  </a:lnTo>
                  <a:lnTo>
                    <a:pt x="212713" y="50394"/>
                  </a:lnTo>
                  <a:lnTo>
                    <a:pt x="215733" y="57672"/>
                  </a:lnTo>
                  <a:close/>
                </a:path>
                <a:path w="264795" h="180975">
                  <a:moveTo>
                    <a:pt x="132557" y="146539"/>
                  </a:moveTo>
                  <a:lnTo>
                    <a:pt x="73701" y="146539"/>
                  </a:lnTo>
                  <a:lnTo>
                    <a:pt x="75119" y="130229"/>
                  </a:lnTo>
                  <a:lnTo>
                    <a:pt x="76509" y="111542"/>
                  </a:lnTo>
                  <a:lnTo>
                    <a:pt x="77517" y="91927"/>
                  </a:lnTo>
                  <a:lnTo>
                    <a:pt x="77786" y="72829"/>
                  </a:lnTo>
                  <a:lnTo>
                    <a:pt x="128146" y="72829"/>
                  </a:lnTo>
                  <a:lnTo>
                    <a:pt x="133718" y="89437"/>
                  </a:lnTo>
                  <a:lnTo>
                    <a:pt x="132557" y="146539"/>
                  </a:lnTo>
                  <a:close/>
                </a:path>
                <a:path w="264795" h="180975">
                  <a:moveTo>
                    <a:pt x="233649" y="146539"/>
                  </a:moveTo>
                  <a:lnTo>
                    <a:pt x="205688" y="146539"/>
                  </a:lnTo>
                  <a:lnTo>
                    <a:pt x="198980" y="97586"/>
                  </a:lnTo>
                  <a:lnTo>
                    <a:pt x="187328" y="74280"/>
                  </a:lnTo>
                  <a:lnTo>
                    <a:pt x="222623" y="74280"/>
                  </a:lnTo>
                  <a:lnTo>
                    <a:pt x="227823" y="86814"/>
                  </a:lnTo>
                  <a:lnTo>
                    <a:pt x="228994" y="90598"/>
                  </a:lnTo>
                  <a:lnTo>
                    <a:pt x="229274" y="94683"/>
                  </a:lnTo>
                  <a:lnTo>
                    <a:pt x="233649" y="1465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0886860" y="6557878"/>
              <a:ext cx="264795" cy="180975"/>
            </a:xfrm>
            <a:custGeom>
              <a:avLst/>
              <a:gdLst/>
              <a:ahLst/>
              <a:cxnLst/>
              <a:rect l="l" t="t" r="r" b="b"/>
              <a:pathLst>
                <a:path w="264795" h="180975">
                  <a:moveTo>
                    <a:pt x="65542" y="97586"/>
                  </a:moveTo>
                  <a:lnTo>
                    <a:pt x="77786" y="72829"/>
                  </a:lnTo>
                  <a:lnTo>
                    <a:pt x="77517" y="91927"/>
                  </a:lnTo>
                  <a:lnTo>
                    <a:pt x="76509" y="111542"/>
                  </a:lnTo>
                  <a:lnTo>
                    <a:pt x="75119" y="130229"/>
                  </a:lnTo>
                  <a:lnTo>
                    <a:pt x="73701" y="146539"/>
                  </a:lnTo>
                  <a:lnTo>
                    <a:pt x="58845" y="146539"/>
                  </a:lnTo>
                  <a:lnTo>
                    <a:pt x="65542" y="97586"/>
                  </a:lnTo>
                  <a:close/>
                </a:path>
                <a:path w="264795" h="180975">
                  <a:moveTo>
                    <a:pt x="187328" y="74280"/>
                  </a:moveTo>
                  <a:lnTo>
                    <a:pt x="198980" y="97586"/>
                  </a:lnTo>
                  <a:lnTo>
                    <a:pt x="205688" y="146539"/>
                  </a:lnTo>
                  <a:lnTo>
                    <a:pt x="190241" y="146539"/>
                  </a:lnTo>
                  <a:lnTo>
                    <a:pt x="189090" y="130537"/>
                  </a:lnTo>
                  <a:lnTo>
                    <a:pt x="188018" y="112268"/>
                  </a:lnTo>
                  <a:lnTo>
                    <a:pt x="187329" y="93070"/>
                  </a:lnTo>
                  <a:lnTo>
                    <a:pt x="187328" y="74280"/>
                  </a:lnTo>
                  <a:close/>
                </a:path>
                <a:path w="264795" h="180975">
                  <a:moveTo>
                    <a:pt x="154110" y="50394"/>
                  </a:moveTo>
                  <a:lnTo>
                    <a:pt x="175384" y="50394"/>
                  </a:lnTo>
                  <a:lnTo>
                    <a:pt x="175384" y="57672"/>
                  </a:lnTo>
                  <a:lnTo>
                    <a:pt x="154110" y="57672"/>
                  </a:lnTo>
                  <a:lnTo>
                    <a:pt x="154110" y="50394"/>
                  </a:lnTo>
                  <a:close/>
                </a:path>
                <a:path w="264795" h="180975">
                  <a:moveTo>
                    <a:pt x="258417" y="146539"/>
                  </a:moveTo>
                  <a:lnTo>
                    <a:pt x="233649" y="146539"/>
                  </a:lnTo>
                  <a:lnTo>
                    <a:pt x="229274" y="94683"/>
                  </a:lnTo>
                  <a:lnTo>
                    <a:pt x="228994" y="90598"/>
                  </a:lnTo>
                  <a:lnTo>
                    <a:pt x="227823" y="86814"/>
                  </a:lnTo>
                  <a:lnTo>
                    <a:pt x="226371" y="83310"/>
                  </a:lnTo>
                  <a:lnTo>
                    <a:pt x="200142" y="20091"/>
                  </a:lnTo>
                  <a:lnTo>
                    <a:pt x="198390" y="14856"/>
                  </a:lnTo>
                  <a:lnTo>
                    <a:pt x="196648" y="11362"/>
                  </a:lnTo>
                  <a:lnTo>
                    <a:pt x="189360" y="9029"/>
                  </a:lnTo>
                  <a:lnTo>
                    <a:pt x="182897" y="6834"/>
                  </a:lnTo>
                  <a:lnTo>
                    <a:pt x="174577" y="4180"/>
                  </a:lnTo>
                  <a:lnTo>
                    <a:pt x="166586" y="1693"/>
                  </a:lnTo>
                  <a:lnTo>
                    <a:pt x="161108" y="0"/>
                  </a:lnTo>
                  <a:lnTo>
                    <a:pt x="135180" y="75742"/>
                  </a:lnTo>
                  <a:lnTo>
                    <a:pt x="139544" y="88846"/>
                  </a:lnTo>
                  <a:lnTo>
                    <a:pt x="139544" y="89437"/>
                  </a:lnTo>
                  <a:lnTo>
                    <a:pt x="138093" y="146539"/>
                  </a:lnTo>
                  <a:lnTo>
                    <a:pt x="132557" y="146539"/>
                  </a:lnTo>
                  <a:lnTo>
                    <a:pt x="133718" y="89437"/>
                  </a:lnTo>
                  <a:lnTo>
                    <a:pt x="103715" y="0"/>
                  </a:lnTo>
                  <a:lnTo>
                    <a:pt x="97745" y="1853"/>
                  </a:lnTo>
                  <a:lnTo>
                    <a:pt x="89399" y="4365"/>
                  </a:lnTo>
                  <a:lnTo>
                    <a:pt x="81218" y="6879"/>
                  </a:lnTo>
                  <a:lnTo>
                    <a:pt x="75744" y="8739"/>
                  </a:lnTo>
                  <a:lnTo>
                    <a:pt x="70508" y="10771"/>
                  </a:lnTo>
                  <a:lnTo>
                    <a:pt x="66703" y="14856"/>
                  </a:lnTo>
                  <a:lnTo>
                    <a:pt x="64961" y="19801"/>
                  </a:lnTo>
                  <a:lnTo>
                    <a:pt x="38742" y="83030"/>
                  </a:lnTo>
                  <a:lnTo>
                    <a:pt x="36990" y="86524"/>
                  </a:lnTo>
                  <a:lnTo>
                    <a:pt x="36119" y="90598"/>
                  </a:lnTo>
                  <a:lnTo>
                    <a:pt x="35829" y="94382"/>
                  </a:lnTo>
                  <a:lnTo>
                    <a:pt x="31464" y="146239"/>
                  </a:lnTo>
                  <a:lnTo>
                    <a:pt x="6116" y="146239"/>
                  </a:lnTo>
                  <a:lnTo>
                    <a:pt x="2622" y="146239"/>
                  </a:lnTo>
                  <a:lnTo>
                    <a:pt x="0" y="148862"/>
                  </a:lnTo>
                  <a:lnTo>
                    <a:pt x="0" y="152355"/>
                  </a:lnTo>
                  <a:lnTo>
                    <a:pt x="0" y="174790"/>
                  </a:lnTo>
                  <a:lnTo>
                    <a:pt x="0" y="178284"/>
                  </a:lnTo>
                  <a:lnTo>
                    <a:pt x="2622" y="180907"/>
                  </a:lnTo>
                  <a:lnTo>
                    <a:pt x="6116" y="180907"/>
                  </a:lnTo>
                  <a:lnTo>
                    <a:pt x="258116" y="180907"/>
                  </a:lnTo>
                  <a:lnTo>
                    <a:pt x="261620" y="180907"/>
                  </a:lnTo>
                  <a:lnTo>
                    <a:pt x="264243" y="178284"/>
                  </a:lnTo>
                  <a:lnTo>
                    <a:pt x="264243" y="174790"/>
                  </a:lnTo>
                  <a:lnTo>
                    <a:pt x="264243" y="152355"/>
                  </a:lnTo>
                  <a:lnTo>
                    <a:pt x="264523" y="149453"/>
                  </a:lnTo>
                  <a:lnTo>
                    <a:pt x="261620" y="146539"/>
                  </a:lnTo>
                  <a:lnTo>
                    <a:pt x="258417" y="146539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5" name="object 16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638337" y="7287365"/>
              <a:ext cx="96084" cy="167746"/>
            </a:xfrm>
            <a:prstGeom prst="rect">
              <a:avLst/>
            </a:prstGeom>
          </p:spPr>
        </p:pic>
        <p:sp>
          <p:nvSpPr>
            <p:cNvPr id="166" name="object 166"/>
            <p:cNvSpPr/>
            <p:nvPr/>
          </p:nvSpPr>
          <p:spPr>
            <a:xfrm>
              <a:off x="4554112" y="7385519"/>
              <a:ext cx="264795" cy="180975"/>
            </a:xfrm>
            <a:custGeom>
              <a:avLst/>
              <a:gdLst/>
              <a:ahLst/>
              <a:cxnLst/>
              <a:rect l="l" t="t" r="r" b="b"/>
              <a:pathLst>
                <a:path w="264795" h="180975">
                  <a:moveTo>
                    <a:pt x="261620" y="180917"/>
                  </a:moveTo>
                  <a:lnTo>
                    <a:pt x="2622" y="180917"/>
                  </a:lnTo>
                  <a:lnTo>
                    <a:pt x="0" y="178294"/>
                  </a:lnTo>
                  <a:lnTo>
                    <a:pt x="0" y="148862"/>
                  </a:lnTo>
                  <a:lnTo>
                    <a:pt x="2622" y="146239"/>
                  </a:lnTo>
                  <a:lnTo>
                    <a:pt x="31464" y="146239"/>
                  </a:lnTo>
                  <a:lnTo>
                    <a:pt x="36130" y="90598"/>
                  </a:lnTo>
                  <a:lnTo>
                    <a:pt x="37001" y="86524"/>
                  </a:lnTo>
                  <a:lnTo>
                    <a:pt x="38753" y="83030"/>
                  </a:lnTo>
                  <a:lnTo>
                    <a:pt x="64961" y="19811"/>
                  </a:lnTo>
                  <a:lnTo>
                    <a:pt x="97746" y="1858"/>
                  </a:lnTo>
                  <a:lnTo>
                    <a:pt x="103715" y="0"/>
                  </a:lnTo>
                  <a:lnTo>
                    <a:pt x="128155" y="72829"/>
                  </a:lnTo>
                  <a:lnTo>
                    <a:pt x="77786" y="72829"/>
                  </a:lnTo>
                  <a:lnTo>
                    <a:pt x="65552" y="97596"/>
                  </a:lnTo>
                  <a:lnTo>
                    <a:pt x="58855" y="146539"/>
                  </a:lnTo>
                  <a:lnTo>
                    <a:pt x="261620" y="146539"/>
                  </a:lnTo>
                  <a:lnTo>
                    <a:pt x="264533" y="149453"/>
                  </a:lnTo>
                  <a:lnTo>
                    <a:pt x="264243" y="152366"/>
                  </a:lnTo>
                  <a:lnTo>
                    <a:pt x="264243" y="178294"/>
                  </a:lnTo>
                  <a:lnTo>
                    <a:pt x="261620" y="180917"/>
                  </a:lnTo>
                  <a:close/>
                </a:path>
                <a:path w="264795" h="180975">
                  <a:moveTo>
                    <a:pt x="190241" y="146539"/>
                  </a:moveTo>
                  <a:lnTo>
                    <a:pt x="138093" y="146539"/>
                  </a:lnTo>
                  <a:lnTo>
                    <a:pt x="139428" y="94382"/>
                  </a:lnTo>
                  <a:lnTo>
                    <a:pt x="139555" y="88857"/>
                  </a:lnTo>
                  <a:lnTo>
                    <a:pt x="135180" y="75752"/>
                  </a:lnTo>
                  <a:lnTo>
                    <a:pt x="161108" y="0"/>
                  </a:lnTo>
                  <a:lnTo>
                    <a:pt x="183028" y="6881"/>
                  </a:lnTo>
                  <a:lnTo>
                    <a:pt x="189370" y="9029"/>
                  </a:lnTo>
                  <a:lnTo>
                    <a:pt x="196658" y="11362"/>
                  </a:lnTo>
                  <a:lnTo>
                    <a:pt x="198400" y="14856"/>
                  </a:lnTo>
                  <a:lnTo>
                    <a:pt x="200152" y="20091"/>
                  </a:lnTo>
                  <a:lnTo>
                    <a:pt x="212719" y="50394"/>
                  </a:lnTo>
                  <a:lnTo>
                    <a:pt x="154110" y="50394"/>
                  </a:lnTo>
                  <a:lnTo>
                    <a:pt x="154110" y="57672"/>
                  </a:lnTo>
                  <a:lnTo>
                    <a:pt x="215737" y="57672"/>
                  </a:lnTo>
                  <a:lnTo>
                    <a:pt x="222629" y="74291"/>
                  </a:lnTo>
                  <a:lnTo>
                    <a:pt x="187328" y="74291"/>
                  </a:lnTo>
                  <a:lnTo>
                    <a:pt x="187391" y="94683"/>
                  </a:lnTo>
                  <a:lnTo>
                    <a:pt x="188022" y="112269"/>
                  </a:lnTo>
                  <a:lnTo>
                    <a:pt x="189092" y="130537"/>
                  </a:lnTo>
                  <a:lnTo>
                    <a:pt x="190241" y="146539"/>
                  </a:lnTo>
                  <a:close/>
                </a:path>
                <a:path w="264795" h="180975">
                  <a:moveTo>
                    <a:pt x="215737" y="57672"/>
                  </a:moveTo>
                  <a:lnTo>
                    <a:pt x="175384" y="57672"/>
                  </a:lnTo>
                  <a:lnTo>
                    <a:pt x="175384" y="50394"/>
                  </a:lnTo>
                  <a:lnTo>
                    <a:pt x="212719" y="50394"/>
                  </a:lnTo>
                  <a:lnTo>
                    <a:pt x="215737" y="57672"/>
                  </a:lnTo>
                  <a:close/>
                </a:path>
                <a:path w="264795" h="180975">
                  <a:moveTo>
                    <a:pt x="132557" y="146539"/>
                  </a:moveTo>
                  <a:lnTo>
                    <a:pt x="73712" y="146539"/>
                  </a:lnTo>
                  <a:lnTo>
                    <a:pt x="75124" y="130229"/>
                  </a:lnTo>
                  <a:lnTo>
                    <a:pt x="76511" y="111542"/>
                  </a:lnTo>
                  <a:lnTo>
                    <a:pt x="77517" y="91927"/>
                  </a:lnTo>
                  <a:lnTo>
                    <a:pt x="77786" y="72829"/>
                  </a:lnTo>
                  <a:lnTo>
                    <a:pt x="128155" y="72829"/>
                  </a:lnTo>
                  <a:lnTo>
                    <a:pt x="133728" y="89437"/>
                  </a:lnTo>
                  <a:lnTo>
                    <a:pt x="132557" y="146539"/>
                  </a:lnTo>
                  <a:close/>
                </a:path>
                <a:path w="264795" h="180975">
                  <a:moveTo>
                    <a:pt x="233649" y="146539"/>
                  </a:moveTo>
                  <a:lnTo>
                    <a:pt x="205688" y="146539"/>
                  </a:lnTo>
                  <a:lnTo>
                    <a:pt x="198980" y="97596"/>
                  </a:lnTo>
                  <a:lnTo>
                    <a:pt x="187328" y="74291"/>
                  </a:lnTo>
                  <a:lnTo>
                    <a:pt x="222629" y="74291"/>
                  </a:lnTo>
                  <a:lnTo>
                    <a:pt x="227823" y="86814"/>
                  </a:lnTo>
                  <a:lnTo>
                    <a:pt x="228994" y="90598"/>
                  </a:lnTo>
                  <a:lnTo>
                    <a:pt x="229284" y="94683"/>
                  </a:lnTo>
                  <a:lnTo>
                    <a:pt x="233649" y="1465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554112" y="7385519"/>
              <a:ext cx="264795" cy="180975"/>
            </a:xfrm>
            <a:custGeom>
              <a:avLst/>
              <a:gdLst/>
              <a:ahLst/>
              <a:cxnLst/>
              <a:rect l="l" t="t" r="r" b="b"/>
              <a:pathLst>
                <a:path w="264795" h="180975">
                  <a:moveTo>
                    <a:pt x="65552" y="97596"/>
                  </a:moveTo>
                  <a:lnTo>
                    <a:pt x="77786" y="72829"/>
                  </a:lnTo>
                  <a:lnTo>
                    <a:pt x="77517" y="91927"/>
                  </a:lnTo>
                  <a:lnTo>
                    <a:pt x="76511" y="111542"/>
                  </a:lnTo>
                  <a:lnTo>
                    <a:pt x="75124" y="130229"/>
                  </a:lnTo>
                  <a:lnTo>
                    <a:pt x="73712" y="146539"/>
                  </a:lnTo>
                  <a:lnTo>
                    <a:pt x="58855" y="146539"/>
                  </a:lnTo>
                  <a:lnTo>
                    <a:pt x="65552" y="97596"/>
                  </a:lnTo>
                  <a:close/>
                </a:path>
                <a:path w="264795" h="180975">
                  <a:moveTo>
                    <a:pt x="187328" y="74291"/>
                  </a:moveTo>
                  <a:lnTo>
                    <a:pt x="198980" y="97596"/>
                  </a:lnTo>
                  <a:lnTo>
                    <a:pt x="205688" y="146539"/>
                  </a:lnTo>
                  <a:lnTo>
                    <a:pt x="190241" y="146539"/>
                  </a:lnTo>
                  <a:lnTo>
                    <a:pt x="189092" y="130537"/>
                  </a:lnTo>
                  <a:lnTo>
                    <a:pt x="188022" y="112269"/>
                  </a:lnTo>
                  <a:lnTo>
                    <a:pt x="187334" y="93075"/>
                  </a:lnTo>
                  <a:lnTo>
                    <a:pt x="187328" y="74291"/>
                  </a:lnTo>
                  <a:close/>
                </a:path>
                <a:path w="264795" h="180975">
                  <a:moveTo>
                    <a:pt x="154110" y="50394"/>
                  </a:moveTo>
                  <a:lnTo>
                    <a:pt x="175384" y="50394"/>
                  </a:lnTo>
                  <a:lnTo>
                    <a:pt x="175384" y="57672"/>
                  </a:lnTo>
                  <a:lnTo>
                    <a:pt x="154110" y="57672"/>
                  </a:lnTo>
                  <a:lnTo>
                    <a:pt x="154110" y="50394"/>
                  </a:lnTo>
                  <a:close/>
                </a:path>
                <a:path w="264795" h="180975">
                  <a:moveTo>
                    <a:pt x="258417" y="146539"/>
                  </a:moveTo>
                  <a:lnTo>
                    <a:pt x="233649" y="146539"/>
                  </a:lnTo>
                  <a:lnTo>
                    <a:pt x="229284" y="94683"/>
                  </a:lnTo>
                  <a:lnTo>
                    <a:pt x="228994" y="90598"/>
                  </a:lnTo>
                  <a:lnTo>
                    <a:pt x="227823" y="86814"/>
                  </a:lnTo>
                  <a:lnTo>
                    <a:pt x="226371" y="83320"/>
                  </a:lnTo>
                  <a:lnTo>
                    <a:pt x="200152" y="20091"/>
                  </a:lnTo>
                  <a:lnTo>
                    <a:pt x="198400" y="14856"/>
                  </a:lnTo>
                  <a:lnTo>
                    <a:pt x="196658" y="11362"/>
                  </a:lnTo>
                  <a:lnTo>
                    <a:pt x="189370" y="9029"/>
                  </a:lnTo>
                  <a:lnTo>
                    <a:pt x="182907" y="6840"/>
                  </a:lnTo>
                  <a:lnTo>
                    <a:pt x="174586" y="4188"/>
                  </a:lnTo>
                  <a:lnTo>
                    <a:pt x="166592" y="1699"/>
                  </a:lnTo>
                  <a:lnTo>
                    <a:pt x="161108" y="0"/>
                  </a:lnTo>
                  <a:lnTo>
                    <a:pt x="135180" y="75752"/>
                  </a:lnTo>
                  <a:lnTo>
                    <a:pt x="139555" y="88857"/>
                  </a:lnTo>
                  <a:lnTo>
                    <a:pt x="139555" y="89437"/>
                  </a:lnTo>
                  <a:lnTo>
                    <a:pt x="138093" y="146539"/>
                  </a:lnTo>
                  <a:lnTo>
                    <a:pt x="132557" y="146539"/>
                  </a:lnTo>
                  <a:lnTo>
                    <a:pt x="133728" y="89437"/>
                  </a:lnTo>
                  <a:lnTo>
                    <a:pt x="103715" y="0"/>
                  </a:lnTo>
                  <a:lnTo>
                    <a:pt x="97746" y="1858"/>
                  </a:lnTo>
                  <a:lnTo>
                    <a:pt x="89403" y="4369"/>
                  </a:lnTo>
                  <a:lnTo>
                    <a:pt x="81222" y="6881"/>
                  </a:lnTo>
                  <a:lnTo>
                    <a:pt x="75744" y="8739"/>
                  </a:lnTo>
                  <a:lnTo>
                    <a:pt x="70508" y="10781"/>
                  </a:lnTo>
                  <a:lnTo>
                    <a:pt x="66714" y="14856"/>
                  </a:lnTo>
                  <a:lnTo>
                    <a:pt x="64961" y="19811"/>
                  </a:lnTo>
                  <a:lnTo>
                    <a:pt x="38753" y="83030"/>
                  </a:lnTo>
                  <a:lnTo>
                    <a:pt x="37001" y="86524"/>
                  </a:lnTo>
                  <a:lnTo>
                    <a:pt x="36130" y="90598"/>
                  </a:lnTo>
                  <a:lnTo>
                    <a:pt x="35829" y="94382"/>
                  </a:lnTo>
                  <a:lnTo>
                    <a:pt x="31464" y="146239"/>
                  </a:lnTo>
                  <a:lnTo>
                    <a:pt x="6116" y="146239"/>
                  </a:lnTo>
                  <a:lnTo>
                    <a:pt x="2622" y="146239"/>
                  </a:lnTo>
                  <a:lnTo>
                    <a:pt x="0" y="148862"/>
                  </a:lnTo>
                  <a:lnTo>
                    <a:pt x="0" y="152366"/>
                  </a:lnTo>
                  <a:lnTo>
                    <a:pt x="0" y="174790"/>
                  </a:lnTo>
                  <a:lnTo>
                    <a:pt x="0" y="178294"/>
                  </a:lnTo>
                  <a:lnTo>
                    <a:pt x="2622" y="180917"/>
                  </a:lnTo>
                  <a:lnTo>
                    <a:pt x="6116" y="180917"/>
                  </a:lnTo>
                  <a:lnTo>
                    <a:pt x="258126" y="180917"/>
                  </a:lnTo>
                  <a:lnTo>
                    <a:pt x="261620" y="180917"/>
                  </a:lnTo>
                  <a:lnTo>
                    <a:pt x="264243" y="178294"/>
                  </a:lnTo>
                  <a:lnTo>
                    <a:pt x="264243" y="174790"/>
                  </a:lnTo>
                  <a:lnTo>
                    <a:pt x="264243" y="152366"/>
                  </a:lnTo>
                  <a:lnTo>
                    <a:pt x="264533" y="149453"/>
                  </a:lnTo>
                  <a:lnTo>
                    <a:pt x="261620" y="146539"/>
                  </a:lnTo>
                  <a:lnTo>
                    <a:pt x="258417" y="146539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2544012" y="6338098"/>
              <a:ext cx="744855" cy="744855"/>
            </a:xfrm>
            <a:custGeom>
              <a:avLst/>
              <a:gdLst/>
              <a:ahLst/>
              <a:cxnLst/>
              <a:rect l="l" t="t" r="r" b="b"/>
              <a:pathLst>
                <a:path w="744854" h="744854">
                  <a:moveTo>
                    <a:pt x="190355" y="190361"/>
                  </a:moveTo>
                  <a:lnTo>
                    <a:pt x="70290" y="190361"/>
                  </a:lnTo>
                  <a:lnTo>
                    <a:pt x="107644" y="152998"/>
                  </a:lnTo>
                  <a:lnTo>
                    <a:pt x="0" y="45356"/>
                  </a:lnTo>
                  <a:lnTo>
                    <a:pt x="45346" y="0"/>
                  </a:lnTo>
                  <a:lnTo>
                    <a:pt x="153001" y="107652"/>
                  </a:lnTo>
                  <a:lnTo>
                    <a:pt x="190355" y="107652"/>
                  </a:lnTo>
                  <a:lnTo>
                    <a:pt x="190355" y="190361"/>
                  </a:lnTo>
                  <a:close/>
                </a:path>
                <a:path w="744854" h="744854">
                  <a:moveTo>
                    <a:pt x="190355" y="107652"/>
                  </a:moveTo>
                  <a:lnTo>
                    <a:pt x="153001" y="107652"/>
                  </a:lnTo>
                  <a:lnTo>
                    <a:pt x="190355" y="70289"/>
                  </a:lnTo>
                  <a:lnTo>
                    <a:pt x="190355" y="107652"/>
                  </a:lnTo>
                  <a:close/>
                </a:path>
                <a:path w="744854" h="744854">
                  <a:moveTo>
                    <a:pt x="554260" y="674301"/>
                  </a:moveTo>
                  <a:lnTo>
                    <a:pt x="554260" y="554239"/>
                  </a:lnTo>
                  <a:lnTo>
                    <a:pt x="674314" y="554239"/>
                  </a:lnTo>
                  <a:lnTo>
                    <a:pt x="636971" y="591612"/>
                  </a:lnTo>
                  <a:lnTo>
                    <a:pt x="682332" y="636969"/>
                  </a:lnTo>
                  <a:lnTo>
                    <a:pt x="591614" y="636969"/>
                  </a:lnTo>
                  <a:lnTo>
                    <a:pt x="554260" y="674301"/>
                  </a:lnTo>
                  <a:close/>
                </a:path>
                <a:path w="744854" h="744854">
                  <a:moveTo>
                    <a:pt x="699258" y="744601"/>
                  </a:moveTo>
                  <a:lnTo>
                    <a:pt x="591614" y="636969"/>
                  </a:lnTo>
                  <a:lnTo>
                    <a:pt x="682332" y="636969"/>
                  </a:lnTo>
                  <a:lnTo>
                    <a:pt x="744615" y="699244"/>
                  </a:lnTo>
                  <a:lnTo>
                    <a:pt x="699258" y="744601"/>
                  </a:lnTo>
                  <a:close/>
                </a:path>
                <a:path w="744854" h="744854">
                  <a:moveTo>
                    <a:pt x="45346" y="744601"/>
                  </a:moveTo>
                  <a:lnTo>
                    <a:pt x="0" y="699244"/>
                  </a:lnTo>
                  <a:lnTo>
                    <a:pt x="107644" y="591612"/>
                  </a:lnTo>
                  <a:lnTo>
                    <a:pt x="70290" y="554260"/>
                  </a:lnTo>
                  <a:lnTo>
                    <a:pt x="190355" y="554249"/>
                  </a:lnTo>
                  <a:lnTo>
                    <a:pt x="190355" y="636969"/>
                  </a:lnTo>
                  <a:lnTo>
                    <a:pt x="153001" y="636969"/>
                  </a:lnTo>
                  <a:lnTo>
                    <a:pt x="45346" y="744601"/>
                  </a:lnTo>
                  <a:close/>
                </a:path>
                <a:path w="744854" h="744854">
                  <a:moveTo>
                    <a:pt x="190355" y="674311"/>
                  </a:moveTo>
                  <a:lnTo>
                    <a:pt x="153001" y="636969"/>
                  </a:lnTo>
                  <a:lnTo>
                    <a:pt x="190355" y="636969"/>
                  </a:lnTo>
                  <a:lnTo>
                    <a:pt x="190355" y="674311"/>
                  </a:lnTo>
                  <a:close/>
                </a:path>
                <a:path w="744854" h="744854">
                  <a:moveTo>
                    <a:pt x="682313" y="107652"/>
                  </a:moveTo>
                  <a:lnTo>
                    <a:pt x="591614" y="107652"/>
                  </a:lnTo>
                  <a:lnTo>
                    <a:pt x="699258" y="0"/>
                  </a:lnTo>
                  <a:lnTo>
                    <a:pt x="744615" y="45346"/>
                  </a:lnTo>
                  <a:lnTo>
                    <a:pt x="682313" y="107652"/>
                  </a:lnTo>
                  <a:close/>
                </a:path>
                <a:path w="744854" h="744854">
                  <a:moveTo>
                    <a:pt x="674314" y="190361"/>
                  </a:moveTo>
                  <a:lnTo>
                    <a:pt x="554260" y="190361"/>
                  </a:lnTo>
                  <a:lnTo>
                    <a:pt x="554260" y="70289"/>
                  </a:lnTo>
                  <a:lnTo>
                    <a:pt x="591614" y="107652"/>
                  </a:lnTo>
                  <a:lnTo>
                    <a:pt x="682313" y="107652"/>
                  </a:lnTo>
                  <a:lnTo>
                    <a:pt x="636971" y="152998"/>
                  </a:lnTo>
                  <a:lnTo>
                    <a:pt x="674314" y="190361"/>
                  </a:lnTo>
                  <a:close/>
                </a:path>
                <a:path w="744854" h="744854">
                  <a:moveTo>
                    <a:pt x="236500" y="315587"/>
                  </a:moveTo>
                  <a:lnTo>
                    <a:pt x="216955" y="311640"/>
                  </a:lnTo>
                  <a:lnTo>
                    <a:pt x="200996" y="300878"/>
                  </a:lnTo>
                  <a:lnTo>
                    <a:pt x="190236" y="284919"/>
                  </a:lnTo>
                  <a:lnTo>
                    <a:pt x="186291" y="265378"/>
                  </a:lnTo>
                  <a:lnTo>
                    <a:pt x="190239" y="245834"/>
                  </a:lnTo>
                  <a:lnTo>
                    <a:pt x="201001" y="229875"/>
                  </a:lnTo>
                  <a:lnTo>
                    <a:pt x="216962" y="219115"/>
                  </a:lnTo>
                  <a:lnTo>
                    <a:pt x="236500" y="215170"/>
                  </a:lnTo>
                  <a:lnTo>
                    <a:pt x="256045" y="219117"/>
                  </a:lnTo>
                  <a:lnTo>
                    <a:pt x="272004" y="229879"/>
                  </a:lnTo>
                  <a:lnTo>
                    <a:pt x="282764" y="245838"/>
                  </a:lnTo>
                  <a:lnTo>
                    <a:pt x="286709" y="265378"/>
                  </a:lnTo>
                  <a:lnTo>
                    <a:pt x="282764" y="284919"/>
                  </a:lnTo>
                  <a:lnTo>
                    <a:pt x="272004" y="300878"/>
                  </a:lnTo>
                  <a:lnTo>
                    <a:pt x="256045" y="311640"/>
                  </a:lnTo>
                  <a:lnTo>
                    <a:pt x="236500" y="315587"/>
                  </a:lnTo>
                  <a:close/>
                </a:path>
                <a:path w="744854" h="744854">
                  <a:moveTo>
                    <a:pt x="508104" y="315587"/>
                  </a:moveTo>
                  <a:lnTo>
                    <a:pt x="488568" y="311640"/>
                  </a:lnTo>
                  <a:lnTo>
                    <a:pt x="472608" y="300878"/>
                  </a:lnTo>
                  <a:lnTo>
                    <a:pt x="461843" y="284919"/>
                  </a:lnTo>
                  <a:lnTo>
                    <a:pt x="457895" y="265378"/>
                  </a:lnTo>
                  <a:lnTo>
                    <a:pt x="461845" y="245834"/>
                  </a:lnTo>
                  <a:lnTo>
                    <a:pt x="472610" y="229875"/>
                  </a:lnTo>
                  <a:lnTo>
                    <a:pt x="488571" y="219115"/>
                  </a:lnTo>
                  <a:lnTo>
                    <a:pt x="508104" y="215170"/>
                  </a:lnTo>
                  <a:lnTo>
                    <a:pt x="527653" y="219117"/>
                  </a:lnTo>
                  <a:lnTo>
                    <a:pt x="543617" y="229879"/>
                  </a:lnTo>
                  <a:lnTo>
                    <a:pt x="554378" y="245838"/>
                  </a:lnTo>
                  <a:lnTo>
                    <a:pt x="558324" y="265378"/>
                  </a:lnTo>
                  <a:lnTo>
                    <a:pt x="554379" y="284919"/>
                  </a:lnTo>
                  <a:lnTo>
                    <a:pt x="543618" y="300878"/>
                  </a:lnTo>
                  <a:lnTo>
                    <a:pt x="527655" y="311640"/>
                  </a:lnTo>
                  <a:lnTo>
                    <a:pt x="508104" y="315587"/>
                  </a:lnTo>
                  <a:close/>
                </a:path>
                <a:path w="744854" h="744854">
                  <a:moveTo>
                    <a:pt x="372302" y="371797"/>
                  </a:moveTo>
                  <a:lnTo>
                    <a:pt x="350564" y="367410"/>
                  </a:lnTo>
                  <a:lnTo>
                    <a:pt x="332812" y="355443"/>
                  </a:lnTo>
                  <a:lnTo>
                    <a:pt x="320842" y="337692"/>
                  </a:lnTo>
                  <a:lnTo>
                    <a:pt x="316453" y="315949"/>
                  </a:lnTo>
                  <a:lnTo>
                    <a:pt x="320842" y="294200"/>
                  </a:lnTo>
                  <a:lnTo>
                    <a:pt x="332812" y="276441"/>
                  </a:lnTo>
                  <a:lnTo>
                    <a:pt x="350564" y="264470"/>
                  </a:lnTo>
                  <a:lnTo>
                    <a:pt x="372302" y="260081"/>
                  </a:lnTo>
                  <a:lnTo>
                    <a:pt x="394048" y="264470"/>
                  </a:lnTo>
                  <a:lnTo>
                    <a:pt x="411807" y="276441"/>
                  </a:lnTo>
                  <a:lnTo>
                    <a:pt x="423781" y="294200"/>
                  </a:lnTo>
                  <a:lnTo>
                    <a:pt x="428172" y="315949"/>
                  </a:lnTo>
                  <a:lnTo>
                    <a:pt x="423781" y="337692"/>
                  </a:lnTo>
                  <a:lnTo>
                    <a:pt x="411807" y="355443"/>
                  </a:lnTo>
                  <a:lnTo>
                    <a:pt x="394048" y="367410"/>
                  </a:lnTo>
                  <a:lnTo>
                    <a:pt x="372302" y="371797"/>
                  </a:lnTo>
                  <a:close/>
                </a:path>
                <a:path w="744854" h="744854">
                  <a:moveTo>
                    <a:pt x="185150" y="502714"/>
                  </a:moveTo>
                  <a:lnTo>
                    <a:pt x="151477" y="502714"/>
                  </a:lnTo>
                  <a:lnTo>
                    <a:pt x="151477" y="382102"/>
                  </a:lnTo>
                  <a:lnTo>
                    <a:pt x="156143" y="358993"/>
                  </a:lnTo>
                  <a:lnTo>
                    <a:pt x="168866" y="340124"/>
                  </a:lnTo>
                  <a:lnTo>
                    <a:pt x="187735" y="327404"/>
                  </a:lnTo>
                  <a:lnTo>
                    <a:pt x="210841" y="322740"/>
                  </a:lnTo>
                  <a:lnTo>
                    <a:pt x="262149" y="322740"/>
                  </a:lnTo>
                  <a:lnTo>
                    <a:pt x="283971" y="326815"/>
                  </a:lnTo>
                  <a:lnTo>
                    <a:pt x="302136" y="338035"/>
                  </a:lnTo>
                  <a:lnTo>
                    <a:pt x="315068" y="354891"/>
                  </a:lnTo>
                  <a:lnTo>
                    <a:pt x="321191" y="375872"/>
                  </a:lnTo>
                  <a:lnTo>
                    <a:pt x="316035" y="377904"/>
                  </a:lnTo>
                  <a:lnTo>
                    <a:pt x="185150" y="377904"/>
                  </a:lnTo>
                  <a:lnTo>
                    <a:pt x="185150" y="502714"/>
                  </a:lnTo>
                  <a:close/>
                </a:path>
                <a:path w="744854" h="744854">
                  <a:moveTo>
                    <a:pt x="549118" y="502714"/>
                  </a:moveTo>
                  <a:lnTo>
                    <a:pt x="476235" y="502714"/>
                  </a:lnTo>
                  <a:lnTo>
                    <a:pt x="476235" y="441019"/>
                  </a:lnTo>
                  <a:lnTo>
                    <a:pt x="472223" y="418220"/>
                  </a:lnTo>
                  <a:lnTo>
                    <a:pt x="461134" y="398757"/>
                  </a:lnTo>
                  <a:lnTo>
                    <a:pt x="444390" y="384138"/>
                  </a:lnTo>
                  <a:lnTo>
                    <a:pt x="423413" y="375872"/>
                  </a:lnTo>
                  <a:lnTo>
                    <a:pt x="429536" y="354891"/>
                  </a:lnTo>
                  <a:lnTo>
                    <a:pt x="442467" y="338035"/>
                  </a:lnTo>
                  <a:lnTo>
                    <a:pt x="460629" y="326815"/>
                  </a:lnTo>
                  <a:lnTo>
                    <a:pt x="482445" y="322740"/>
                  </a:lnTo>
                  <a:lnTo>
                    <a:pt x="533764" y="322740"/>
                  </a:lnTo>
                  <a:lnTo>
                    <a:pt x="556873" y="327405"/>
                  </a:lnTo>
                  <a:lnTo>
                    <a:pt x="575742" y="340128"/>
                  </a:lnTo>
                  <a:lnTo>
                    <a:pt x="588463" y="358997"/>
                  </a:lnTo>
                  <a:lnTo>
                    <a:pt x="592280" y="377904"/>
                  </a:lnTo>
                  <a:lnTo>
                    <a:pt x="549118" y="377904"/>
                  </a:lnTo>
                  <a:lnTo>
                    <a:pt x="549118" y="502714"/>
                  </a:lnTo>
                  <a:close/>
                </a:path>
                <a:path w="744854" h="744854">
                  <a:moveTo>
                    <a:pt x="268380" y="502714"/>
                  </a:moveTo>
                  <a:lnTo>
                    <a:pt x="195487" y="502714"/>
                  </a:lnTo>
                  <a:lnTo>
                    <a:pt x="195487" y="377904"/>
                  </a:lnTo>
                  <a:lnTo>
                    <a:pt x="316035" y="377904"/>
                  </a:lnTo>
                  <a:lnTo>
                    <a:pt x="300216" y="384138"/>
                  </a:lnTo>
                  <a:lnTo>
                    <a:pt x="283476" y="398757"/>
                  </a:lnTo>
                  <a:lnTo>
                    <a:pt x="272390" y="418220"/>
                  </a:lnTo>
                  <a:lnTo>
                    <a:pt x="268380" y="441019"/>
                  </a:lnTo>
                  <a:lnTo>
                    <a:pt x="268380" y="502714"/>
                  </a:lnTo>
                  <a:close/>
                </a:path>
                <a:path w="744854" h="744854">
                  <a:moveTo>
                    <a:pt x="593127" y="502714"/>
                  </a:moveTo>
                  <a:lnTo>
                    <a:pt x="559454" y="502714"/>
                  </a:lnTo>
                  <a:lnTo>
                    <a:pt x="559454" y="377904"/>
                  </a:lnTo>
                  <a:lnTo>
                    <a:pt x="592280" y="377904"/>
                  </a:lnTo>
                  <a:lnTo>
                    <a:pt x="593127" y="382102"/>
                  </a:lnTo>
                  <a:lnTo>
                    <a:pt x="593127" y="502714"/>
                  </a:lnTo>
                  <a:close/>
                </a:path>
                <a:path w="744854" h="744854">
                  <a:moveTo>
                    <a:pt x="315199" y="570163"/>
                  </a:moveTo>
                  <a:lnTo>
                    <a:pt x="277721" y="570163"/>
                  </a:lnTo>
                  <a:lnTo>
                    <a:pt x="277721" y="445798"/>
                  </a:lnTo>
                  <a:lnTo>
                    <a:pt x="282911" y="420098"/>
                  </a:lnTo>
                  <a:lnTo>
                    <a:pt x="297064" y="399106"/>
                  </a:lnTo>
                  <a:lnTo>
                    <a:pt x="318055" y="384951"/>
                  </a:lnTo>
                  <a:lnTo>
                    <a:pt x="343761" y="379759"/>
                  </a:lnTo>
                  <a:lnTo>
                    <a:pt x="400844" y="379759"/>
                  </a:lnTo>
                  <a:lnTo>
                    <a:pt x="426551" y="384951"/>
                  </a:lnTo>
                  <a:lnTo>
                    <a:pt x="447546" y="399106"/>
                  </a:lnTo>
                  <a:lnTo>
                    <a:pt x="461703" y="420098"/>
                  </a:lnTo>
                  <a:lnTo>
                    <a:pt x="465952" y="441133"/>
                  </a:lnTo>
                  <a:lnTo>
                    <a:pt x="315199" y="441133"/>
                  </a:lnTo>
                  <a:lnTo>
                    <a:pt x="315199" y="570163"/>
                  </a:lnTo>
                  <a:close/>
                </a:path>
                <a:path w="744854" h="744854">
                  <a:moveTo>
                    <a:pt x="417929" y="570163"/>
                  </a:moveTo>
                  <a:lnTo>
                    <a:pt x="326675" y="570163"/>
                  </a:lnTo>
                  <a:lnTo>
                    <a:pt x="326675" y="441133"/>
                  </a:lnTo>
                  <a:lnTo>
                    <a:pt x="417929" y="441133"/>
                  </a:lnTo>
                  <a:lnTo>
                    <a:pt x="417929" y="570163"/>
                  </a:lnTo>
                  <a:close/>
                </a:path>
                <a:path w="744854" h="744854">
                  <a:moveTo>
                    <a:pt x="466894" y="570163"/>
                  </a:moveTo>
                  <a:lnTo>
                    <a:pt x="429437" y="570163"/>
                  </a:lnTo>
                  <a:lnTo>
                    <a:pt x="429437" y="441133"/>
                  </a:lnTo>
                  <a:lnTo>
                    <a:pt x="465952" y="441133"/>
                  </a:lnTo>
                  <a:lnTo>
                    <a:pt x="466894" y="445798"/>
                  </a:lnTo>
                  <a:lnTo>
                    <a:pt x="466894" y="57016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2541420" y="6335506"/>
              <a:ext cx="195538" cy="195545"/>
            </a:xfrm>
            <a:prstGeom prst="rect">
              <a:avLst/>
            </a:prstGeom>
          </p:spPr>
        </p:pic>
        <p:pic>
          <p:nvPicPr>
            <p:cNvPr id="170" name="object 17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3095681" y="6889745"/>
              <a:ext cx="195538" cy="195545"/>
            </a:xfrm>
            <a:prstGeom prst="rect">
              <a:avLst/>
            </a:prstGeom>
          </p:spPr>
        </p:pic>
        <p:pic>
          <p:nvPicPr>
            <p:cNvPr id="171" name="object 17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41420" y="6889756"/>
              <a:ext cx="195538" cy="195535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095681" y="6335506"/>
              <a:ext cx="195538" cy="195545"/>
            </a:xfrm>
            <a:prstGeom prst="rect">
              <a:avLst/>
            </a:prstGeom>
          </p:spPr>
        </p:pic>
        <p:pic>
          <p:nvPicPr>
            <p:cNvPr id="173" name="object 17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2692898" y="6550677"/>
              <a:ext cx="446833" cy="360176"/>
            </a:xfrm>
            <a:prstGeom prst="rect">
              <a:avLst/>
            </a:prstGeom>
          </p:spPr>
        </p:pic>
        <p:sp>
          <p:nvSpPr>
            <p:cNvPr id="174" name="object 174"/>
            <p:cNvSpPr/>
            <p:nvPr/>
          </p:nvSpPr>
          <p:spPr>
            <a:xfrm>
              <a:off x="5928161" y="8214060"/>
              <a:ext cx="80645" cy="259715"/>
            </a:xfrm>
            <a:custGeom>
              <a:avLst/>
              <a:gdLst/>
              <a:ahLst/>
              <a:cxnLst/>
              <a:rect l="l" t="t" r="r" b="b"/>
              <a:pathLst>
                <a:path w="80645" h="259715">
                  <a:moveTo>
                    <a:pt x="21579" y="259436"/>
                  </a:moveTo>
                  <a:lnTo>
                    <a:pt x="13599" y="258737"/>
                  </a:lnTo>
                  <a:lnTo>
                    <a:pt x="5639" y="256862"/>
                  </a:lnTo>
                  <a:lnTo>
                    <a:pt x="1700" y="255639"/>
                  </a:lnTo>
                  <a:lnTo>
                    <a:pt x="0" y="253317"/>
                  </a:lnTo>
                  <a:lnTo>
                    <a:pt x="248" y="37856"/>
                  </a:lnTo>
                  <a:lnTo>
                    <a:pt x="25472" y="2846"/>
                  </a:lnTo>
                  <a:lnTo>
                    <a:pt x="49836" y="0"/>
                  </a:lnTo>
                  <a:lnTo>
                    <a:pt x="63482" y="5879"/>
                  </a:lnTo>
                  <a:lnTo>
                    <a:pt x="73935" y="16263"/>
                  </a:lnTo>
                  <a:lnTo>
                    <a:pt x="79476" y="29686"/>
                  </a:lnTo>
                  <a:lnTo>
                    <a:pt x="80126" y="37739"/>
                  </a:lnTo>
                  <a:lnTo>
                    <a:pt x="79180" y="45552"/>
                  </a:lnTo>
                  <a:lnTo>
                    <a:pt x="76563" y="53075"/>
                  </a:lnTo>
                  <a:lnTo>
                    <a:pt x="72198" y="60259"/>
                  </a:lnTo>
                  <a:lnTo>
                    <a:pt x="57264" y="79650"/>
                  </a:lnTo>
                  <a:lnTo>
                    <a:pt x="50589" y="89853"/>
                  </a:lnTo>
                  <a:lnTo>
                    <a:pt x="45315" y="100930"/>
                  </a:lnTo>
                  <a:lnTo>
                    <a:pt x="44082" y="104206"/>
                  </a:lnTo>
                  <a:lnTo>
                    <a:pt x="43190" y="107844"/>
                  </a:lnTo>
                  <a:lnTo>
                    <a:pt x="43200" y="253897"/>
                  </a:lnTo>
                  <a:lnTo>
                    <a:pt x="41552" y="256365"/>
                  </a:lnTo>
                  <a:lnTo>
                    <a:pt x="37581" y="257422"/>
                  </a:lnTo>
                  <a:lnTo>
                    <a:pt x="29575" y="258988"/>
                  </a:lnTo>
                  <a:lnTo>
                    <a:pt x="21579" y="2594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928161" y="8214060"/>
              <a:ext cx="80645" cy="259715"/>
            </a:xfrm>
            <a:custGeom>
              <a:avLst/>
              <a:gdLst/>
              <a:ahLst/>
              <a:cxnLst/>
              <a:rect l="l" t="t" r="r" b="b"/>
              <a:pathLst>
                <a:path w="80645" h="259715">
                  <a:moveTo>
                    <a:pt x="79476" y="29686"/>
                  </a:moveTo>
                  <a:lnTo>
                    <a:pt x="73935" y="16263"/>
                  </a:lnTo>
                  <a:lnTo>
                    <a:pt x="63482" y="5879"/>
                  </a:lnTo>
                  <a:lnTo>
                    <a:pt x="49836" y="0"/>
                  </a:lnTo>
                  <a:lnTo>
                    <a:pt x="34720" y="88"/>
                  </a:lnTo>
                  <a:lnTo>
                    <a:pt x="2363" y="27665"/>
                  </a:lnTo>
                  <a:lnTo>
                    <a:pt x="133" y="66583"/>
                  </a:lnTo>
                  <a:lnTo>
                    <a:pt x="103" y="90200"/>
                  </a:lnTo>
                  <a:lnTo>
                    <a:pt x="106" y="103869"/>
                  </a:lnTo>
                  <a:lnTo>
                    <a:pt x="114" y="117536"/>
                  </a:lnTo>
                  <a:lnTo>
                    <a:pt x="121" y="131203"/>
                  </a:lnTo>
                  <a:lnTo>
                    <a:pt x="124" y="144866"/>
                  </a:lnTo>
                  <a:lnTo>
                    <a:pt x="134" y="170882"/>
                  </a:lnTo>
                  <a:lnTo>
                    <a:pt x="143" y="196897"/>
                  </a:lnTo>
                  <a:lnTo>
                    <a:pt x="120" y="222911"/>
                  </a:lnTo>
                  <a:lnTo>
                    <a:pt x="31" y="248921"/>
                  </a:lnTo>
                  <a:lnTo>
                    <a:pt x="0" y="253317"/>
                  </a:lnTo>
                  <a:lnTo>
                    <a:pt x="1700" y="255639"/>
                  </a:lnTo>
                  <a:lnTo>
                    <a:pt x="5639" y="256862"/>
                  </a:lnTo>
                  <a:lnTo>
                    <a:pt x="13599" y="258737"/>
                  </a:lnTo>
                  <a:lnTo>
                    <a:pt x="21579" y="259436"/>
                  </a:lnTo>
                  <a:lnTo>
                    <a:pt x="29575" y="258988"/>
                  </a:lnTo>
                  <a:lnTo>
                    <a:pt x="37581" y="257422"/>
                  </a:lnTo>
                  <a:lnTo>
                    <a:pt x="41552" y="256365"/>
                  </a:lnTo>
                  <a:lnTo>
                    <a:pt x="43200" y="253897"/>
                  </a:lnTo>
                  <a:lnTo>
                    <a:pt x="43190" y="249481"/>
                  </a:lnTo>
                  <a:lnTo>
                    <a:pt x="43099" y="214939"/>
                  </a:lnTo>
                  <a:lnTo>
                    <a:pt x="43072" y="180394"/>
                  </a:lnTo>
                  <a:lnTo>
                    <a:pt x="43180" y="111307"/>
                  </a:lnTo>
                  <a:lnTo>
                    <a:pt x="64685" y="69919"/>
                  </a:lnTo>
                  <a:lnTo>
                    <a:pt x="72198" y="60259"/>
                  </a:lnTo>
                  <a:lnTo>
                    <a:pt x="76563" y="53075"/>
                  </a:lnTo>
                  <a:lnTo>
                    <a:pt x="79180" y="45552"/>
                  </a:lnTo>
                  <a:lnTo>
                    <a:pt x="80126" y="37739"/>
                  </a:lnTo>
                  <a:lnTo>
                    <a:pt x="79476" y="29686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615506" y="8214054"/>
              <a:ext cx="80645" cy="259715"/>
            </a:xfrm>
            <a:custGeom>
              <a:avLst/>
              <a:gdLst/>
              <a:ahLst/>
              <a:cxnLst/>
              <a:rect l="l" t="t" r="r" b="b"/>
              <a:pathLst>
                <a:path w="80645" h="259715">
                  <a:moveTo>
                    <a:pt x="58546" y="259438"/>
                  </a:moveTo>
                  <a:lnTo>
                    <a:pt x="50550" y="258988"/>
                  </a:lnTo>
                  <a:lnTo>
                    <a:pt x="42549" y="257411"/>
                  </a:lnTo>
                  <a:lnTo>
                    <a:pt x="38578" y="256364"/>
                  </a:lnTo>
                  <a:lnTo>
                    <a:pt x="36919" y="253897"/>
                  </a:lnTo>
                  <a:lnTo>
                    <a:pt x="36940" y="107844"/>
                  </a:lnTo>
                  <a:lnTo>
                    <a:pt x="36048" y="104216"/>
                  </a:lnTo>
                  <a:lnTo>
                    <a:pt x="34815" y="100940"/>
                  </a:lnTo>
                  <a:lnTo>
                    <a:pt x="29535" y="89863"/>
                  </a:lnTo>
                  <a:lnTo>
                    <a:pt x="22858" y="79660"/>
                  </a:lnTo>
                  <a:lnTo>
                    <a:pt x="7932" y="60269"/>
                  </a:lnTo>
                  <a:lnTo>
                    <a:pt x="3567" y="53080"/>
                  </a:lnTo>
                  <a:lnTo>
                    <a:pt x="948" y="45554"/>
                  </a:lnTo>
                  <a:lnTo>
                    <a:pt x="0" y="37744"/>
                  </a:lnTo>
                  <a:lnTo>
                    <a:pt x="644" y="29697"/>
                  </a:lnTo>
                  <a:lnTo>
                    <a:pt x="6185" y="16268"/>
                  </a:lnTo>
                  <a:lnTo>
                    <a:pt x="16638" y="5881"/>
                  </a:lnTo>
                  <a:lnTo>
                    <a:pt x="30283" y="0"/>
                  </a:lnTo>
                  <a:lnTo>
                    <a:pt x="45400" y="88"/>
                  </a:lnTo>
                  <a:lnTo>
                    <a:pt x="77767" y="27665"/>
                  </a:lnTo>
                  <a:lnTo>
                    <a:pt x="79996" y="144876"/>
                  </a:lnTo>
                  <a:lnTo>
                    <a:pt x="80120" y="253316"/>
                  </a:lnTo>
                  <a:lnTo>
                    <a:pt x="78440" y="255639"/>
                  </a:lnTo>
                  <a:lnTo>
                    <a:pt x="74480" y="256862"/>
                  </a:lnTo>
                  <a:lnTo>
                    <a:pt x="66525" y="258738"/>
                  </a:lnTo>
                  <a:lnTo>
                    <a:pt x="58546" y="2594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615506" y="8214054"/>
              <a:ext cx="80645" cy="259715"/>
            </a:xfrm>
            <a:custGeom>
              <a:avLst/>
              <a:gdLst/>
              <a:ahLst/>
              <a:cxnLst/>
              <a:rect l="l" t="t" r="r" b="b"/>
              <a:pathLst>
                <a:path w="80645" h="259715">
                  <a:moveTo>
                    <a:pt x="79996" y="144876"/>
                  </a:moveTo>
                  <a:lnTo>
                    <a:pt x="79999" y="131207"/>
                  </a:lnTo>
                  <a:lnTo>
                    <a:pt x="80006" y="117539"/>
                  </a:lnTo>
                  <a:lnTo>
                    <a:pt x="80013" y="103873"/>
                  </a:lnTo>
                  <a:lnTo>
                    <a:pt x="80016" y="90210"/>
                  </a:lnTo>
                  <a:lnTo>
                    <a:pt x="79902" y="42977"/>
                  </a:lnTo>
                  <a:lnTo>
                    <a:pt x="62600" y="6664"/>
                  </a:lnTo>
                  <a:lnTo>
                    <a:pt x="30283" y="0"/>
                  </a:lnTo>
                  <a:lnTo>
                    <a:pt x="16638" y="5881"/>
                  </a:lnTo>
                  <a:lnTo>
                    <a:pt x="6185" y="16268"/>
                  </a:lnTo>
                  <a:lnTo>
                    <a:pt x="644" y="29697"/>
                  </a:lnTo>
                  <a:lnTo>
                    <a:pt x="0" y="37744"/>
                  </a:lnTo>
                  <a:lnTo>
                    <a:pt x="948" y="45554"/>
                  </a:lnTo>
                  <a:lnTo>
                    <a:pt x="3567" y="53080"/>
                  </a:lnTo>
                  <a:lnTo>
                    <a:pt x="7932" y="60269"/>
                  </a:lnTo>
                  <a:lnTo>
                    <a:pt x="15439" y="69929"/>
                  </a:lnTo>
                  <a:lnTo>
                    <a:pt x="22858" y="79660"/>
                  </a:lnTo>
                  <a:lnTo>
                    <a:pt x="37029" y="145856"/>
                  </a:lnTo>
                  <a:lnTo>
                    <a:pt x="37057" y="180395"/>
                  </a:lnTo>
                  <a:lnTo>
                    <a:pt x="37026" y="214936"/>
                  </a:lnTo>
                  <a:lnTo>
                    <a:pt x="36930" y="249481"/>
                  </a:lnTo>
                  <a:lnTo>
                    <a:pt x="36919" y="253897"/>
                  </a:lnTo>
                  <a:lnTo>
                    <a:pt x="38578" y="256364"/>
                  </a:lnTo>
                  <a:lnTo>
                    <a:pt x="42549" y="257411"/>
                  </a:lnTo>
                  <a:lnTo>
                    <a:pt x="50550" y="258988"/>
                  </a:lnTo>
                  <a:lnTo>
                    <a:pt x="58546" y="259438"/>
                  </a:lnTo>
                  <a:lnTo>
                    <a:pt x="66525" y="258738"/>
                  </a:lnTo>
                  <a:lnTo>
                    <a:pt x="74480" y="256862"/>
                  </a:lnTo>
                  <a:lnTo>
                    <a:pt x="78440" y="255639"/>
                  </a:lnTo>
                  <a:lnTo>
                    <a:pt x="80120" y="253316"/>
                  </a:lnTo>
                  <a:lnTo>
                    <a:pt x="80099" y="248931"/>
                  </a:lnTo>
                  <a:lnTo>
                    <a:pt x="80009" y="222916"/>
                  </a:lnTo>
                  <a:lnTo>
                    <a:pt x="79981" y="196904"/>
                  </a:lnTo>
                  <a:lnTo>
                    <a:pt x="79987" y="170891"/>
                  </a:lnTo>
                  <a:lnTo>
                    <a:pt x="79996" y="144876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704434" y="8299369"/>
              <a:ext cx="214915" cy="140145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5682417" y="8080742"/>
              <a:ext cx="259079" cy="210820"/>
            </a:xfrm>
            <a:custGeom>
              <a:avLst/>
              <a:gdLst/>
              <a:ahLst/>
              <a:cxnLst/>
              <a:rect l="l" t="t" r="r" b="b"/>
              <a:pathLst>
                <a:path w="259079" h="210820">
                  <a:moveTo>
                    <a:pt x="234333" y="210360"/>
                  </a:moveTo>
                  <a:lnTo>
                    <a:pt x="24612" y="210360"/>
                  </a:lnTo>
                  <a:lnTo>
                    <a:pt x="24612" y="184494"/>
                  </a:lnTo>
                  <a:lnTo>
                    <a:pt x="23135" y="161561"/>
                  </a:lnTo>
                  <a:lnTo>
                    <a:pt x="0" y="128117"/>
                  </a:lnTo>
                  <a:lnTo>
                    <a:pt x="12418" y="78609"/>
                  </a:lnTo>
                  <a:lnTo>
                    <a:pt x="40211" y="38243"/>
                  </a:lnTo>
                  <a:lnTo>
                    <a:pt x="79755" y="10797"/>
                  </a:lnTo>
                  <a:lnTo>
                    <a:pt x="127425" y="20"/>
                  </a:lnTo>
                  <a:lnTo>
                    <a:pt x="129229" y="0"/>
                  </a:lnTo>
                  <a:lnTo>
                    <a:pt x="179196" y="10792"/>
                  </a:lnTo>
                  <a:lnTo>
                    <a:pt x="218743" y="38241"/>
                  </a:lnTo>
                  <a:lnTo>
                    <a:pt x="246538" y="78609"/>
                  </a:lnTo>
                  <a:lnTo>
                    <a:pt x="258956" y="128117"/>
                  </a:lnTo>
                  <a:lnTo>
                    <a:pt x="250858" y="133778"/>
                  </a:lnTo>
                  <a:lnTo>
                    <a:pt x="244364" y="140673"/>
                  </a:lnTo>
                  <a:lnTo>
                    <a:pt x="239487" y="148782"/>
                  </a:lnTo>
                  <a:lnTo>
                    <a:pt x="236241" y="158088"/>
                  </a:lnTo>
                  <a:lnTo>
                    <a:pt x="235812" y="161561"/>
                  </a:lnTo>
                  <a:lnTo>
                    <a:pt x="234333" y="184483"/>
                  </a:lnTo>
                  <a:lnTo>
                    <a:pt x="234333" y="2103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682417" y="8080721"/>
              <a:ext cx="259079" cy="210820"/>
            </a:xfrm>
            <a:custGeom>
              <a:avLst/>
              <a:gdLst/>
              <a:ahLst/>
              <a:cxnLst/>
              <a:rect l="l" t="t" r="r" b="b"/>
              <a:pathLst>
                <a:path w="259079" h="210820">
                  <a:moveTo>
                    <a:pt x="258956" y="128138"/>
                  </a:moveTo>
                  <a:lnTo>
                    <a:pt x="246538" y="78630"/>
                  </a:lnTo>
                  <a:lnTo>
                    <a:pt x="218743" y="38262"/>
                  </a:lnTo>
                  <a:lnTo>
                    <a:pt x="179196" y="10813"/>
                  </a:lnTo>
                  <a:lnTo>
                    <a:pt x="131520" y="62"/>
                  </a:lnTo>
                  <a:lnTo>
                    <a:pt x="131095" y="31"/>
                  </a:lnTo>
                  <a:lnTo>
                    <a:pt x="130659" y="0"/>
                  </a:lnTo>
                  <a:lnTo>
                    <a:pt x="130224" y="0"/>
                  </a:lnTo>
                  <a:lnTo>
                    <a:pt x="129975" y="0"/>
                  </a:lnTo>
                  <a:lnTo>
                    <a:pt x="129726" y="20"/>
                  </a:lnTo>
                  <a:lnTo>
                    <a:pt x="129478" y="20"/>
                  </a:lnTo>
                  <a:lnTo>
                    <a:pt x="129229" y="20"/>
                  </a:lnTo>
                  <a:lnTo>
                    <a:pt x="127860" y="31"/>
                  </a:lnTo>
                  <a:lnTo>
                    <a:pt x="127425" y="41"/>
                  </a:lnTo>
                  <a:lnTo>
                    <a:pt x="79755" y="10817"/>
                  </a:lnTo>
                  <a:lnTo>
                    <a:pt x="40211" y="38263"/>
                  </a:lnTo>
                  <a:lnTo>
                    <a:pt x="12418" y="78630"/>
                  </a:lnTo>
                  <a:lnTo>
                    <a:pt x="0" y="128138"/>
                  </a:lnTo>
                  <a:lnTo>
                    <a:pt x="8097" y="133799"/>
                  </a:lnTo>
                  <a:lnTo>
                    <a:pt x="14590" y="140694"/>
                  </a:lnTo>
                  <a:lnTo>
                    <a:pt x="24612" y="184514"/>
                  </a:lnTo>
                  <a:lnTo>
                    <a:pt x="24612" y="210380"/>
                  </a:lnTo>
                  <a:lnTo>
                    <a:pt x="34430" y="210380"/>
                  </a:lnTo>
                  <a:lnTo>
                    <a:pt x="224515" y="210380"/>
                  </a:lnTo>
                  <a:lnTo>
                    <a:pt x="234333" y="210380"/>
                  </a:lnTo>
                  <a:lnTo>
                    <a:pt x="234333" y="184504"/>
                  </a:lnTo>
                  <a:lnTo>
                    <a:pt x="244364" y="140694"/>
                  </a:lnTo>
                  <a:lnTo>
                    <a:pt x="250858" y="133799"/>
                  </a:lnTo>
                  <a:lnTo>
                    <a:pt x="258956" y="128138"/>
                  </a:lnTo>
                  <a:close/>
                </a:path>
              </a:pathLst>
            </a:custGeom>
            <a:ln w="5183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1" name="object 181"/>
          <p:cNvSpPr/>
          <p:nvPr/>
        </p:nvSpPr>
        <p:spPr>
          <a:xfrm>
            <a:off x="12136955" y="8575699"/>
            <a:ext cx="229870" cy="259715"/>
          </a:xfrm>
          <a:custGeom>
            <a:avLst/>
            <a:gdLst/>
            <a:ahLst/>
            <a:cxnLst/>
            <a:rect l="l" t="t" r="r" b="b"/>
            <a:pathLst>
              <a:path w="229870" h="259715">
                <a:moveTo>
                  <a:pt x="200919" y="126583"/>
                </a:moveTo>
                <a:lnTo>
                  <a:pt x="227511" y="126583"/>
                </a:lnTo>
                <a:lnTo>
                  <a:pt x="228787" y="126583"/>
                </a:lnTo>
                <a:lnTo>
                  <a:pt x="229575" y="125173"/>
                </a:lnTo>
                <a:lnTo>
                  <a:pt x="228890" y="124105"/>
                </a:lnTo>
                <a:lnTo>
                  <a:pt x="215589" y="102811"/>
                </a:lnTo>
                <a:lnTo>
                  <a:pt x="214957" y="101795"/>
                </a:lnTo>
                <a:lnTo>
                  <a:pt x="213474" y="101795"/>
                </a:lnTo>
                <a:lnTo>
                  <a:pt x="212842" y="102811"/>
                </a:lnTo>
                <a:lnTo>
                  <a:pt x="199540" y="124105"/>
                </a:lnTo>
                <a:lnTo>
                  <a:pt x="198866" y="125173"/>
                </a:lnTo>
                <a:lnTo>
                  <a:pt x="199644" y="126583"/>
                </a:lnTo>
                <a:lnTo>
                  <a:pt x="200919" y="126583"/>
                </a:lnTo>
                <a:close/>
              </a:path>
              <a:path w="229870" h="259715">
                <a:moveTo>
                  <a:pt x="227511" y="133073"/>
                </a:moveTo>
                <a:lnTo>
                  <a:pt x="200919" y="133073"/>
                </a:lnTo>
                <a:lnTo>
                  <a:pt x="199644" y="133073"/>
                </a:lnTo>
                <a:lnTo>
                  <a:pt x="198866" y="134472"/>
                </a:lnTo>
                <a:lnTo>
                  <a:pt x="199540" y="135550"/>
                </a:lnTo>
                <a:lnTo>
                  <a:pt x="212842" y="156834"/>
                </a:lnTo>
                <a:lnTo>
                  <a:pt x="213474" y="157860"/>
                </a:lnTo>
                <a:lnTo>
                  <a:pt x="214957" y="157860"/>
                </a:lnTo>
                <a:lnTo>
                  <a:pt x="215589" y="156834"/>
                </a:lnTo>
                <a:lnTo>
                  <a:pt x="228890" y="135550"/>
                </a:lnTo>
                <a:lnTo>
                  <a:pt x="229575" y="134472"/>
                </a:lnTo>
                <a:lnTo>
                  <a:pt x="228787" y="133073"/>
                </a:lnTo>
                <a:lnTo>
                  <a:pt x="227511" y="133073"/>
                </a:lnTo>
                <a:close/>
              </a:path>
              <a:path w="229870" h="259715">
                <a:moveTo>
                  <a:pt x="181760" y="0"/>
                </a:moveTo>
                <a:lnTo>
                  <a:pt x="6489" y="0"/>
                </a:lnTo>
                <a:lnTo>
                  <a:pt x="2902" y="0"/>
                </a:lnTo>
                <a:lnTo>
                  <a:pt x="0" y="2902"/>
                </a:lnTo>
                <a:lnTo>
                  <a:pt x="0" y="6489"/>
                </a:lnTo>
                <a:lnTo>
                  <a:pt x="0" y="253155"/>
                </a:lnTo>
                <a:lnTo>
                  <a:pt x="0" y="256753"/>
                </a:lnTo>
                <a:lnTo>
                  <a:pt x="2902" y="259645"/>
                </a:lnTo>
                <a:lnTo>
                  <a:pt x="6489" y="259645"/>
                </a:lnTo>
                <a:lnTo>
                  <a:pt x="19480" y="259645"/>
                </a:lnTo>
                <a:lnTo>
                  <a:pt x="19480" y="22714"/>
                </a:lnTo>
                <a:lnTo>
                  <a:pt x="19480" y="20931"/>
                </a:lnTo>
                <a:lnTo>
                  <a:pt x="20931" y="19479"/>
                </a:lnTo>
                <a:lnTo>
                  <a:pt x="22725" y="19479"/>
                </a:lnTo>
                <a:lnTo>
                  <a:pt x="165535" y="19479"/>
                </a:lnTo>
                <a:lnTo>
                  <a:pt x="167329" y="19479"/>
                </a:lnTo>
                <a:lnTo>
                  <a:pt x="168770" y="20931"/>
                </a:lnTo>
                <a:lnTo>
                  <a:pt x="168770" y="22714"/>
                </a:lnTo>
                <a:lnTo>
                  <a:pt x="168770" y="259645"/>
                </a:lnTo>
                <a:lnTo>
                  <a:pt x="181760" y="259645"/>
                </a:lnTo>
                <a:lnTo>
                  <a:pt x="185347" y="259645"/>
                </a:lnTo>
                <a:lnTo>
                  <a:pt x="188250" y="256753"/>
                </a:lnTo>
                <a:lnTo>
                  <a:pt x="188250" y="253155"/>
                </a:lnTo>
                <a:lnTo>
                  <a:pt x="188250" y="6489"/>
                </a:lnTo>
                <a:lnTo>
                  <a:pt x="188250" y="2902"/>
                </a:lnTo>
                <a:lnTo>
                  <a:pt x="185347" y="0"/>
                </a:lnTo>
                <a:lnTo>
                  <a:pt x="181760" y="0"/>
                </a:lnTo>
                <a:close/>
              </a:path>
              <a:path w="229870" h="259715">
                <a:moveTo>
                  <a:pt x="97380" y="259645"/>
                </a:moveTo>
                <a:lnTo>
                  <a:pt x="162290" y="259645"/>
                </a:lnTo>
                <a:lnTo>
                  <a:pt x="162290" y="25969"/>
                </a:lnTo>
                <a:lnTo>
                  <a:pt x="97380" y="25969"/>
                </a:lnTo>
                <a:lnTo>
                  <a:pt x="97380" y="259645"/>
                </a:lnTo>
                <a:close/>
              </a:path>
              <a:path w="229870" h="259715">
                <a:moveTo>
                  <a:pt x="25970" y="25969"/>
                </a:moveTo>
                <a:lnTo>
                  <a:pt x="90890" y="25969"/>
                </a:lnTo>
                <a:lnTo>
                  <a:pt x="90890" y="259645"/>
                </a:lnTo>
                <a:lnTo>
                  <a:pt x="25970" y="259645"/>
                </a:lnTo>
                <a:lnTo>
                  <a:pt x="25970" y="25969"/>
                </a:lnTo>
                <a:close/>
              </a:path>
            </a:pathLst>
          </a:custGeom>
          <a:ln w="3175">
            <a:solidFill>
              <a:srgbClr val="01020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2" name="object 182"/>
          <p:cNvGrpSpPr/>
          <p:nvPr/>
        </p:nvGrpSpPr>
        <p:grpSpPr>
          <a:xfrm>
            <a:off x="12010130" y="2258846"/>
            <a:ext cx="381000" cy="162560"/>
            <a:chOff x="12010130" y="2258846"/>
            <a:chExt cx="381000" cy="162560"/>
          </a:xfrm>
        </p:grpSpPr>
        <p:sp>
          <p:nvSpPr>
            <p:cNvPr id="183" name="object 183"/>
            <p:cNvSpPr/>
            <p:nvPr/>
          </p:nvSpPr>
          <p:spPr>
            <a:xfrm>
              <a:off x="12036467" y="2260142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5">
                  <a:moveTo>
                    <a:pt x="35601" y="0"/>
                  </a:moveTo>
                  <a:lnTo>
                    <a:pt x="21698" y="2780"/>
                  </a:lnTo>
                  <a:lnTo>
                    <a:pt x="10386" y="10382"/>
                  </a:lnTo>
                  <a:lnTo>
                    <a:pt x="2782" y="21693"/>
                  </a:lnTo>
                  <a:lnTo>
                    <a:pt x="0" y="35600"/>
                  </a:lnTo>
                  <a:lnTo>
                    <a:pt x="2782" y="49502"/>
                  </a:lnTo>
                  <a:lnTo>
                    <a:pt x="10386" y="60809"/>
                  </a:lnTo>
                  <a:lnTo>
                    <a:pt x="21698" y="68410"/>
                  </a:lnTo>
                  <a:lnTo>
                    <a:pt x="35601" y="71191"/>
                  </a:lnTo>
                  <a:lnTo>
                    <a:pt x="49503" y="68410"/>
                  </a:lnTo>
                  <a:lnTo>
                    <a:pt x="60811" y="60809"/>
                  </a:lnTo>
                  <a:lnTo>
                    <a:pt x="68411" y="49502"/>
                  </a:lnTo>
                  <a:lnTo>
                    <a:pt x="71192" y="35600"/>
                  </a:lnTo>
                  <a:lnTo>
                    <a:pt x="68411" y="21693"/>
                  </a:lnTo>
                  <a:lnTo>
                    <a:pt x="60811" y="10382"/>
                  </a:lnTo>
                  <a:lnTo>
                    <a:pt x="49503" y="2780"/>
                  </a:lnTo>
                  <a:lnTo>
                    <a:pt x="35601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2160825" y="2260142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5">
                  <a:moveTo>
                    <a:pt x="35601" y="0"/>
                  </a:moveTo>
                  <a:lnTo>
                    <a:pt x="21698" y="2780"/>
                  </a:lnTo>
                  <a:lnTo>
                    <a:pt x="10386" y="10382"/>
                  </a:lnTo>
                  <a:lnTo>
                    <a:pt x="2782" y="21693"/>
                  </a:lnTo>
                  <a:lnTo>
                    <a:pt x="0" y="35600"/>
                  </a:lnTo>
                  <a:lnTo>
                    <a:pt x="2782" y="49502"/>
                  </a:lnTo>
                  <a:lnTo>
                    <a:pt x="10386" y="60809"/>
                  </a:lnTo>
                  <a:lnTo>
                    <a:pt x="21698" y="68410"/>
                  </a:lnTo>
                  <a:lnTo>
                    <a:pt x="35601" y="71191"/>
                  </a:lnTo>
                  <a:lnTo>
                    <a:pt x="49505" y="68410"/>
                  </a:lnTo>
                  <a:lnTo>
                    <a:pt x="60816" y="60809"/>
                  </a:lnTo>
                  <a:lnTo>
                    <a:pt x="68420" y="49502"/>
                  </a:lnTo>
                  <a:lnTo>
                    <a:pt x="71203" y="35600"/>
                  </a:lnTo>
                  <a:lnTo>
                    <a:pt x="68420" y="21693"/>
                  </a:lnTo>
                  <a:lnTo>
                    <a:pt x="60816" y="10382"/>
                  </a:lnTo>
                  <a:lnTo>
                    <a:pt x="49505" y="2780"/>
                  </a:lnTo>
                  <a:lnTo>
                    <a:pt x="35601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2016702" y="2337927"/>
              <a:ext cx="108585" cy="38735"/>
            </a:xfrm>
            <a:custGeom>
              <a:avLst/>
              <a:gdLst/>
              <a:ahLst/>
              <a:cxnLst/>
              <a:rect l="l" t="t" r="r" b="b"/>
              <a:pathLst>
                <a:path w="108584" h="38735">
                  <a:moveTo>
                    <a:pt x="68984" y="0"/>
                  </a:moveTo>
                  <a:lnTo>
                    <a:pt x="41303" y="0"/>
                  </a:lnTo>
                  <a:lnTo>
                    <a:pt x="25828" y="3007"/>
                  </a:lnTo>
                  <a:lnTo>
                    <a:pt x="13070" y="11205"/>
                  </a:lnTo>
                  <a:lnTo>
                    <a:pt x="4103" y="23359"/>
                  </a:lnTo>
                  <a:lnTo>
                    <a:pt x="0" y="38234"/>
                  </a:lnTo>
                  <a:lnTo>
                    <a:pt x="23685" y="34851"/>
                  </a:lnTo>
                  <a:lnTo>
                    <a:pt x="49760" y="31965"/>
                  </a:lnTo>
                  <a:lnTo>
                    <a:pt x="77977" y="29575"/>
                  </a:lnTo>
                  <a:lnTo>
                    <a:pt x="108090" y="27680"/>
                  </a:lnTo>
                  <a:lnTo>
                    <a:pt x="102353" y="16681"/>
                  </a:lnTo>
                  <a:lnTo>
                    <a:pt x="93482" y="7907"/>
                  </a:lnTo>
                  <a:lnTo>
                    <a:pt x="82139" y="2100"/>
                  </a:lnTo>
                  <a:lnTo>
                    <a:pt x="68984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2289142" y="2260142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5">
                  <a:moveTo>
                    <a:pt x="35601" y="0"/>
                  </a:moveTo>
                  <a:lnTo>
                    <a:pt x="49456" y="2798"/>
                  </a:lnTo>
                  <a:lnTo>
                    <a:pt x="60773" y="10429"/>
                  </a:lnTo>
                  <a:lnTo>
                    <a:pt x="68404" y="21745"/>
                  </a:lnTo>
                  <a:lnTo>
                    <a:pt x="71203" y="35600"/>
                  </a:lnTo>
                  <a:lnTo>
                    <a:pt x="68404" y="49454"/>
                  </a:lnTo>
                  <a:lnTo>
                    <a:pt x="60773" y="60767"/>
                  </a:lnTo>
                  <a:lnTo>
                    <a:pt x="49456" y="68394"/>
                  </a:lnTo>
                  <a:lnTo>
                    <a:pt x="35601" y="71191"/>
                  </a:lnTo>
                  <a:lnTo>
                    <a:pt x="21746" y="68394"/>
                  </a:lnTo>
                  <a:lnTo>
                    <a:pt x="10429" y="60767"/>
                  </a:lnTo>
                  <a:lnTo>
                    <a:pt x="2798" y="49454"/>
                  </a:lnTo>
                  <a:lnTo>
                    <a:pt x="0" y="35600"/>
                  </a:lnTo>
                  <a:lnTo>
                    <a:pt x="2798" y="21745"/>
                  </a:lnTo>
                  <a:lnTo>
                    <a:pt x="10429" y="10429"/>
                  </a:lnTo>
                  <a:lnTo>
                    <a:pt x="21746" y="2798"/>
                  </a:lnTo>
                  <a:lnTo>
                    <a:pt x="35601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2143703" y="2337927"/>
              <a:ext cx="105410" cy="27305"/>
            </a:xfrm>
            <a:custGeom>
              <a:avLst/>
              <a:gdLst/>
              <a:ahLst/>
              <a:cxnLst/>
              <a:rect l="l" t="t" r="r" b="b"/>
              <a:pathLst>
                <a:path w="105409" h="27305">
                  <a:moveTo>
                    <a:pt x="66351" y="0"/>
                  </a:moveTo>
                  <a:lnTo>
                    <a:pt x="38659" y="0"/>
                  </a:lnTo>
                  <a:lnTo>
                    <a:pt x="25823" y="2032"/>
                  </a:lnTo>
                  <a:lnTo>
                    <a:pt x="14715" y="7689"/>
                  </a:lnTo>
                  <a:lnTo>
                    <a:pt x="5913" y="16313"/>
                  </a:lnTo>
                  <a:lnTo>
                    <a:pt x="0" y="27244"/>
                  </a:lnTo>
                  <a:lnTo>
                    <a:pt x="13922" y="26919"/>
                  </a:lnTo>
                  <a:lnTo>
                    <a:pt x="28008" y="26637"/>
                  </a:lnTo>
                  <a:lnTo>
                    <a:pt x="42260" y="26438"/>
                  </a:lnTo>
                  <a:lnTo>
                    <a:pt x="56678" y="26363"/>
                  </a:lnTo>
                  <a:lnTo>
                    <a:pt x="69114" y="26438"/>
                  </a:lnTo>
                  <a:lnTo>
                    <a:pt x="81342" y="26637"/>
                  </a:lnTo>
                  <a:lnTo>
                    <a:pt x="93321" y="26919"/>
                  </a:lnTo>
                  <a:lnTo>
                    <a:pt x="105011" y="27244"/>
                  </a:lnTo>
                  <a:lnTo>
                    <a:pt x="99036" y="16130"/>
                  </a:lnTo>
                  <a:lnTo>
                    <a:pt x="90132" y="7526"/>
                  </a:lnTo>
                  <a:lnTo>
                    <a:pt x="79003" y="1971"/>
                  </a:lnTo>
                  <a:lnTo>
                    <a:pt x="66351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2271573" y="2337927"/>
              <a:ext cx="107950" cy="38100"/>
            </a:xfrm>
            <a:custGeom>
              <a:avLst/>
              <a:gdLst/>
              <a:ahLst/>
              <a:cxnLst/>
              <a:rect l="l" t="t" r="r" b="b"/>
              <a:pathLst>
                <a:path w="107950" h="38100">
                  <a:moveTo>
                    <a:pt x="66796" y="0"/>
                  </a:moveTo>
                  <a:lnTo>
                    <a:pt x="39105" y="0"/>
                  </a:lnTo>
                  <a:lnTo>
                    <a:pt x="26200" y="2039"/>
                  </a:lnTo>
                  <a:lnTo>
                    <a:pt x="14938" y="7744"/>
                  </a:lnTo>
                  <a:lnTo>
                    <a:pt x="5983" y="16497"/>
                  </a:lnTo>
                  <a:lnTo>
                    <a:pt x="0" y="27680"/>
                  </a:lnTo>
                  <a:lnTo>
                    <a:pt x="29799" y="29323"/>
                  </a:lnTo>
                  <a:lnTo>
                    <a:pt x="57785" y="31583"/>
                  </a:lnTo>
                  <a:lnTo>
                    <a:pt x="83792" y="34418"/>
                  </a:lnTo>
                  <a:lnTo>
                    <a:pt x="107654" y="37788"/>
                  </a:lnTo>
                  <a:lnTo>
                    <a:pt x="103741" y="22983"/>
                  </a:lnTo>
                  <a:lnTo>
                    <a:pt x="94803" y="10982"/>
                  </a:lnTo>
                  <a:lnTo>
                    <a:pt x="82075" y="2937"/>
                  </a:lnTo>
                  <a:lnTo>
                    <a:pt x="66796" y="0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2011426" y="2375714"/>
              <a:ext cx="378460" cy="44450"/>
            </a:xfrm>
            <a:custGeom>
              <a:avLst/>
              <a:gdLst/>
              <a:ahLst/>
              <a:cxnLst/>
              <a:rect l="l" t="t" r="r" b="b"/>
              <a:pathLst>
                <a:path w="378459" h="44450">
                  <a:moveTo>
                    <a:pt x="377911" y="13622"/>
                  </a:moveTo>
                  <a:lnTo>
                    <a:pt x="374842" y="13187"/>
                  </a:lnTo>
                  <a:lnTo>
                    <a:pt x="371317" y="12741"/>
                  </a:lnTo>
                  <a:lnTo>
                    <a:pt x="368249" y="11870"/>
                  </a:lnTo>
                  <a:lnTo>
                    <a:pt x="318212" y="5819"/>
                  </a:lnTo>
                  <a:lnTo>
                    <a:pt x="260594" y="1752"/>
                  </a:lnTo>
                  <a:lnTo>
                    <a:pt x="253119" y="1316"/>
                  </a:lnTo>
                  <a:lnTo>
                    <a:pt x="245198" y="1316"/>
                  </a:lnTo>
                  <a:lnTo>
                    <a:pt x="237734" y="881"/>
                  </a:lnTo>
                  <a:lnTo>
                    <a:pt x="225793" y="559"/>
                  </a:lnTo>
                  <a:lnTo>
                    <a:pt x="213729" y="277"/>
                  </a:lnTo>
                  <a:lnTo>
                    <a:pt x="201582" y="76"/>
                  </a:lnTo>
                  <a:lnTo>
                    <a:pt x="189391" y="0"/>
                  </a:lnTo>
                  <a:lnTo>
                    <a:pt x="174973" y="76"/>
                  </a:lnTo>
                  <a:lnTo>
                    <a:pt x="160721" y="277"/>
                  </a:lnTo>
                  <a:lnTo>
                    <a:pt x="146634" y="559"/>
                  </a:lnTo>
                  <a:lnTo>
                    <a:pt x="132712" y="881"/>
                  </a:lnTo>
                  <a:lnTo>
                    <a:pt x="126554" y="1316"/>
                  </a:lnTo>
                  <a:lnTo>
                    <a:pt x="119960" y="1316"/>
                  </a:lnTo>
                  <a:lnTo>
                    <a:pt x="113813" y="1752"/>
                  </a:lnTo>
                  <a:lnTo>
                    <a:pt x="83943" y="3648"/>
                  </a:lnTo>
                  <a:lnTo>
                    <a:pt x="55804" y="6041"/>
                  </a:lnTo>
                  <a:lnTo>
                    <a:pt x="29644" y="8927"/>
                  </a:lnTo>
                  <a:lnTo>
                    <a:pt x="5712" y="12305"/>
                  </a:lnTo>
                  <a:lnTo>
                    <a:pt x="3960" y="12741"/>
                  </a:lnTo>
                  <a:lnTo>
                    <a:pt x="1762" y="12741"/>
                  </a:lnTo>
                  <a:lnTo>
                    <a:pt x="15820" y="43946"/>
                  </a:lnTo>
                  <a:lnTo>
                    <a:pt x="362101" y="43946"/>
                  </a:lnTo>
                  <a:lnTo>
                    <a:pt x="366547" y="36861"/>
                  </a:lnTo>
                  <a:lnTo>
                    <a:pt x="370663" y="29445"/>
                  </a:lnTo>
                  <a:lnTo>
                    <a:pt x="374451" y="21699"/>
                  </a:lnTo>
                  <a:lnTo>
                    <a:pt x="377911" y="13622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0" name="object 19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2174229" y="8999801"/>
            <a:ext cx="193351" cy="201948"/>
          </a:xfrm>
          <a:prstGeom prst="rect">
            <a:avLst/>
          </a:prstGeom>
        </p:spPr>
      </p:pic>
      <p:grpSp>
        <p:nvGrpSpPr>
          <p:cNvPr id="191" name="object 191"/>
          <p:cNvGrpSpPr/>
          <p:nvPr/>
        </p:nvGrpSpPr>
        <p:grpSpPr>
          <a:xfrm>
            <a:off x="12050170" y="1778788"/>
            <a:ext cx="328930" cy="328295"/>
            <a:chOff x="12050170" y="1778788"/>
            <a:chExt cx="328930" cy="328295"/>
          </a:xfrm>
        </p:grpSpPr>
        <p:sp>
          <p:nvSpPr>
            <p:cNvPr id="192" name="object 192"/>
            <p:cNvSpPr/>
            <p:nvPr/>
          </p:nvSpPr>
          <p:spPr>
            <a:xfrm>
              <a:off x="12051466" y="1780084"/>
              <a:ext cx="83820" cy="83820"/>
            </a:xfrm>
            <a:custGeom>
              <a:avLst/>
              <a:gdLst/>
              <a:ahLst/>
              <a:cxnLst/>
              <a:rect l="l" t="t" r="r" b="b"/>
              <a:pathLst>
                <a:path w="83820" h="83819">
                  <a:moveTo>
                    <a:pt x="66921" y="47087"/>
                  </a:moveTo>
                  <a:lnTo>
                    <a:pt x="19832" y="0"/>
                  </a:lnTo>
                  <a:lnTo>
                    <a:pt x="0" y="19842"/>
                  </a:lnTo>
                  <a:lnTo>
                    <a:pt x="47088" y="66930"/>
                  </a:lnTo>
                  <a:lnTo>
                    <a:pt x="30749" y="83269"/>
                  </a:lnTo>
                  <a:lnTo>
                    <a:pt x="83260" y="83269"/>
                  </a:lnTo>
                  <a:lnTo>
                    <a:pt x="83260" y="30749"/>
                  </a:lnTo>
                  <a:lnTo>
                    <a:pt x="66921" y="47087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2292622" y="2021224"/>
              <a:ext cx="85852" cy="85860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12236679" y="1780084"/>
              <a:ext cx="140970" cy="220345"/>
            </a:xfrm>
            <a:custGeom>
              <a:avLst/>
              <a:gdLst/>
              <a:ahLst/>
              <a:cxnLst/>
              <a:rect l="l" t="t" r="r" b="b"/>
              <a:pathLst>
                <a:path w="140970" h="220344">
                  <a:moveTo>
                    <a:pt x="23108" y="192912"/>
                  </a:moveTo>
                  <a:lnTo>
                    <a:pt x="23108" y="219898"/>
                  </a:lnTo>
                  <a:lnTo>
                    <a:pt x="54988" y="219898"/>
                  </a:lnTo>
                  <a:lnTo>
                    <a:pt x="54988" y="165304"/>
                  </a:lnTo>
                  <a:lnTo>
                    <a:pt x="59498" y="165304"/>
                  </a:lnTo>
                  <a:lnTo>
                    <a:pt x="59498" y="219898"/>
                  </a:lnTo>
                  <a:lnTo>
                    <a:pt x="74230" y="219898"/>
                  </a:lnTo>
                  <a:lnTo>
                    <a:pt x="74230" y="167139"/>
                  </a:lnTo>
                  <a:lnTo>
                    <a:pt x="72190" y="157032"/>
                  </a:lnTo>
                  <a:lnTo>
                    <a:pt x="66625" y="148777"/>
                  </a:lnTo>
                  <a:lnTo>
                    <a:pt x="58371" y="143211"/>
                  </a:lnTo>
                  <a:lnTo>
                    <a:pt x="48260" y="141169"/>
                  </a:lnTo>
                  <a:lnTo>
                    <a:pt x="25814" y="141169"/>
                  </a:lnTo>
                  <a:lnTo>
                    <a:pt x="16274" y="142952"/>
                  </a:lnTo>
                  <a:lnTo>
                    <a:pt x="8331" y="147861"/>
                  </a:lnTo>
                  <a:lnTo>
                    <a:pt x="2676" y="155235"/>
                  </a:lnTo>
                  <a:lnTo>
                    <a:pt x="0" y="164412"/>
                  </a:lnTo>
                  <a:lnTo>
                    <a:pt x="9178" y="168029"/>
                  </a:lnTo>
                  <a:lnTo>
                    <a:pt x="16503" y="174425"/>
                  </a:lnTo>
                  <a:lnTo>
                    <a:pt x="21354" y="182939"/>
                  </a:lnTo>
                  <a:lnTo>
                    <a:pt x="23108" y="192912"/>
                  </a:lnTo>
                  <a:close/>
                </a:path>
                <a:path w="140970" h="220344">
                  <a:moveTo>
                    <a:pt x="93410" y="66930"/>
                  </a:moveTo>
                  <a:lnTo>
                    <a:pt x="140498" y="19842"/>
                  </a:lnTo>
                  <a:lnTo>
                    <a:pt x="120665" y="0"/>
                  </a:lnTo>
                  <a:lnTo>
                    <a:pt x="73577" y="47087"/>
                  </a:lnTo>
                  <a:lnTo>
                    <a:pt x="57238" y="30749"/>
                  </a:lnTo>
                  <a:lnTo>
                    <a:pt x="57238" y="83269"/>
                  </a:lnTo>
                  <a:lnTo>
                    <a:pt x="109749" y="83269"/>
                  </a:lnTo>
                  <a:lnTo>
                    <a:pt x="93410" y="66930"/>
                  </a:lnTo>
                  <a:close/>
                </a:path>
                <a:path w="140970" h="220344">
                  <a:moveTo>
                    <a:pt x="59011" y="116081"/>
                  </a:moveTo>
                  <a:lnTo>
                    <a:pt x="57284" y="107533"/>
                  </a:lnTo>
                  <a:lnTo>
                    <a:pt x="52575" y="100553"/>
                  </a:lnTo>
                  <a:lnTo>
                    <a:pt x="45592" y="95848"/>
                  </a:lnTo>
                  <a:lnTo>
                    <a:pt x="37042" y="94123"/>
                  </a:lnTo>
                  <a:lnTo>
                    <a:pt x="28494" y="95850"/>
                  </a:lnTo>
                  <a:lnTo>
                    <a:pt x="21514" y="100557"/>
                  </a:lnTo>
                  <a:lnTo>
                    <a:pt x="16809" y="107537"/>
                  </a:lnTo>
                  <a:lnTo>
                    <a:pt x="15084" y="116081"/>
                  </a:lnTo>
                  <a:lnTo>
                    <a:pt x="16809" y="124630"/>
                  </a:lnTo>
                  <a:lnTo>
                    <a:pt x="21514" y="131613"/>
                  </a:lnTo>
                  <a:lnTo>
                    <a:pt x="28494" y="136322"/>
                  </a:lnTo>
                  <a:lnTo>
                    <a:pt x="37042" y="138049"/>
                  </a:lnTo>
                  <a:lnTo>
                    <a:pt x="45592" y="136322"/>
                  </a:lnTo>
                  <a:lnTo>
                    <a:pt x="52575" y="131613"/>
                  </a:lnTo>
                  <a:lnTo>
                    <a:pt x="57284" y="124630"/>
                  </a:lnTo>
                  <a:lnTo>
                    <a:pt x="59011" y="116081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2050170" y="2021235"/>
              <a:ext cx="85852" cy="85850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12117724" y="1874207"/>
              <a:ext cx="138430" cy="155575"/>
            </a:xfrm>
            <a:custGeom>
              <a:avLst/>
              <a:gdLst/>
              <a:ahLst/>
              <a:cxnLst/>
              <a:rect l="l" t="t" r="r" b="b"/>
              <a:pathLst>
                <a:path w="138429" h="155575">
                  <a:moveTo>
                    <a:pt x="74240" y="70289"/>
                  </a:moveTo>
                  <a:lnTo>
                    <a:pt x="71562" y="61111"/>
                  </a:lnTo>
                  <a:lnTo>
                    <a:pt x="65902" y="53738"/>
                  </a:lnTo>
                  <a:lnTo>
                    <a:pt x="57952" y="48829"/>
                  </a:lnTo>
                  <a:lnTo>
                    <a:pt x="48405" y="47046"/>
                  </a:lnTo>
                  <a:lnTo>
                    <a:pt x="25959" y="47046"/>
                  </a:lnTo>
                  <a:lnTo>
                    <a:pt x="15859" y="49087"/>
                  </a:lnTo>
                  <a:lnTo>
                    <a:pt x="7607" y="54654"/>
                  </a:lnTo>
                  <a:lnTo>
                    <a:pt x="2041" y="62909"/>
                  </a:lnTo>
                  <a:lnTo>
                    <a:pt x="0" y="73015"/>
                  </a:lnTo>
                  <a:lnTo>
                    <a:pt x="0" y="125774"/>
                  </a:lnTo>
                  <a:lnTo>
                    <a:pt x="14721" y="125774"/>
                  </a:lnTo>
                  <a:lnTo>
                    <a:pt x="14721" y="71180"/>
                  </a:lnTo>
                  <a:lnTo>
                    <a:pt x="19252" y="71180"/>
                  </a:lnTo>
                  <a:lnTo>
                    <a:pt x="19252" y="125774"/>
                  </a:lnTo>
                  <a:lnTo>
                    <a:pt x="51131" y="125774"/>
                  </a:lnTo>
                  <a:lnTo>
                    <a:pt x="51131" y="98788"/>
                  </a:lnTo>
                  <a:lnTo>
                    <a:pt x="52886" y="88816"/>
                  </a:lnTo>
                  <a:lnTo>
                    <a:pt x="57737" y="80301"/>
                  </a:lnTo>
                  <a:lnTo>
                    <a:pt x="65062" y="73905"/>
                  </a:lnTo>
                  <a:lnTo>
                    <a:pt x="74240" y="70289"/>
                  </a:lnTo>
                  <a:close/>
                </a:path>
                <a:path w="138429" h="155575">
                  <a:moveTo>
                    <a:pt x="37187" y="43925"/>
                  </a:moveTo>
                  <a:lnTo>
                    <a:pt x="45737" y="42198"/>
                  </a:lnTo>
                  <a:lnTo>
                    <a:pt x="52720" y="37490"/>
                  </a:lnTo>
                  <a:lnTo>
                    <a:pt x="57429" y="30507"/>
                  </a:lnTo>
                  <a:lnTo>
                    <a:pt x="59156" y="21957"/>
                  </a:lnTo>
                  <a:lnTo>
                    <a:pt x="57429" y="13413"/>
                  </a:lnTo>
                  <a:lnTo>
                    <a:pt x="52720" y="6434"/>
                  </a:lnTo>
                  <a:lnTo>
                    <a:pt x="45737" y="1726"/>
                  </a:lnTo>
                  <a:lnTo>
                    <a:pt x="37187" y="0"/>
                  </a:lnTo>
                  <a:lnTo>
                    <a:pt x="28643" y="1726"/>
                  </a:lnTo>
                  <a:lnTo>
                    <a:pt x="21663" y="6434"/>
                  </a:lnTo>
                  <a:lnTo>
                    <a:pt x="16956" y="13413"/>
                  </a:lnTo>
                  <a:lnTo>
                    <a:pt x="15229" y="21957"/>
                  </a:lnTo>
                  <a:lnTo>
                    <a:pt x="16956" y="30507"/>
                  </a:lnTo>
                  <a:lnTo>
                    <a:pt x="21663" y="37490"/>
                  </a:lnTo>
                  <a:lnTo>
                    <a:pt x="28643" y="42198"/>
                  </a:lnTo>
                  <a:lnTo>
                    <a:pt x="37187" y="43925"/>
                  </a:lnTo>
                  <a:close/>
                </a:path>
                <a:path w="138429" h="155575">
                  <a:moveTo>
                    <a:pt x="137968" y="100882"/>
                  </a:moveTo>
                  <a:lnTo>
                    <a:pt x="135698" y="89637"/>
                  </a:lnTo>
                  <a:lnTo>
                    <a:pt x="129506" y="80453"/>
                  </a:lnTo>
                  <a:lnTo>
                    <a:pt x="120325" y="74260"/>
                  </a:lnTo>
                  <a:lnTo>
                    <a:pt x="109085" y="71989"/>
                  </a:lnTo>
                  <a:lnTo>
                    <a:pt x="84110" y="71989"/>
                  </a:lnTo>
                  <a:lnTo>
                    <a:pt x="72870" y="74260"/>
                  </a:lnTo>
                  <a:lnTo>
                    <a:pt x="63689" y="80453"/>
                  </a:lnTo>
                  <a:lnTo>
                    <a:pt x="57497" y="89637"/>
                  </a:lnTo>
                  <a:lnTo>
                    <a:pt x="55226" y="100882"/>
                  </a:lnTo>
                  <a:lnTo>
                    <a:pt x="55226" y="155279"/>
                  </a:lnTo>
                  <a:lnTo>
                    <a:pt x="71617" y="155279"/>
                  </a:lnTo>
                  <a:lnTo>
                    <a:pt x="71617" y="98840"/>
                  </a:lnTo>
                  <a:lnTo>
                    <a:pt x="76635" y="98840"/>
                  </a:lnTo>
                  <a:lnTo>
                    <a:pt x="76635" y="155279"/>
                  </a:lnTo>
                  <a:lnTo>
                    <a:pt x="116560" y="155279"/>
                  </a:lnTo>
                  <a:lnTo>
                    <a:pt x="116560" y="98840"/>
                  </a:lnTo>
                  <a:lnTo>
                    <a:pt x="121588" y="98840"/>
                  </a:lnTo>
                  <a:lnTo>
                    <a:pt x="121588" y="155279"/>
                  </a:lnTo>
                  <a:lnTo>
                    <a:pt x="137968" y="155279"/>
                  </a:lnTo>
                  <a:lnTo>
                    <a:pt x="137968" y="100882"/>
                  </a:lnTo>
                  <a:close/>
                </a:path>
                <a:path w="138429" h="155575">
                  <a:moveTo>
                    <a:pt x="121028" y="44081"/>
                  </a:moveTo>
                  <a:lnTo>
                    <a:pt x="119108" y="53593"/>
                  </a:lnTo>
                  <a:lnTo>
                    <a:pt x="113872" y="61360"/>
                  </a:lnTo>
                  <a:lnTo>
                    <a:pt x="106105" y="66596"/>
                  </a:lnTo>
                  <a:lnTo>
                    <a:pt x="96592" y="68516"/>
                  </a:lnTo>
                  <a:lnTo>
                    <a:pt x="87084" y="66596"/>
                  </a:lnTo>
                  <a:lnTo>
                    <a:pt x="79316" y="61360"/>
                  </a:lnTo>
                  <a:lnTo>
                    <a:pt x="74078" y="53593"/>
                  </a:lnTo>
                  <a:lnTo>
                    <a:pt x="72156" y="44081"/>
                  </a:lnTo>
                  <a:lnTo>
                    <a:pt x="74078" y="34568"/>
                  </a:lnTo>
                  <a:lnTo>
                    <a:pt x="79316" y="26801"/>
                  </a:lnTo>
                  <a:lnTo>
                    <a:pt x="87084" y="21565"/>
                  </a:lnTo>
                  <a:lnTo>
                    <a:pt x="96592" y="19645"/>
                  </a:lnTo>
                  <a:lnTo>
                    <a:pt x="106105" y="21565"/>
                  </a:lnTo>
                  <a:lnTo>
                    <a:pt x="113872" y="26801"/>
                  </a:lnTo>
                  <a:lnTo>
                    <a:pt x="119108" y="34568"/>
                  </a:lnTo>
                  <a:lnTo>
                    <a:pt x="121028" y="44081"/>
                  </a:lnTo>
                  <a:close/>
                </a:path>
              </a:pathLst>
            </a:custGeom>
            <a:ln w="3175">
              <a:solidFill>
                <a:srgbClr val="01020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7" name="object 197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2105968" y="9793074"/>
            <a:ext cx="271492" cy="2703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625194" y="3621025"/>
            <a:ext cx="12827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25" dirty="0">
                <a:latin typeface="Arial"/>
                <a:cs typeface="Arial"/>
              </a:rPr>
              <a:t>XX</a:t>
            </a:r>
            <a:endParaRPr sz="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18187" y="8415353"/>
            <a:ext cx="12827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25" dirty="0">
                <a:solidFill>
                  <a:srgbClr val="231F20"/>
                </a:solidFill>
                <a:latin typeface="Arial"/>
                <a:cs typeface="Arial"/>
              </a:rPr>
              <a:t>XX</a:t>
            </a:r>
            <a:endParaRPr sz="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6542" y="8418817"/>
            <a:ext cx="8572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7055" y="3620948"/>
            <a:ext cx="35179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8130" algn="l"/>
              </a:tabLst>
            </a:pPr>
            <a:r>
              <a:rPr sz="600" spc="-5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	</a:t>
            </a:r>
            <a:r>
              <a:rPr sz="900" spc="-75" baseline="4629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endParaRPr sz="900" baseline="4629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50520" y="8418817"/>
            <a:ext cx="7302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F</a:t>
            </a:r>
            <a:endParaRPr sz="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14109" y="3620948"/>
            <a:ext cx="7683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6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14109" y="8418817"/>
            <a:ext cx="7683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endParaRPr sz="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37615" y="3620948"/>
            <a:ext cx="812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37615" y="8418817"/>
            <a:ext cx="812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endParaRPr sz="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918180" y="3617483"/>
            <a:ext cx="812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endParaRPr sz="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18180" y="8418817"/>
            <a:ext cx="812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endParaRPr sz="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 rot="180000">
            <a:off x="3019173" y="3650046"/>
            <a:ext cx="93698" cy="76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605"/>
              </a:lnSpc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73076" y="3617478"/>
            <a:ext cx="7683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73076" y="8415347"/>
            <a:ext cx="7683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683387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683387" y="5915409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83387" y="5719442"/>
            <a:ext cx="0" cy="129539"/>
          </a:xfrm>
          <a:custGeom>
            <a:avLst/>
            <a:gdLst/>
            <a:ahLst/>
            <a:cxnLst/>
            <a:rect l="l" t="t" r="r" b="b"/>
            <a:pathLst>
              <a:path h="129539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683387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83387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83387" y="5124527"/>
            <a:ext cx="0" cy="129539"/>
          </a:xfrm>
          <a:custGeom>
            <a:avLst/>
            <a:gdLst/>
            <a:ahLst/>
            <a:cxnLst/>
            <a:rect l="l" t="t" r="r" b="b"/>
            <a:pathLst>
              <a:path h="129539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683387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957273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957273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57273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957273" y="6513830"/>
            <a:ext cx="0" cy="129539"/>
          </a:xfrm>
          <a:custGeom>
            <a:avLst/>
            <a:gdLst/>
            <a:ahLst/>
            <a:cxnLst/>
            <a:rect l="l" t="t" r="r" b="b"/>
            <a:pathLst>
              <a:path h="129540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957273" y="631435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957273" y="611488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57273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957273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957273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680812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680812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680812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680812" y="6513830"/>
            <a:ext cx="0" cy="129539"/>
          </a:xfrm>
          <a:custGeom>
            <a:avLst/>
            <a:gdLst/>
            <a:ahLst/>
            <a:cxnLst/>
            <a:rect l="l" t="t" r="r" b="b"/>
            <a:pathLst>
              <a:path h="129540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680812" y="611488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680812" y="571943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80812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680812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80812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680812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54930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54930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54930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54930" y="6513830"/>
            <a:ext cx="0" cy="129539"/>
          </a:xfrm>
          <a:custGeom>
            <a:avLst/>
            <a:gdLst/>
            <a:ahLst/>
            <a:cxnLst/>
            <a:rect l="l" t="t" r="r" b="b"/>
            <a:pathLst>
              <a:path h="129540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54930" y="631435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54930" y="611488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54930" y="571943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54930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854930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54930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54930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578469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578469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578469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578469" y="6513830"/>
            <a:ext cx="0" cy="129539"/>
          </a:xfrm>
          <a:custGeom>
            <a:avLst/>
            <a:gdLst/>
            <a:ahLst/>
            <a:cxnLst/>
            <a:rect l="l" t="t" r="r" b="b"/>
            <a:pathLst>
              <a:path h="129540">
                <a:moveTo>
                  <a:pt x="0" y="129476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578469" y="631435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578469" y="611488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578469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578469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578469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578469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4524218" y="3628480"/>
            <a:ext cx="108585" cy="1266825"/>
            <a:chOff x="4524218" y="3628480"/>
            <a:chExt cx="108585" cy="1266825"/>
          </a:xfrm>
        </p:grpSpPr>
        <p:sp>
          <p:nvSpPr>
            <p:cNvPr id="64" name="object 64"/>
            <p:cNvSpPr/>
            <p:nvPr/>
          </p:nvSpPr>
          <p:spPr>
            <a:xfrm>
              <a:off x="4627457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3505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625709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616959" y="364773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611711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595968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590714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574971" y="3630233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569717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50476" y="363023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10490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545220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532971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4531222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525971" y="3661729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0"/>
                  </a:moveTo>
                  <a:lnTo>
                    <a:pt x="0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524223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25976" y="368272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6997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527724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529476" y="370722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0" y="0"/>
                  </a:moveTo>
                  <a:lnTo>
                    <a:pt x="6997" y="10502"/>
                  </a:lnTo>
                  <a:lnTo>
                    <a:pt x="10502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541721" y="3719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543474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562718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567970" y="373521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583715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588967" y="3728221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6997"/>
                  </a:moveTo>
                  <a:lnTo>
                    <a:pt x="10502" y="3492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608211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609964" y="3714216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10502"/>
                  </a:moveTo>
                  <a:lnTo>
                    <a:pt x="6997" y="6997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4622210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4627462" y="3689722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4576711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84" y="1207846"/>
                  </a:lnTo>
                  <a:lnTo>
                    <a:pt x="1752" y="1207338"/>
                  </a:lnTo>
                  <a:lnTo>
                    <a:pt x="508" y="1207846"/>
                  </a:lnTo>
                  <a:lnTo>
                    <a:pt x="0" y="1209090"/>
                  </a:lnTo>
                  <a:lnTo>
                    <a:pt x="508" y="1210322"/>
                  </a:lnTo>
                  <a:lnTo>
                    <a:pt x="1752" y="1210843"/>
                  </a:lnTo>
                  <a:lnTo>
                    <a:pt x="2984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5994" y="1752"/>
                  </a:moveTo>
                  <a:lnTo>
                    <a:pt x="55486" y="520"/>
                  </a:lnTo>
                  <a:lnTo>
                    <a:pt x="54241" y="0"/>
                  </a:lnTo>
                  <a:lnTo>
                    <a:pt x="53009" y="520"/>
                  </a:lnTo>
                  <a:lnTo>
                    <a:pt x="52489" y="1752"/>
                  </a:lnTo>
                  <a:lnTo>
                    <a:pt x="53009" y="2997"/>
                  </a:lnTo>
                  <a:lnTo>
                    <a:pt x="54241" y="3505"/>
                  </a:lnTo>
                  <a:lnTo>
                    <a:pt x="55486" y="2997"/>
                  </a:lnTo>
                  <a:lnTo>
                    <a:pt x="559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4578469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4576716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4578469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576716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4578469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4576716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578469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4576716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578469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576716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578469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" name="object 103"/>
          <p:cNvSpPr/>
          <p:nvPr/>
        </p:nvSpPr>
        <p:spPr>
          <a:xfrm>
            <a:off x="3959057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3959057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959057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959057" y="631435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59057" y="611488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959057" y="571943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3959057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959057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959057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3959057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" name="object 113"/>
          <p:cNvGrpSpPr/>
          <p:nvPr/>
        </p:nvGrpSpPr>
        <p:grpSpPr>
          <a:xfrm>
            <a:off x="3904805" y="3628480"/>
            <a:ext cx="108585" cy="1266825"/>
            <a:chOff x="3904805" y="3628480"/>
            <a:chExt cx="108585" cy="1266825"/>
          </a:xfrm>
        </p:grpSpPr>
        <p:sp>
          <p:nvSpPr>
            <p:cNvPr id="114" name="object 114"/>
            <p:cNvSpPr/>
            <p:nvPr/>
          </p:nvSpPr>
          <p:spPr>
            <a:xfrm>
              <a:off x="4008043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3505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006297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997552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992299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976556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3971302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3955559" y="3630233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3946805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3931063" y="363023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10490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925808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3913558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3911810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3906558" y="3661729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0"/>
                  </a:moveTo>
                  <a:lnTo>
                    <a:pt x="0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3904811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906564" y="368272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6997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908310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10063" y="370722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0" y="0"/>
                  </a:moveTo>
                  <a:lnTo>
                    <a:pt x="6997" y="10502"/>
                  </a:lnTo>
                  <a:lnTo>
                    <a:pt x="10502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24061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939806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945059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6997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964302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969555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985300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990552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6997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002797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4004549" y="3689722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0" y="17500"/>
                  </a:moveTo>
                  <a:lnTo>
                    <a:pt x="3505" y="13995"/>
                  </a:lnTo>
                  <a:lnTo>
                    <a:pt x="6997" y="3505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957294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97" y="1207846"/>
                  </a:lnTo>
                  <a:lnTo>
                    <a:pt x="1752" y="1207338"/>
                  </a:lnTo>
                  <a:lnTo>
                    <a:pt x="520" y="1207846"/>
                  </a:lnTo>
                  <a:lnTo>
                    <a:pt x="0" y="1209090"/>
                  </a:lnTo>
                  <a:lnTo>
                    <a:pt x="520" y="1210322"/>
                  </a:lnTo>
                  <a:lnTo>
                    <a:pt x="1752" y="1210843"/>
                  </a:lnTo>
                  <a:lnTo>
                    <a:pt x="2997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6007" y="1752"/>
                  </a:moveTo>
                  <a:lnTo>
                    <a:pt x="55486" y="520"/>
                  </a:lnTo>
                  <a:lnTo>
                    <a:pt x="54254" y="0"/>
                  </a:lnTo>
                  <a:lnTo>
                    <a:pt x="53009" y="520"/>
                  </a:lnTo>
                  <a:lnTo>
                    <a:pt x="52501" y="1752"/>
                  </a:lnTo>
                  <a:lnTo>
                    <a:pt x="53009" y="2997"/>
                  </a:lnTo>
                  <a:lnTo>
                    <a:pt x="54254" y="3505"/>
                  </a:lnTo>
                  <a:lnTo>
                    <a:pt x="55486" y="2997"/>
                  </a:lnTo>
                  <a:lnTo>
                    <a:pt x="56007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959057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957304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959057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3957304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3959057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3957304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3959057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3957304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959057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957304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959057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" name="object 152"/>
          <p:cNvSpPr/>
          <p:nvPr/>
        </p:nvSpPr>
        <p:spPr>
          <a:xfrm>
            <a:off x="3063184" y="7304712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3063184" y="6909268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3063184" y="670979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3063184" y="5719437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3063184" y="5519965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3063184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3063184" y="5124521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3063184" y="4925050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" name="object 160"/>
          <p:cNvGrpSpPr/>
          <p:nvPr/>
        </p:nvGrpSpPr>
        <p:grpSpPr>
          <a:xfrm>
            <a:off x="3005438" y="3628480"/>
            <a:ext cx="112395" cy="1266825"/>
            <a:chOff x="3005438" y="3628480"/>
            <a:chExt cx="112395" cy="1266825"/>
          </a:xfrm>
        </p:grpSpPr>
        <p:sp>
          <p:nvSpPr>
            <p:cNvPr id="161" name="object 161"/>
            <p:cNvSpPr/>
            <p:nvPr/>
          </p:nvSpPr>
          <p:spPr>
            <a:xfrm>
              <a:off x="3112170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3110424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3101679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6997" y="13995"/>
                  </a:moveTo>
                  <a:lnTo>
                    <a:pt x="3492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096426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080683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075429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3056181" y="363023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3050932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3035189" y="3633733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10">
                  <a:moveTo>
                    <a:pt x="13995" y="0"/>
                  </a:moveTo>
                  <a:lnTo>
                    <a:pt x="6997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3029935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3017685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3012437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3007192" y="3661729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3005438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007191" y="36827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008938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3014190" y="370722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3022936" y="37229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3028187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3043933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3049184" y="373521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10">
                  <a:moveTo>
                    <a:pt x="0" y="0"/>
                  </a:moveTo>
                  <a:lnTo>
                    <a:pt x="3505" y="0"/>
                  </a:lnTo>
                  <a:lnTo>
                    <a:pt x="13995" y="3505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3068429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3073681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3089427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3094678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3106924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3108676" y="3689722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3505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3061424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97" y="1207846"/>
                  </a:lnTo>
                  <a:lnTo>
                    <a:pt x="1752" y="1207338"/>
                  </a:lnTo>
                  <a:lnTo>
                    <a:pt x="520" y="1207846"/>
                  </a:lnTo>
                  <a:lnTo>
                    <a:pt x="0" y="1209090"/>
                  </a:lnTo>
                  <a:lnTo>
                    <a:pt x="520" y="1210322"/>
                  </a:lnTo>
                  <a:lnTo>
                    <a:pt x="1752" y="1210843"/>
                  </a:lnTo>
                  <a:lnTo>
                    <a:pt x="2997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5994" y="1752"/>
                  </a:moveTo>
                  <a:lnTo>
                    <a:pt x="55486" y="520"/>
                  </a:lnTo>
                  <a:lnTo>
                    <a:pt x="54241" y="0"/>
                  </a:lnTo>
                  <a:lnTo>
                    <a:pt x="53009" y="520"/>
                  </a:lnTo>
                  <a:lnTo>
                    <a:pt x="52489" y="1752"/>
                  </a:lnTo>
                  <a:lnTo>
                    <a:pt x="53009" y="2997"/>
                  </a:lnTo>
                  <a:lnTo>
                    <a:pt x="54241" y="3505"/>
                  </a:lnTo>
                  <a:lnTo>
                    <a:pt x="55486" y="2997"/>
                  </a:lnTo>
                  <a:lnTo>
                    <a:pt x="559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3063184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061431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063184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3061431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3063184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3061431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3063184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3061431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3063184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061431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3063184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0" name="object 200"/>
          <p:cNvSpPr/>
          <p:nvPr/>
        </p:nvSpPr>
        <p:spPr>
          <a:xfrm>
            <a:off x="2510261" y="5320493"/>
            <a:ext cx="0" cy="133350"/>
          </a:xfrm>
          <a:custGeom>
            <a:avLst/>
            <a:gdLst/>
            <a:ahLst/>
            <a:cxnLst/>
            <a:rect l="l" t="t" r="r" b="b"/>
            <a:pathLst>
              <a:path h="133350">
                <a:moveTo>
                  <a:pt x="0" y="132981"/>
                </a:moveTo>
                <a:lnTo>
                  <a:pt x="0" y="0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856645" y="4669585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0944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009766" y="6072888"/>
            <a:ext cx="0" cy="213995"/>
          </a:xfrm>
          <a:custGeom>
            <a:avLst/>
            <a:gdLst/>
            <a:ahLst/>
            <a:cxnLst/>
            <a:rect l="l" t="t" r="r" b="b"/>
            <a:pathLst>
              <a:path h="213995">
                <a:moveTo>
                  <a:pt x="0" y="0"/>
                </a:moveTo>
                <a:lnTo>
                  <a:pt x="0" y="213474"/>
                </a:lnTo>
              </a:path>
            </a:pathLst>
          </a:custGeom>
          <a:ln w="3175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3" name="object 203"/>
          <p:cNvGrpSpPr/>
          <p:nvPr/>
        </p:nvGrpSpPr>
        <p:grpSpPr>
          <a:xfrm>
            <a:off x="1180565" y="3449856"/>
            <a:ext cx="13484225" cy="5088890"/>
            <a:chOff x="1180565" y="3449856"/>
            <a:chExt cx="13484225" cy="5088890"/>
          </a:xfrm>
        </p:grpSpPr>
        <p:sp>
          <p:nvSpPr>
            <p:cNvPr id="204" name="object 204"/>
            <p:cNvSpPr/>
            <p:nvPr/>
          </p:nvSpPr>
          <p:spPr>
            <a:xfrm>
              <a:off x="6006261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004514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995769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3492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990516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5974774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5969519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5950272" y="363023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5945022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5929280" y="36302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10490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5924025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5911776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5906528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5901283" y="366172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5899529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5901282" y="36827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5903028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5908281" y="370722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5917027" y="3719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5922279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5938023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5943276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5962520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5967773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5983517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5988769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6997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001014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002766" y="3689722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0" y="17500"/>
                  </a:moveTo>
                  <a:lnTo>
                    <a:pt x="3505" y="13995"/>
                  </a:lnTo>
                  <a:lnTo>
                    <a:pt x="3505" y="3505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5955513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97" y="1207846"/>
                  </a:lnTo>
                  <a:lnTo>
                    <a:pt x="1752" y="1207338"/>
                  </a:lnTo>
                  <a:lnTo>
                    <a:pt x="520" y="1207846"/>
                  </a:lnTo>
                  <a:lnTo>
                    <a:pt x="0" y="1209090"/>
                  </a:lnTo>
                  <a:lnTo>
                    <a:pt x="520" y="1210322"/>
                  </a:lnTo>
                  <a:lnTo>
                    <a:pt x="1752" y="1210843"/>
                  </a:lnTo>
                  <a:lnTo>
                    <a:pt x="2997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6007" y="1752"/>
                  </a:moveTo>
                  <a:lnTo>
                    <a:pt x="55486" y="520"/>
                  </a:lnTo>
                  <a:lnTo>
                    <a:pt x="54254" y="0"/>
                  </a:lnTo>
                  <a:lnTo>
                    <a:pt x="53009" y="520"/>
                  </a:lnTo>
                  <a:lnTo>
                    <a:pt x="52501" y="1752"/>
                  </a:lnTo>
                  <a:lnTo>
                    <a:pt x="53009" y="2997"/>
                  </a:lnTo>
                  <a:lnTo>
                    <a:pt x="54254" y="3505"/>
                  </a:lnTo>
                  <a:lnTo>
                    <a:pt x="55486" y="2997"/>
                  </a:lnTo>
                  <a:lnTo>
                    <a:pt x="56007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5957274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5955521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5957274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5955521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5957274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5955521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5957274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5955521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5957274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5955521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5957274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729800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3505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728052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719309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714055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5698313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5693058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5677316" y="363023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5668562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5652819" y="36302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10490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5647565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5635315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5633567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5628314" y="3661728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0"/>
                  </a:moveTo>
                  <a:lnTo>
                    <a:pt x="0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5626567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5628319" y="368272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6997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5630067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5631819" y="370722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0" y="0"/>
                  </a:moveTo>
                  <a:lnTo>
                    <a:pt x="6997" y="10502"/>
                  </a:lnTo>
                  <a:lnTo>
                    <a:pt x="10502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5645817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5661563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5666814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6997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5686059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5691312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5707056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5712308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6997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5724554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5726306" y="3689722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0" y="17500"/>
                  </a:moveTo>
                  <a:lnTo>
                    <a:pt x="3505" y="13995"/>
                  </a:lnTo>
                  <a:lnTo>
                    <a:pt x="6997" y="3505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5679059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84" y="1207846"/>
                  </a:lnTo>
                  <a:lnTo>
                    <a:pt x="1752" y="1207338"/>
                  </a:lnTo>
                  <a:lnTo>
                    <a:pt x="508" y="1207846"/>
                  </a:lnTo>
                  <a:lnTo>
                    <a:pt x="0" y="1209090"/>
                  </a:lnTo>
                  <a:lnTo>
                    <a:pt x="508" y="1210322"/>
                  </a:lnTo>
                  <a:lnTo>
                    <a:pt x="1752" y="1210843"/>
                  </a:lnTo>
                  <a:lnTo>
                    <a:pt x="2984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5994" y="1752"/>
                  </a:moveTo>
                  <a:lnTo>
                    <a:pt x="55473" y="520"/>
                  </a:lnTo>
                  <a:lnTo>
                    <a:pt x="54241" y="0"/>
                  </a:lnTo>
                  <a:lnTo>
                    <a:pt x="52997" y="520"/>
                  </a:lnTo>
                  <a:lnTo>
                    <a:pt x="52489" y="1752"/>
                  </a:lnTo>
                  <a:lnTo>
                    <a:pt x="52997" y="2997"/>
                  </a:lnTo>
                  <a:lnTo>
                    <a:pt x="54241" y="3505"/>
                  </a:lnTo>
                  <a:lnTo>
                    <a:pt x="55473" y="2997"/>
                  </a:lnTo>
                  <a:lnTo>
                    <a:pt x="559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5680812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5679060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5680812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5679060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5680812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5679060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5680812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5679060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5680812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5679060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680812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4903917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4902170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4893425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3492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888171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4872429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4867175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4847927" y="363023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4842679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4826937" y="36302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10490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4821681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4809431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4804184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4798938" y="366172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4797184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4798937" y="36827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4800685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4805936" y="370722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4814683" y="3719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4819934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4835679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4840932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4860176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4865428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4881173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4886425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6997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4898670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4900423" y="3689722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0" y="17500"/>
                  </a:moveTo>
                  <a:lnTo>
                    <a:pt x="3505" y="13995"/>
                  </a:lnTo>
                  <a:lnTo>
                    <a:pt x="3505" y="3505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4853178" y="3684473"/>
              <a:ext cx="56515" cy="1210945"/>
            </a:xfrm>
            <a:custGeom>
              <a:avLst/>
              <a:gdLst/>
              <a:ahLst/>
              <a:cxnLst/>
              <a:rect l="l" t="t" r="r" b="b"/>
              <a:pathLst>
                <a:path w="56514" h="1210945">
                  <a:moveTo>
                    <a:pt x="3505" y="1209090"/>
                  </a:moveTo>
                  <a:lnTo>
                    <a:pt x="2984" y="1207846"/>
                  </a:lnTo>
                  <a:lnTo>
                    <a:pt x="1752" y="1207338"/>
                  </a:lnTo>
                  <a:lnTo>
                    <a:pt x="508" y="1207846"/>
                  </a:lnTo>
                  <a:lnTo>
                    <a:pt x="0" y="1209090"/>
                  </a:lnTo>
                  <a:lnTo>
                    <a:pt x="508" y="1210322"/>
                  </a:lnTo>
                  <a:lnTo>
                    <a:pt x="1752" y="1210843"/>
                  </a:lnTo>
                  <a:lnTo>
                    <a:pt x="2984" y="1210322"/>
                  </a:lnTo>
                  <a:lnTo>
                    <a:pt x="3505" y="1209090"/>
                  </a:lnTo>
                  <a:close/>
                </a:path>
                <a:path w="56514" h="1210945">
                  <a:moveTo>
                    <a:pt x="55994" y="1752"/>
                  </a:moveTo>
                  <a:lnTo>
                    <a:pt x="55473" y="520"/>
                  </a:lnTo>
                  <a:lnTo>
                    <a:pt x="54241" y="0"/>
                  </a:lnTo>
                  <a:lnTo>
                    <a:pt x="52997" y="520"/>
                  </a:lnTo>
                  <a:lnTo>
                    <a:pt x="52489" y="1752"/>
                  </a:lnTo>
                  <a:lnTo>
                    <a:pt x="52997" y="2997"/>
                  </a:lnTo>
                  <a:lnTo>
                    <a:pt x="54241" y="3505"/>
                  </a:lnTo>
                  <a:lnTo>
                    <a:pt x="55473" y="2997"/>
                  </a:lnTo>
                  <a:lnTo>
                    <a:pt x="559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4854930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4853177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4854930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4853177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4854930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4853177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4854930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4853177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4854930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4853177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4854930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2562748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2561002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2548751" y="364773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2547004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2531261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2526007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2506759" y="363023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2501510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2485768" y="36302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0"/>
                  </a:moveTo>
                  <a:lnTo>
                    <a:pt x="6997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480513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468264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2463015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457770" y="366172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456016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457768" y="36827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3995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459516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464767" y="370722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473514" y="3719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478766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2494511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2499763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519008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524259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540005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545256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557501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559254" y="3689722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2508504" y="3684473"/>
              <a:ext cx="56515" cy="1606550"/>
            </a:xfrm>
            <a:custGeom>
              <a:avLst/>
              <a:gdLst/>
              <a:ahLst/>
              <a:cxnLst/>
              <a:rect l="l" t="t" r="r" b="b"/>
              <a:pathLst>
                <a:path w="56514" h="1606550">
                  <a:moveTo>
                    <a:pt x="3505" y="1604530"/>
                  </a:moveTo>
                  <a:lnTo>
                    <a:pt x="2984" y="1603298"/>
                  </a:lnTo>
                  <a:lnTo>
                    <a:pt x="1752" y="1602778"/>
                  </a:lnTo>
                  <a:lnTo>
                    <a:pt x="508" y="1603298"/>
                  </a:lnTo>
                  <a:lnTo>
                    <a:pt x="0" y="1604530"/>
                  </a:lnTo>
                  <a:lnTo>
                    <a:pt x="508" y="1605775"/>
                  </a:lnTo>
                  <a:lnTo>
                    <a:pt x="1752" y="1606283"/>
                  </a:lnTo>
                  <a:lnTo>
                    <a:pt x="2984" y="1605775"/>
                  </a:lnTo>
                  <a:lnTo>
                    <a:pt x="3505" y="1604530"/>
                  </a:lnTo>
                  <a:close/>
                </a:path>
                <a:path w="56514" h="1606550">
                  <a:moveTo>
                    <a:pt x="55994" y="1752"/>
                  </a:moveTo>
                  <a:lnTo>
                    <a:pt x="55486" y="520"/>
                  </a:lnTo>
                  <a:lnTo>
                    <a:pt x="54241" y="0"/>
                  </a:lnTo>
                  <a:lnTo>
                    <a:pt x="53009" y="520"/>
                  </a:lnTo>
                  <a:lnTo>
                    <a:pt x="52489" y="1752"/>
                  </a:lnTo>
                  <a:lnTo>
                    <a:pt x="53009" y="2997"/>
                  </a:lnTo>
                  <a:lnTo>
                    <a:pt x="54241" y="3505"/>
                  </a:lnTo>
                  <a:lnTo>
                    <a:pt x="55486" y="2997"/>
                  </a:lnTo>
                  <a:lnTo>
                    <a:pt x="559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2510261" y="512452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508509" y="5087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2510261" y="4925049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2508509" y="4891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2510261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2508509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2510261" y="4529611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2508509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2510261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2508509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2510261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2508509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2510261" y="393469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508509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510261" y="373521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510261" y="6513830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298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508509" y="647707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2510261" y="631435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508509" y="627760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2510261" y="61148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2508509" y="60816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2510261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2508509" y="58821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2510261" y="5719437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2508509" y="56826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2510261" y="551996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2508509" y="548671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2443770" y="5484971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43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2457768" y="5481471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0"/>
                  </a:moveTo>
                  <a:lnTo>
                    <a:pt x="0" y="44094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2667739" y="5481471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0"/>
                  </a:moveTo>
                  <a:lnTo>
                    <a:pt x="0" y="44094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2457768" y="5778930"/>
              <a:ext cx="210185" cy="0"/>
            </a:xfrm>
            <a:custGeom>
              <a:avLst/>
              <a:gdLst/>
              <a:ahLst/>
              <a:cxnLst/>
              <a:rect l="l" t="t" r="r" b="b"/>
              <a:pathLst>
                <a:path w="210185">
                  <a:moveTo>
                    <a:pt x="0" y="0"/>
                  </a:moveTo>
                  <a:lnTo>
                    <a:pt x="209969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2349284" y="5579458"/>
              <a:ext cx="427355" cy="0"/>
            </a:xfrm>
            <a:custGeom>
              <a:avLst/>
              <a:gdLst/>
              <a:ahLst/>
              <a:cxnLst/>
              <a:rect l="l" t="t" r="r" b="b"/>
              <a:pathLst>
                <a:path w="427355">
                  <a:moveTo>
                    <a:pt x="0" y="0"/>
                  </a:moveTo>
                  <a:lnTo>
                    <a:pt x="42693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2342285" y="6160376"/>
              <a:ext cx="434340" cy="0"/>
            </a:xfrm>
            <a:custGeom>
              <a:avLst/>
              <a:gdLst/>
              <a:ahLst/>
              <a:cxnLst/>
              <a:rect l="l" t="t" r="r" b="b"/>
              <a:pathLst>
                <a:path w="434339">
                  <a:moveTo>
                    <a:pt x="0" y="0"/>
                  </a:moveTo>
                  <a:lnTo>
                    <a:pt x="43393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189142" y="4806064"/>
              <a:ext cx="357505" cy="131445"/>
            </a:xfrm>
            <a:custGeom>
              <a:avLst/>
              <a:gdLst/>
              <a:ahLst/>
              <a:cxnLst/>
              <a:rect l="l" t="t" r="r" b="b"/>
              <a:pathLst>
                <a:path w="357505" h="131445">
                  <a:moveTo>
                    <a:pt x="357060" y="130835"/>
                  </a:moveTo>
                  <a:lnTo>
                    <a:pt x="336888" y="87323"/>
                  </a:lnTo>
                  <a:lnTo>
                    <a:pt x="307114" y="51138"/>
                  </a:lnTo>
                  <a:lnTo>
                    <a:pt x="269572" y="23625"/>
                  </a:lnTo>
                  <a:lnTo>
                    <a:pt x="226097" y="6130"/>
                  </a:lnTo>
                  <a:lnTo>
                    <a:pt x="178523" y="0"/>
                  </a:lnTo>
                  <a:lnTo>
                    <a:pt x="130959" y="6130"/>
                  </a:lnTo>
                  <a:lnTo>
                    <a:pt x="87487" y="23625"/>
                  </a:lnTo>
                  <a:lnTo>
                    <a:pt x="49943" y="51138"/>
                  </a:lnTo>
                  <a:lnTo>
                    <a:pt x="20168" y="87323"/>
                  </a:lnTo>
                  <a:lnTo>
                    <a:pt x="0" y="13083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2" name="object 38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6653" y="4675195"/>
              <a:ext cx="198640" cy="230123"/>
            </a:xfrm>
            <a:prstGeom prst="rect">
              <a:avLst/>
            </a:prstGeom>
          </p:spPr>
        </p:pic>
        <p:sp>
          <p:nvSpPr>
            <p:cNvPr id="383" name="object 383"/>
            <p:cNvSpPr/>
            <p:nvPr/>
          </p:nvSpPr>
          <p:spPr>
            <a:xfrm>
              <a:off x="1614388" y="4865563"/>
              <a:ext cx="0" cy="2299335"/>
            </a:xfrm>
            <a:custGeom>
              <a:avLst/>
              <a:gdLst/>
              <a:ahLst/>
              <a:cxnLst/>
              <a:rect l="l" t="t" r="r" b="b"/>
              <a:pathLst>
                <a:path h="2299334">
                  <a:moveTo>
                    <a:pt x="0" y="2239683"/>
                  </a:moveTo>
                  <a:lnTo>
                    <a:pt x="0" y="2299169"/>
                  </a:lnTo>
                </a:path>
                <a:path h="2299334">
                  <a:moveTo>
                    <a:pt x="0" y="0"/>
                  </a:moveTo>
                  <a:lnTo>
                    <a:pt x="0" y="220527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1183954" y="5439477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0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1183954" y="5579458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0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1218944" y="4935555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1183954" y="5072029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0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2828711" y="647533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666881" y="4904051"/>
              <a:ext cx="0" cy="2264410"/>
            </a:xfrm>
            <a:custGeom>
              <a:avLst/>
              <a:gdLst/>
              <a:ahLst/>
              <a:cxnLst/>
              <a:rect l="l" t="t" r="r" b="b"/>
              <a:pathLst>
                <a:path h="2264409">
                  <a:moveTo>
                    <a:pt x="0" y="2201194"/>
                  </a:moveTo>
                  <a:lnTo>
                    <a:pt x="0" y="2264181"/>
                  </a:lnTo>
                </a:path>
                <a:path h="2264409">
                  <a:moveTo>
                    <a:pt x="0" y="0"/>
                  </a:moveTo>
                  <a:lnTo>
                    <a:pt x="0" y="21667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183949" y="6517325"/>
              <a:ext cx="1652270" cy="0"/>
            </a:xfrm>
            <a:custGeom>
              <a:avLst/>
              <a:gdLst/>
              <a:ahLst/>
              <a:cxnLst/>
              <a:rect l="l" t="t" r="r" b="b"/>
              <a:pathLst>
                <a:path w="1652270">
                  <a:moveTo>
                    <a:pt x="0" y="0"/>
                  </a:moveTo>
                  <a:lnTo>
                    <a:pt x="165176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2177808" y="6713292"/>
              <a:ext cx="0" cy="448309"/>
            </a:xfrm>
            <a:custGeom>
              <a:avLst/>
              <a:gdLst/>
              <a:ahLst/>
              <a:cxnLst/>
              <a:rect l="l" t="t" r="r" b="b"/>
              <a:pathLst>
                <a:path h="448309">
                  <a:moveTo>
                    <a:pt x="0" y="391953"/>
                  </a:moveTo>
                  <a:lnTo>
                    <a:pt x="0" y="447941"/>
                  </a:lnTo>
                </a:path>
                <a:path h="448309">
                  <a:moveTo>
                    <a:pt x="0" y="0"/>
                  </a:moveTo>
                  <a:lnTo>
                    <a:pt x="0" y="35754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2447270" y="6713298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51442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2342285" y="6713292"/>
              <a:ext cx="0" cy="448309"/>
            </a:xfrm>
            <a:custGeom>
              <a:avLst/>
              <a:gdLst/>
              <a:ahLst/>
              <a:cxnLst/>
              <a:rect l="l" t="t" r="r" b="b"/>
              <a:pathLst>
                <a:path h="448309">
                  <a:moveTo>
                    <a:pt x="0" y="391953"/>
                  </a:moveTo>
                  <a:lnTo>
                    <a:pt x="0" y="447941"/>
                  </a:lnTo>
                </a:path>
                <a:path h="448309">
                  <a:moveTo>
                    <a:pt x="0" y="0"/>
                  </a:moveTo>
                  <a:lnTo>
                    <a:pt x="0" y="35754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733372" y="6874273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733372" y="6867276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845355" y="6713297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h="154304">
                  <a:moveTo>
                    <a:pt x="0" y="0"/>
                  </a:moveTo>
                  <a:lnTo>
                    <a:pt x="0" y="15397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183953" y="6636307"/>
              <a:ext cx="1652270" cy="0"/>
            </a:xfrm>
            <a:custGeom>
              <a:avLst/>
              <a:gdLst/>
              <a:ahLst/>
              <a:cxnLst/>
              <a:rect l="l" t="t" r="r" b="b"/>
              <a:pathLst>
                <a:path w="1652270">
                  <a:moveTo>
                    <a:pt x="0" y="0"/>
                  </a:moveTo>
                  <a:lnTo>
                    <a:pt x="1298309" y="0"/>
                  </a:lnTo>
                </a:path>
                <a:path w="1652270">
                  <a:moveTo>
                    <a:pt x="1354303" y="0"/>
                  </a:moveTo>
                  <a:lnTo>
                    <a:pt x="165176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733372" y="6160376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838356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852353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2058826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2443770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2457768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2667739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2678238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838356" y="5484971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43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852353" y="5778930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10">
                  <a:moveTo>
                    <a:pt x="0" y="0"/>
                  </a:moveTo>
                  <a:lnTo>
                    <a:pt x="20647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2464767" y="6065896"/>
              <a:ext cx="196215" cy="304800"/>
            </a:xfrm>
            <a:custGeom>
              <a:avLst/>
              <a:gdLst/>
              <a:ahLst/>
              <a:cxnLst/>
              <a:rect l="l" t="t" r="r" b="b"/>
              <a:pathLst>
                <a:path w="196214" h="304800">
                  <a:moveTo>
                    <a:pt x="195973" y="304457"/>
                  </a:moveTo>
                  <a:lnTo>
                    <a:pt x="0" y="304457"/>
                  </a:lnTo>
                  <a:lnTo>
                    <a:pt x="0" y="0"/>
                  </a:lnTo>
                  <a:lnTo>
                    <a:pt x="195973" y="0"/>
                  </a:lnTo>
                  <a:lnTo>
                    <a:pt x="195973" y="304457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232943" y="6065889"/>
              <a:ext cx="273050" cy="311785"/>
            </a:xfrm>
            <a:custGeom>
              <a:avLst/>
              <a:gdLst/>
              <a:ahLst/>
              <a:cxnLst/>
              <a:rect l="l" t="t" r="r" b="b"/>
              <a:pathLst>
                <a:path w="273050" h="311785">
                  <a:moveTo>
                    <a:pt x="272961" y="311454"/>
                  </a:moveTo>
                  <a:lnTo>
                    <a:pt x="272961" y="0"/>
                  </a:lnTo>
                  <a:lnTo>
                    <a:pt x="0" y="0"/>
                  </a:lnTo>
                  <a:lnTo>
                    <a:pt x="0" y="31145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183954" y="4935547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0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182470" y="4799069"/>
              <a:ext cx="370840" cy="135890"/>
            </a:xfrm>
            <a:custGeom>
              <a:avLst/>
              <a:gdLst/>
              <a:ahLst/>
              <a:cxnLst/>
              <a:rect l="l" t="t" r="r" b="b"/>
              <a:pathLst>
                <a:path w="370840" h="135889">
                  <a:moveTo>
                    <a:pt x="370408" y="135724"/>
                  </a:moveTo>
                  <a:lnTo>
                    <a:pt x="349482" y="90583"/>
                  </a:lnTo>
                  <a:lnTo>
                    <a:pt x="318593" y="53045"/>
                  </a:lnTo>
                  <a:lnTo>
                    <a:pt x="279644" y="24505"/>
                  </a:lnTo>
                  <a:lnTo>
                    <a:pt x="234542" y="6358"/>
                  </a:lnTo>
                  <a:lnTo>
                    <a:pt x="185191" y="0"/>
                  </a:lnTo>
                  <a:lnTo>
                    <a:pt x="135847" y="6358"/>
                  </a:lnTo>
                  <a:lnTo>
                    <a:pt x="90752" y="24505"/>
                  </a:lnTo>
                  <a:lnTo>
                    <a:pt x="51809" y="53045"/>
                  </a:lnTo>
                  <a:lnTo>
                    <a:pt x="20924" y="90583"/>
                  </a:lnTo>
                  <a:lnTo>
                    <a:pt x="0" y="13572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183954" y="5936406"/>
              <a:ext cx="371475" cy="56515"/>
            </a:xfrm>
            <a:custGeom>
              <a:avLst/>
              <a:gdLst/>
              <a:ahLst/>
              <a:cxnLst/>
              <a:rect l="l" t="t" r="r" b="b"/>
              <a:pathLst>
                <a:path w="371475" h="56514">
                  <a:moveTo>
                    <a:pt x="370941" y="0"/>
                  </a:moveTo>
                  <a:lnTo>
                    <a:pt x="185470" y="55994"/>
                  </a:lnTo>
                  <a:lnTo>
                    <a:pt x="0" y="0"/>
                  </a:lnTo>
                  <a:lnTo>
                    <a:pt x="37094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183953" y="5922408"/>
              <a:ext cx="1652270" cy="0"/>
            </a:xfrm>
            <a:custGeom>
              <a:avLst/>
              <a:gdLst/>
              <a:ahLst/>
              <a:cxnLst/>
              <a:rect l="l" t="t" r="r" b="b"/>
              <a:pathLst>
                <a:path w="1652270">
                  <a:moveTo>
                    <a:pt x="16517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183954" y="5778930"/>
              <a:ext cx="371475" cy="0"/>
            </a:xfrm>
            <a:custGeom>
              <a:avLst/>
              <a:gdLst/>
              <a:ahLst/>
              <a:cxnLst/>
              <a:rect l="l" t="t" r="r" b="b"/>
              <a:pathLst>
                <a:path w="371475">
                  <a:moveTo>
                    <a:pt x="370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369423" y="5439485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218944" y="5439485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481408" y="5439477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0"/>
                  </a:moveTo>
                  <a:lnTo>
                    <a:pt x="0" y="33945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740371" y="5579458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30">
                  <a:moveTo>
                    <a:pt x="0" y="0"/>
                  </a:moveTo>
                  <a:lnTo>
                    <a:pt x="43044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1369423" y="4935555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481408" y="4935547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0"/>
                  </a:moveTo>
                  <a:lnTo>
                    <a:pt x="0" y="33945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232942" y="6160376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0" y="0"/>
                  </a:moveTo>
                  <a:lnTo>
                    <a:pt x="27296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505905" y="4834060"/>
              <a:ext cx="49530" cy="2327275"/>
            </a:xfrm>
            <a:custGeom>
              <a:avLst/>
              <a:gdLst/>
              <a:ahLst/>
              <a:cxnLst/>
              <a:rect l="l" t="t" r="r" b="b"/>
              <a:pathLst>
                <a:path w="49530" h="2327275">
                  <a:moveTo>
                    <a:pt x="48991" y="2271185"/>
                  </a:moveTo>
                  <a:lnTo>
                    <a:pt x="48991" y="2327173"/>
                  </a:lnTo>
                </a:path>
                <a:path w="49530" h="2327275">
                  <a:moveTo>
                    <a:pt x="48991" y="0"/>
                  </a:moveTo>
                  <a:lnTo>
                    <a:pt x="48991" y="2236781"/>
                  </a:lnTo>
                </a:path>
                <a:path w="49530" h="2327275">
                  <a:moveTo>
                    <a:pt x="0" y="2271185"/>
                  </a:moveTo>
                  <a:lnTo>
                    <a:pt x="0" y="2327178"/>
                  </a:lnTo>
                </a:path>
                <a:path w="49530" h="2327275">
                  <a:moveTo>
                    <a:pt x="0" y="1879236"/>
                  </a:moveTo>
                  <a:lnTo>
                    <a:pt x="0" y="223678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246941" y="6818282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19">
                  <a:moveTo>
                    <a:pt x="0" y="0"/>
                  </a:moveTo>
                  <a:lnTo>
                    <a:pt x="24846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183953" y="6713297"/>
              <a:ext cx="1652270" cy="0"/>
            </a:xfrm>
            <a:custGeom>
              <a:avLst/>
              <a:gdLst/>
              <a:ahLst/>
              <a:cxnLst/>
              <a:rect l="l" t="t" r="r" b="b"/>
              <a:pathLst>
                <a:path w="1652270">
                  <a:moveTo>
                    <a:pt x="0" y="0"/>
                  </a:moveTo>
                  <a:lnTo>
                    <a:pt x="1298309" y="0"/>
                  </a:lnTo>
                </a:path>
                <a:path w="1652270">
                  <a:moveTo>
                    <a:pt x="1354303" y="0"/>
                  </a:moveTo>
                  <a:lnTo>
                    <a:pt x="165176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733372" y="6713292"/>
              <a:ext cx="0" cy="448309"/>
            </a:xfrm>
            <a:custGeom>
              <a:avLst/>
              <a:gdLst/>
              <a:ahLst/>
              <a:cxnLst/>
              <a:rect l="l" t="t" r="r" b="b"/>
              <a:pathLst>
                <a:path h="448309">
                  <a:moveTo>
                    <a:pt x="0" y="391953"/>
                  </a:moveTo>
                  <a:lnTo>
                    <a:pt x="0" y="447941"/>
                  </a:lnTo>
                </a:path>
                <a:path h="448309">
                  <a:moveTo>
                    <a:pt x="0" y="0"/>
                  </a:moveTo>
                  <a:lnTo>
                    <a:pt x="0" y="35754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461268" y="6713298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51442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629245" y="6713301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4">
                  <a:moveTo>
                    <a:pt x="0" y="52842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643243" y="6713301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4">
                  <a:moveTo>
                    <a:pt x="0" y="52842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953840" y="6713301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h="154304">
                  <a:moveTo>
                    <a:pt x="0" y="15397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065823" y="6713297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h="154304">
                  <a:moveTo>
                    <a:pt x="0" y="0"/>
                  </a:moveTo>
                  <a:lnTo>
                    <a:pt x="0" y="15397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1183953" y="6377344"/>
              <a:ext cx="1652270" cy="0"/>
            </a:xfrm>
            <a:custGeom>
              <a:avLst/>
              <a:gdLst/>
              <a:ahLst/>
              <a:cxnLst/>
              <a:rect l="l" t="t" r="r" b="b"/>
              <a:pathLst>
                <a:path w="1652270">
                  <a:moveTo>
                    <a:pt x="16517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072821" y="6058889"/>
              <a:ext cx="0" cy="458470"/>
            </a:xfrm>
            <a:custGeom>
              <a:avLst/>
              <a:gdLst/>
              <a:ahLst/>
              <a:cxnLst/>
              <a:rect l="l" t="t" r="r" b="b"/>
              <a:pathLst>
                <a:path h="458470">
                  <a:moveTo>
                    <a:pt x="0" y="0"/>
                  </a:move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852353" y="5481471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0"/>
                  </a:moveTo>
                  <a:lnTo>
                    <a:pt x="0" y="44094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2058826" y="5481471"/>
              <a:ext cx="0" cy="441325"/>
            </a:xfrm>
            <a:custGeom>
              <a:avLst/>
              <a:gdLst/>
              <a:ahLst/>
              <a:cxnLst/>
              <a:rect l="l" t="t" r="r" b="b"/>
              <a:pathLst>
                <a:path h="441325">
                  <a:moveTo>
                    <a:pt x="0" y="0"/>
                  </a:moveTo>
                  <a:lnTo>
                    <a:pt x="0" y="44094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2072821" y="5484971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43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2678238" y="5484971"/>
              <a:ext cx="0" cy="437515"/>
            </a:xfrm>
            <a:custGeom>
              <a:avLst/>
              <a:gdLst/>
              <a:ahLst/>
              <a:cxnLst/>
              <a:rect l="l" t="t" r="r" b="b"/>
              <a:pathLst>
                <a:path h="437514">
                  <a:moveTo>
                    <a:pt x="0" y="0"/>
                  </a:moveTo>
                  <a:lnTo>
                    <a:pt x="0" y="43743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2051827" y="4956548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31845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859354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887349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554896" y="5281998"/>
              <a:ext cx="1295400" cy="0"/>
            </a:xfrm>
            <a:custGeom>
              <a:avLst/>
              <a:gdLst/>
              <a:ahLst/>
              <a:cxnLst/>
              <a:rect l="l" t="t" r="r" b="b"/>
              <a:pathLst>
                <a:path w="1295400">
                  <a:moveTo>
                    <a:pt x="0" y="0"/>
                  </a:moveTo>
                  <a:lnTo>
                    <a:pt x="129481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845355" y="4935547"/>
              <a:ext cx="220979" cy="0"/>
            </a:xfrm>
            <a:custGeom>
              <a:avLst/>
              <a:gdLst/>
              <a:ahLst/>
              <a:cxnLst/>
              <a:rect l="l" t="t" r="r" b="b"/>
              <a:pathLst>
                <a:path w="220980">
                  <a:moveTo>
                    <a:pt x="0" y="0"/>
                  </a:moveTo>
                  <a:lnTo>
                    <a:pt x="22047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2023831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2657241" y="4956548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31845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2468267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2454269" y="4935547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96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2496263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2629245" y="4956546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70">
                  <a:moveTo>
                    <a:pt x="0" y="0"/>
                  </a:moveTo>
                  <a:lnTo>
                    <a:pt x="0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232942" y="6713292"/>
              <a:ext cx="136525" cy="448309"/>
            </a:xfrm>
            <a:custGeom>
              <a:avLst/>
              <a:gdLst/>
              <a:ahLst/>
              <a:cxnLst/>
              <a:rect l="l" t="t" r="r" b="b"/>
              <a:pathLst>
                <a:path w="136525" h="448309">
                  <a:moveTo>
                    <a:pt x="0" y="391953"/>
                  </a:moveTo>
                  <a:lnTo>
                    <a:pt x="0" y="447941"/>
                  </a:lnTo>
                </a:path>
                <a:path w="136525" h="448309">
                  <a:moveTo>
                    <a:pt x="0" y="0"/>
                  </a:moveTo>
                  <a:lnTo>
                    <a:pt x="0" y="357549"/>
                  </a:lnTo>
                </a:path>
                <a:path w="136525" h="448309">
                  <a:moveTo>
                    <a:pt x="136480" y="391953"/>
                  </a:moveTo>
                  <a:lnTo>
                    <a:pt x="136480" y="447940"/>
                  </a:lnTo>
                </a:path>
                <a:path w="136525" h="448309">
                  <a:moveTo>
                    <a:pt x="136480" y="104989"/>
                  </a:moveTo>
                  <a:lnTo>
                    <a:pt x="136480" y="35754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246941" y="6727300"/>
              <a:ext cx="248920" cy="434340"/>
            </a:xfrm>
            <a:custGeom>
              <a:avLst/>
              <a:gdLst/>
              <a:ahLst/>
              <a:cxnLst/>
              <a:rect l="l" t="t" r="r" b="b"/>
              <a:pathLst>
                <a:path w="248919" h="434340">
                  <a:moveTo>
                    <a:pt x="0" y="433933"/>
                  </a:moveTo>
                  <a:lnTo>
                    <a:pt x="0" y="0"/>
                  </a:lnTo>
                  <a:lnTo>
                    <a:pt x="248462" y="0"/>
                  </a:lnTo>
                  <a:lnTo>
                    <a:pt x="248462" y="43393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554895" y="4904048"/>
              <a:ext cx="1281430" cy="2352040"/>
            </a:xfrm>
            <a:custGeom>
              <a:avLst/>
              <a:gdLst/>
              <a:ahLst/>
              <a:cxnLst/>
              <a:rect l="l" t="t" r="r" b="b"/>
              <a:pathLst>
                <a:path w="1281430" h="2352040">
                  <a:moveTo>
                    <a:pt x="1280820" y="2351671"/>
                  </a:moveTo>
                  <a:lnTo>
                    <a:pt x="1280820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2440266" y="4886552"/>
              <a:ext cx="245110" cy="17780"/>
            </a:xfrm>
            <a:custGeom>
              <a:avLst/>
              <a:gdLst/>
              <a:ahLst/>
              <a:cxnLst/>
              <a:rect l="l" t="t" r="r" b="b"/>
              <a:pathLst>
                <a:path w="245110" h="17779">
                  <a:moveTo>
                    <a:pt x="244970" y="17500"/>
                  </a:moveTo>
                  <a:lnTo>
                    <a:pt x="244970" y="0"/>
                  </a:ln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2454269" y="4904053"/>
              <a:ext cx="217170" cy="52705"/>
            </a:xfrm>
            <a:custGeom>
              <a:avLst/>
              <a:gdLst/>
              <a:ahLst/>
              <a:cxnLst/>
              <a:rect l="l" t="t" r="r" b="b"/>
              <a:pathLst>
                <a:path w="217169" h="52704">
                  <a:moveTo>
                    <a:pt x="0" y="0"/>
                  </a:moveTo>
                  <a:lnTo>
                    <a:pt x="0" y="52489"/>
                  </a:lnTo>
                  <a:lnTo>
                    <a:pt x="216966" y="52489"/>
                  </a:lnTo>
                  <a:lnTo>
                    <a:pt x="21696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2517261" y="5019544"/>
              <a:ext cx="91440" cy="186055"/>
            </a:xfrm>
            <a:custGeom>
              <a:avLst/>
              <a:gdLst/>
              <a:ahLst/>
              <a:cxnLst/>
              <a:rect l="l" t="t" r="r" b="b"/>
              <a:pathLst>
                <a:path w="91439" h="186054">
                  <a:moveTo>
                    <a:pt x="0" y="0"/>
                  </a:moveTo>
                  <a:lnTo>
                    <a:pt x="90982" y="0"/>
                  </a:lnTo>
                  <a:lnTo>
                    <a:pt x="90982" y="185470"/>
                  </a:lnTo>
                  <a:lnTo>
                    <a:pt x="0" y="185470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831353" y="4886552"/>
              <a:ext cx="245110" cy="17780"/>
            </a:xfrm>
            <a:custGeom>
              <a:avLst/>
              <a:gdLst/>
              <a:ahLst/>
              <a:cxnLst/>
              <a:rect l="l" t="t" r="r" b="b"/>
              <a:pathLst>
                <a:path w="245110" h="17779">
                  <a:moveTo>
                    <a:pt x="244970" y="17500"/>
                  </a:moveTo>
                  <a:lnTo>
                    <a:pt x="244970" y="0"/>
                  </a:ln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845355" y="4904053"/>
              <a:ext cx="220979" cy="52705"/>
            </a:xfrm>
            <a:custGeom>
              <a:avLst/>
              <a:gdLst/>
              <a:ahLst/>
              <a:cxnLst/>
              <a:rect l="l" t="t" r="r" b="b"/>
              <a:pathLst>
                <a:path w="220980" h="52704">
                  <a:moveTo>
                    <a:pt x="0" y="0"/>
                  </a:moveTo>
                  <a:lnTo>
                    <a:pt x="0" y="52489"/>
                  </a:lnTo>
                  <a:lnTo>
                    <a:pt x="220472" y="52489"/>
                  </a:lnTo>
                  <a:lnTo>
                    <a:pt x="22047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911845" y="5019546"/>
              <a:ext cx="87630" cy="186055"/>
            </a:xfrm>
            <a:custGeom>
              <a:avLst/>
              <a:gdLst/>
              <a:ahLst/>
              <a:cxnLst/>
              <a:rect l="l" t="t" r="r" b="b"/>
              <a:pathLst>
                <a:path w="87630" h="186054">
                  <a:moveTo>
                    <a:pt x="87490" y="185470"/>
                  </a:moveTo>
                  <a:lnTo>
                    <a:pt x="0" y="185470"/>
                  </a:lnTo>
                  <a:lnTo>
                    <a:pt x="0" y="0"/>
                  </a:lnTo>
                  <a:lnTo>
                    <a:pt x="87490" y="0"/>
                  </a:lnTo>
                  <a:lnTo>
                    <a:pt x="87490" y="18547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183954" y="5274998"/>
              <a:ext cx="1666239" cy="24765"/>
            </a:xfrm>
            <a:custGeom>
              <a:avLst/>
              <a:gdLst/>
              <a:ahLst/>
              <a:cxnLst/>
              <a:rect l="l" t="t" r="r" b="b"/>
              <a:pathLst>
                <a:path w="1666239" h="24764">
                  <a:moveTo>
                    <a:pt x="370941" y="24498"/>
                  </a:moveTo>
                  <a:lnTo>
                    <a:pt x="1665757" y="24498"/>
                  </a:lnTo>
                  <a:lnTo>
                    <a:pt x="166575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2314289" y="5519971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89">
                  <a:moveTo>
                    <a:pt x="0" y="40243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2311370" y="5440114"/>
              <a:ext cx="499745" cy="77470"/>
            </a:xfrm>
            <a:custGeom>
              <a:avLst/>
              <a:gdLst/>
              <a:ahLst/>
              <a:cxnLst/>
              <a:rect l="l" t="t" r="r" b="b"/>
              <a:pathLst>
                <a:path w="499744" h="77470">
                  <a:moveTo>
                    <a:pt x="499275" y="77213"/>
                  </a:moveTo>
                  <a:lnTo>
                    <a:pt x="457169" y="51475"/>
                  </a:lnTo>
                  <a:lnTo>
                    <a:pt x="413094" y="30885"/>
                  </a:lnTo>
                  <a:lnTo>
                    <a:pt x="367486" y="15442"/>
                  </a:lnTo>
                  <a:lnTo>
                    <a:pt x="320784" y="5147"/>
                  </a:lnTo>
                  <a:lnTo>
                    <a:pt x="273426" y="0"/>
                  </a:lnTo>
                  <a:lnTo>
                    <a:pt x="225848" y="0"/>
                  </a:lnTo>
                  <a:lnTo>
                    <a:pt x="178490" y="5147"/>
                  </a:lnTo>
                  <a:lnTo>
                    <a:pt x="131788" y="15442"/>
                  </a:lnTo>
                  <a:lnTo>
                    <a:pt x="86181" y="30885"/>
                  </a:lnTo>
                  <a:lnTo>
                    <a:pt x="42105" y="51475"/>
                  </a:lnTo>
                  <a:lnTo>
                    <a:pt x="0" y="7721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2811219" y="5519966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89">
                  <a:moveTo>
                    <a:pt x="0" y="0"/>
                  </a:moveTo>
                  <a:lnTo>
                    <a:pt x="0" y="40243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2349281" y="5495469"/>
              <a:ext cx="87630" cy="276860"/>
            </a:xfrm>
            <a:custGeom>
              <a:avLst/>
              <a:gdLst/>
              <a:ahLst/>
              <a:cxnLst/>
              <a:rect l="l" t="t" r="r" b="b"/>
              <a:pathLst>
                <a:path w="87630" h="276860">
                  <a:moveTo>
                    <a:pt x="87490" y="0"/>
                  </a:moveTo>
                  <a:lnTo>
                    <a:pt x="87490" y="276466"/>
                  </a:lnTo>
                  <a:lnTo>
                    <a:pt x="0" y="276466"/>
                  </a:lnTo>
                  <a:lnTo>
                    <a:pt x="0" y="419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2346171" y="5494186"/>
              <a:ext cx="90170" cy="42545"/>
            </a:xfrm>
            <a:custGeom>
              <a:avLst/>
              <a:gdLst/>
              <a:ahLst/>
              <a:cxnLst/>
              <a:rect l="l" t="t" r="r" b="b"/>
              <a:pathLst>
                <a:path w="90169" h="42545">
                  <a:moveTo>
                    <a:pt x="90144" y="0"/>
                  </a:moveTo>
                  <a:lnTo>
                    <a:pt x="66663" y="8419"/>
                  </a:lnTo>
                  <a:lnTo>
                    <a:pt x="43772" y="18265"/>
                  </a:lnTo>
                  <a:lnTo>
                    <a:pt x="21530" y="29507"/>
                  </a:lnTo>
                  <a:lnTo>
                    <a:pt x="0" y="4211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2685237" y="5495476"/>
              <a:ext cx="0" cy="276860"/>
            </a:xfrm>
            <a:custGeom>
              <a:avLst/>
              <a:gdLst/>
              <a:ahLst/>
              <a:cxnLst/>
              <a:rect l="l" t="t" r="r" b="b"/>
              <a:pathLst>
                <a:path h="276860">
                  <a:moveTo>
                    <a:pt x="0" y="27645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2685693" y="5494178"/>
              <a:ext cx="90170" cy="42545"/>
            </a:xfrm>
            <a:custGeom>
              <a:avLst/>
              <a:gdLst/>
              <a:ahLst/>
              <a:cxnLst/>
              <a:rect l="l" t="t" r="r" b="b"/>
              <a:pathLst>
                <a:path w="90169" h="42545">
                  <a:moveTo>
                    <a:pt x="90144" y="42113"/>
                  </a:moveTo>
                  <a:lnTo>
                    <a:pt x="68619" y="29510"/>
                  </a:lnTo>
                  <a:lnTo>
                    <a:pt x="46377" y="18275"/>
                  </a:lnTo>
                  <a:lnTo>
                    <a:pt x="23482" y="843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2685241" y="5537462"/>
              <a:ext cx="91440" cy="234950"/>
            </a:xfrm>
            <a:custGeom>
              <a:avLst/>
              <a:gdLst/>
              <a:ahLst/>
              <a:cxnLst/>
              <a:rect l="l" t="t" r="r" b="b"/>
              <a:pathLst>
                <a:path w="91439" h="234950">
                  <a:moveTo>
                    <a:pt x="90982" y="0"/>
                  </a:moveTo>
                  <a:lnTo>
                    <a:pt x="90982" y="234467"/>
                  </a:lnTo>
                  <a:lnTo>
                    <a:pt x="0" y="23446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2342285" y="5533960"/>
              <a:ext cx="101600" cy="245110"/>
            </a:xfrm>
            <a:custGeom>
              <a:avLst/>
              <a:gdLst/>
              <a:ahLst/>
              <a:cxnLst/>
              <a:rect l="l" t="t" r="r" b="b"/>
              <a:pathLst>
                <a:path w="101600" h="245110">
                  <a:moveTo>
                    <a:pt x="101485" y="244970"/>
                  </a:moveTo>
                  <a:lnTo>
                    <a:pt x="0" y="24497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2339185" y="5467473"/>
              <a:ext cx="443865" cy="65405"/>
            </a:xfrm>
            <a:custGeom>
              <a:avLst/>
              <a:gdLst/>
              <a:ahLst/>
              <a:cxnLst/>
              <a:rect l="l" t="t" r="r" b="b"/>
              <a:pathLst>
                <a:path w="443864" h="65404">
                  <a:moveTo>
                    <a:pt x="443636" y="64960"/>
                  </a:moveTo>
                  <a:lnTo>
                    <a:pt x="402013" y="41574"/>
                  </a:lnTo>
                  <a:lnTo>
                    <a:pt x="358564" y="23385"/>
                  </a:lnTo>
                  <a:lnTo>
                    <a:pt x="313745" y="10393"/>
                  </a:lnTo>
                  <a:lnTo>
                    <a:pt x="268012" y="2598"/>
                  </a:lnTo>
                  <a:lnTo>
                    <a:pt x="221822" y="0"/>
                  </a:lnTo>
                  <a:lnTo>
                    <a:pt x="175633" y="2598"/>
                  </a:lnTo>
                  <a:lnTo>
                    <a:pt x="129899" y="10393"/>
                  </a:lnTo>
                  <a:lnTo>
                    <a:pt x="85078" y="23385"/>
                  </a:lnTo>
                  <a:lnTo>
                    <a:pt x="41626" y="41574"/>
                  </a:lnTo>
                  <a:lnTo>
                    <a:pt x="0" y="6496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2678231" y="5533964"/>
              <a:ext cx="105410" cy="245110"/>
            </a:xfrm>
            <a:custGeom>
              <a:avLst/>
              <a:gdLst/>
              <a:ahLst/>
              <a:cxnLst/>
              <a:rect l="l" t="t" r="r" b="b"/>
              <a:pathLst>
                <a:path w="105410" h="245110">
                  <a:moveTo>
                    <a:pt x="104990" y="0"/>
                  </a:moveTo>
                  <a:lnTo>
                    <a:pt x="104990" y="244970"/>
                  </a:lnTo>
                  <a:lnTo>
                    <a:pt x="0" y="24497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2464766" y="5481471"/>
              <a:ext cx="196215" cy="290830"/>
            </a:xfrm>
            <a:custGeom>
              <a:avLst/>
              <a:gdLst/>
              <a:ahLst/>
              <a:cxnLst/>
              <a:rect l="l" t="t" r="r" b="b"/>
              <a:pathLst>
                <a:path w="196214" h="290829">
                  <a:moveTo>
                    <a:pt x="195973" y="0"/>
                  </a:moveTo>
                  <a:lnTo>
                    <a:pt x="195973" y="290461"/>
                  </a:lnTo>
                  <a:lnTo>
                    <a:pt x="0" y="290461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2463918" y="5474474"/>
              <a:ext cx="194310" cy="12065"/>
            </a:xfrm>
            <a:custGeom>
              <a:avLst/>
              <a:gdLst/>
              <a:ahLst/>
              <a:cxnLst/>
              <a:rect l="l" t="t" r="r" b="b"/>
              <a:pathLst>
                <a:path w="194310" h="12064">
                  <a:moveTo>
                    <a:pt x="194170" y="11830"/>
                  </a:moveTo>
                  <a:lnTo>
                    <a:pt x="145896" y="2957"/>
                  </a:lnTo>
                  <a:lnTo>
                    <a:pt x="97085" y="0"/>
                  </a:lnTo>
                  <a:lnTo>
                    <a:pt x="48273" y="2957"/>
                  </a:lnTo>
                  <a:lnTo>
                    <a:pt x="0" y="1183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705376" y="5519971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89">
                  <a:moveTo>
                    <a:pt x="0" y="40243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702459" y="5440114"/>
              <a:ext cx="499745" cy="77470"/>
            </a:xfrm>
            <a:custGeom>
              <a:avLst/>
              <a:gdLst/>
              <a:ahLst/>
              <a:cxnLst/>
              <a:rect l="l" t="t" r="r" b="b"/>
              <a:pathLst>
                <a:path w="499744" h="77470">
                  <a:moveTo>
                    <a:pt x="499275" y="77213"/>
                  </a:moveTo>
                  <a:lnTo>
                    <a:pt x="457169" y="51475"/>
                  </a:lnTo>
                  <a:lnTo>
                    <a:pt x="413094" y="30885"/>
                  </a:lnTo>
                  <a:lnTo>
                    <a:pt x="367486" y="15442"/>
                  </a:lnTo>
                  <a:lnTo>
                    <a:pt x="320784" y="5147"/>
                  </a:lnTo>
                  <a:lnTo>
                    <a:pt x="273426" y="0"/>
                  </a:lnTo>
                  <a:lnTo>
                    <a:pt x="225848" y="0"/>
                  </a:lnTo>
                  <a:lnTo>
                    <a:pt x="178490" y="5147"/>
                  </a:lnTo>
                  <a:lnTo>
                    <a:pt x="131788" y="15442"/>
                  </a:lnTo>
                  <a:lnTo>
                    <a:pt x="86181" y="30885"/>
                  </a:lnTo>
                  <a:lnTo>
                    <a:pt x="42105" y="51475"/>
                  </a:lnTo>
                  <a:lnTo>
                    <a:pt x="0" y="7721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2205805" y="5519966"/>
              <a:ext cx="0" cy="402590"/>
            </a:xfrm>
            <a:custGeom>
              <a:avLst/>
              <a:gdLst/>
              <a:ahLst/>
              <a:cxnLst/>
              <a:rect l="l" t="t" r="r" b="b"/>
              <a:pathLst>
                <a:path h="402589">
                  <a:moveTo>
                    <a:pt x="0" y="0"/>
                  </a:moveTo>
                  <a:lnTo>
                    <a:pt x="0" y="40243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859358" y="5481471"/>
              <a:ext cx="193040" cy="290830"/>
            </a:xfrm>
            <a:custGeom>
              <a:avLst/>
              <a:gdLst/>
              <a:ahLst/>
              <a:cxnLst/>
              <a:rect l="l" t="t" r="r" b="b"/>
              <a:pathLst>
                <a:path w="193039" h="290829">
                  <a:moveTo>
                    <a:pt x="192468" y="0"/>
                  </a:moveTo>
                  <a:lnTo>
                    <a:pt x="192468" y="290461"/>
                  </a:lnTo>
                  <a:lnTo>
                    <a:pt x="0" y="290461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855003" y="5474474"/>
              <a:ext cx="194310" cy="12065"/>
            </a:xfrm>
            <a:custGeom>
              <a:avLst/>
              <a:gdLst/>
              <a:ahLst/>
              <a:cxnLst/>
              <a:rect l="l" t="t" r="r" b="b"/>
              <a:pathLst>
                <a:path w="194310" h="12064">
                  <a:moveTo>
                    <a:pt x="194170" y="11830"/>
                  </a:moveTo>
                  <a:lnTo>
                    <a:pt x="145896" y="2957"/>
                  </a:lnTo>
                  <a:lnTo>
                    <a:pt x="97085" y="0"/>
                  </a:lnTo>
                  <a:lnTo>
                    <a:pt x="48273" y="2957"/>
                  </a:lnTo>
                  <a:lnTo>
                    <a:pt x="0" y="1183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2079823" y="5537462"/>
              <a:ext cx="91440" cy="234950"/>
            </a:xfrm>
            <a:custGeom>
              <a:avLst/>
              <a:gdLst/>
              <a:ahLst/>
              <a:cxnLst/>
              <a:rect l="l" t="t" r="r" b="b"/>
              <a:pathLst>
                <a:path w="91439" h="234950">
                  <a:moveTo>
                    <a:pt x="0" y="234467"/>
                  </a:moveTo>
                  <a:lnTo>
                    <a:pt x="90982" y="234467"/>
                  </a:lnTo>
                  <a:lnTo>
                    <a:pt x="9098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2076781" y="5494178"/>
              <a:ext cx="90170" cy="42545"/>
            </a:xfrm>
            <a:custGeom>
              <a:avLst/>
              <a:gdLst/>
              <a:ahLst/>
              <a:cxnLst/>
              <a:rect l="l" t="t" r="r" b="b"/>
              <a:pathLst>
                <a:path w="90169" h="42545">
                  <a:moveTo>
                    <a:pt x="90144" y="42113"/>
                  </a:moveTo>
                  <a:lnTo>
                    <a:pt x="68613" y="29510"/>
                  </a:lnTo>
                  <a:lnTo>
                    <a:pt x="46372" y="18275"/>
                  </a:lnTo>
                  <a:lnTo>
                    <a:pt x="23480" y="843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2079823" y="5495469"/>
              <a:ext cx="0" cy="276860"/>
            </a:xfrm>
            <a:custGeom>
              <a:avLst/>
              <a:gdLst/>
              <a:ahLst/>
              <a:cxnLst/>
              <a:rect l="l" t="t" r="r" b="b"/>
              <a:pathLst>
                <a:path h="276860">
                  <a:moveTo>
                    <a:pt x="0" y="0"/>
                  </a:moveTo>
                  <a:lnTo>
                    <a:pt x="0" y="27646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831357" y="5495476"/>
              <a:ext cx="0" cy="276860"/>
            </a:xfrm>
            <a:custGeom>
              <a:avLst/>
              <a:gdLst/>
              <a:ahLst/>
              <a:cxnLst/>
              <a:rect l="l" t="t" r="r" b="b"/>
              <a:pathLst>
                <a:path h="276860">
                  <a:moveTo>
                    <a:pt x="0" y="27645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0" name="object 48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31613" y="5492433"/>
              <a:ext cx="108496" cy="288249"/>
            </a:xfrm>
            <a:prstGeom prst="rect">
              <a:avLst/>
            </a:prstGeom>
          </p:spPr>
        </p:pic>
        <p:sp>
          <p:nvSpPr>
            <p:cNvPr id="481" name="object 481"/>
            <p:cNvSpPr/>
            <p:nvPr/>
          </p:nvSpPr>
          <p:spPr>
            <a:xfrm>
              <a:off x="1730270" y="5467473"/>
              <a:ext cx="443865" cy="65405"/>
            </a:xfrm>
            <a:custGeom>
              <a:avLst/>
              <a:gdLst/>
              <a:ahLst/>
              <a:cxnLst/>
              <a:rect l="l" t="t" r="r" b="b"/>
              <a:pathLst>
                <a:path w="443864" h="65404">
                  <a:moveTo>
                    <a:pt x="443636" y="64960"/>
                  </a:moveTo>
                  <a:lnTo>
                    <a:pt x="402013" y="41574"/>
                  </a:lnTo>
                  <a:lnTo>
                    <a:pt x="358564" y="23385"/>
                  </a:lnTo>
                  <a:lnTo>
                    <a:pt x="313745" y="10393"/>
                  </a:lnTo>
                  <a:lnTo>
                    <a:pt x="268012" y="2598"/>
                  </a:lnTo>
                  <a:lnTo>
                    <a:pt x="221822" y="0"/>
                  </a:lnTo>
                  <a:lnTo>
                    <a:pt x="175633" y="2598"/>
                  </a:lnTo>
                  <a:lnTo>
                    <a:pt x="129899" y="10393"/>
                  </a:lnTo>
                  <a:lnTo>
                    <a:pt x="85078" y="23385"/>
                  </a:lnTo>
                  <a:lnTo>
                    <a:pt x="41626" y="41574"/>
                  </a:lnTo>
                  <a:lnTo>
                    <a:pt x="0" y="6496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072817" y="5533964"/>
              <a:ext cx="105410" cy="245110"/>
            </a:xfrm>
            <a:custGeom>
              <a:avLst/>
              <a:gdLst/>
              <a:ahLst/>
              <a:cxnLst/>
              <a:rect l="l" t="t" r="r" b="b"/>
              <a:pathLst>
                <a:path w="105410" h="245110">
                  <a:moveTo>
                    <a:pt x="104990" y="0"/>
                  </a:moveTo>
                  <a:lnTo>
                    <a:pt x="104990" y="244970"/>
                  </a:lnTo>
                  <a:lnTo>
                    <a:pt x="0" y="24497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2685242" y="6065896"/>
              <a:ext cx="91440" cy="304800"/>
            </a:xfrm>
            <a:custGeom>
              <a:avLst/>
              <a:gdLst/>
              <a:ahLst/>
              <a:cxnLst/>
              <a:rect l="l" t="t" r="r" b="b"/>
              <a:pathLst>
                <a:path w="91439" h="304800">
                  <a:moveTo>
                    <a:pt x="90982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90982" y="304457"/>
                  </a:lnTo>
                  <a:lnTo>
                    <a:pt x="90982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2349282" y="6065896"/>
              <a:ext cx="87630" cy="304800"/>
            </a:xfrm>
            <a:custGeom>
              <a:avLst/>
              <a:gdLst/>
              <a:ahLst/>
              <a:cxnLst/>
              <a:rect l="l" t="t" r="r" b="b"/>
              <a:pathLst>
                <a:path w="87630" h="304800">
                  <a:moveTo>
                    <a:pt x="87490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87490" y="304457"/>
                  </a:lnTo>
                  <a:lnTo>
                    <a:pt x="8749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2342285" y="6058891"/>
              <a:ext cx="441325" cy="318770"/>
            </a:xfrm>
            <a:custGeom>
              <a:avLst/>
              <a:gdLst/>
              <a:ahLst/>
              <a:cxnLst/>
              <a:rect l="l" t="t" r="r" b="b"/>
              <a:pathLst>
                <a:path w="441325" h="318770">
                  <a:moveTo>
                    <a:pt x="0" y="318452"/>
                  </a:moveTo>
                  <a:lnTo>
                    <a:pt x="0" y="0"/>
                  </a:lnTo>
                  <a:lnTo>
                    <a:pt x="440931" y="0"/>
                  </a:lnTo>
                  <a:lnTo>
                    <a:pt x="440931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859360" y="6065896"/>
              <a:ext cx="193040" cy="304800"/>
            </a:xfrm>
            <a:custGeom>
              <a:avLst/>
              <a:gdLst/>
              <a:ahLst/>
              <a:cxnLst/>
              <a:rect l="l" t="t" r="r" b="b"/>
              <a:pathLst>
                <a:path w="193039" h="304800">
                  <a:moveTo>
                    <a:pt x="192468" y="304457"/>
                  </a:moveTo>
                  <a:lnTo>
                    <a:pt x="0" y="304457"/>
                  </a:lnTo>
                  <a:lnTo>
                    <a:pt x="0" y="0"/>
                  </a:lnTo>
                  <a:lnTo>
                    <a:pt x="192468" y="0"/>
                  </a:lnTo>
                  <a:lnTo>
                    <a:pt x="192468" y="304457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2079828" y="6065896"/>
              <a:ext cx="91440" cy="304800"/>
            </a:xfrm>
            <a:custGeom>
              <a:avLst/>
              <a:gdLst/>
              <a:ahLst/>
              <a:cxnLst/>
              <a:rect l="l" t="t" r="r" b="b"/>
              <a:pathLst>
                <a:path w="91439" h="304800">
                  <a:moveTo>
                    <a:pt x="90982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90982" y="304457"/>
                  </a:lnTo>
                  <a:lnTo>
                    <a:pt x="90982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740376" y="6065896"/>
              <a:ext cx="91440" cy="304800"/>
            </a:xfrm>
            <a:custGeom>
              <a:avLst/>
              <a:gdLst/>
              <a:ahLst/>
              <a:cxnLst/>
              <a:rect l="l" t="t" r="r" b="b"/>
              <a:pathLst>
                <a:path w="91439" h="304800">
                  <a:moveTo>
                    <a:pt x="90982" y="0"/>
                  </a:moveTo>
                  <a:lnTo>
                    <a:pt x="0" y="0"/>
                  </a:lnTo>
                  <a:lnTo>
                    <a:pt x="0" y="304457"/>
                  </a:lnTo>
                  <a:lnTo>
                    <a:pt x="90982" y="304457"/>
                  </a:lnTo>
                  <a:lnTo>
                    <a:pt x="90982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733372" y="6058891"/>
              <a:ext cx="444500" cy="318770"/>
            </a:xfrm>
            <a:custGeom>
              <a:avLst/>
              <a:gdLst/>
              <a:ahLst/>
              <a:cxnLst/>
              <a:rect l="l" t="t" r="r" b="b"/>
              <a:pathLst>
                <a:path w="444500" h="318770">
                  <a:moveTo>
                    <a:pt x="0" y="318452"/>
                  </a:moveTo>
                  <a:lnTo>
                    <a:pt x="0" y="0"/>
                  </a:lnTo>
                  <a:lnTo>
                    <a:pt x="444436" y="0"/>
                  </a:lnTo>
                  <a:lnTo>
                    <a:pt x="444436" y="31845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183951" y="4823570"/>
              <a:ext cx="1263650" cy="2338070"/>
            </a:xfrm>
            <a:custGeom>
              <a:avLst/>
              <a:gdLst/>
              <a:ahLst/>
              <a:cxnLst/>
              <a:rect l="l" t="t" r="r" b="b"/>
              <a:pathLst>
                <a:path w="1263650" h="2338070">
                  <a:moveTo>
                    <a:pt x="1263319" y="2337663"/>
                  </a:moveTo>
                  <a:lnTo>
                    <a:pt x="0" y="2337663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1" name="object 4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2989" y="4520864"/>
              <a:ext cx="373270" cy="336266"/>
            </a:xfrm>
            <a:prstGeom prst="rect">
              <a:avLst/>
            </a:prstGeom>
          </p:spPr>
        </p:pic>
        <p:sp>
          <p:nvSpPr>
            <p:cNvPr id="492" name="object 492"/>
            <p:cNvSpPr/>
            <p:nvPr/>
          </p:nvSpPr>
          <p:spPr>
            <a:xfrm>
              <a:off x="2482264" y="5918915"/>
              <a:ext cx="381635" cy="3810"/>
            </a:xfrm>
            <a:custGeom>
              <a:avLst/>
              <a:gdLst/>
              <a:ahLst/>
              <a:cxnLst/>
              <a:rect l="l" t="t" r="r" b="b"/>
              <a:pathLst>
                <a:path w="381635" h="3810">
                  <a:moveTo>
                    <a:pt x="55981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381444" y="3479"/>
                  </a:lnTo>
                  <a:lnTo>
                    <a:pt x="559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2482263" y="5918910"/>
              <a:ext cx="381635" cy="3810"/>
            </a:xfrm>
            <a:custGeom>
              <a:avLst/>
              <a:gdLst/>
              <a:ahLst/>
              <a:cxnLst/>
              <a:rect l="l" t="t" r="r" b="b"/>
              <a:pathLst>
                <a:path w="381635" h="3810">
                  <a:moveTo>
                    <a:pt x="55994" y="0"/>
                  </a:moveTo>
                  <a:lnTo>
                    <a:pt x="0" y="0"/>
                  </a:lnTo>
                  <a:lnTo>
                    <a:pt x="381444" y="3505"/>
                  </a:lnTo>
                  <a:lnTo>
                    <a:pt x="55994" y="0"/>
                  </a:lnTo>
                  <a:close/>
                </a:path>
                <a:path w="381635" h="3810">
                  <a:moveTo>
                    <a:pt x="0" y="0"/>
                  </a:moveTo>
                  <a:lnTo>
                    <a:pt x="38144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2482267" y="5922408"/>
              <a:ext cx="381635" cy="136525"/>
            </a:xfrm>
            <a:custGeom>
              <a:avLst/>
              <a:gdLst/>
              <a:ahLst/>
              <a:cxnLst/>
              <a:rect l="l" t="t" r="r" b="b"/>
              <a:pathLst>
                <a:path w="381635" h="136525">
                  <a:moveTo>
                    <a:pt x="0" y="0"/>
                  </a:moveTo>
                  <a:lnTo>
                    <a:pt x="0" y="136486"/>
                  </a:lnTo>
                  <a:lnTo>
                    <a:pt x="381444" y="136486"/>
                  </a:lnTo>
                  <a:lnTo>
                    <a:pt x="0" y="0"/>
                  </a:lnTo>
                  <a:close/>
                </a:path>
                <a:path w="381635" h="136525">
                  <a:moveTo>
                    <a:pt x="381444" y="0"/>
                  </a:moveTo>
                  <a:lnTo>
                    <a:pt x="0" y="0"/>
                  </a:lnTo>
                  <a:lnTo>
                    <a:pt x="381444" y="136486"/>
                  </a:lnTo>
                  <a:lnTo>
                    <a:pt x="381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2482267" y="5922408"/>
              <a:ext cx="381635" cy="136525"/>
            </a:xfrm>
            <a:custGeom>
              <a:avLst/>
              <a:gdLst/>
              <a:ahLst/>
              <a:cxnLst/>
              <a:rect l="l" t="t" r="r" b="b"/>
              <a:pathLst>
                <a:path w="381635" h="136525">
                  <a:moveTo>
                    <a:pt x="381444" y="0"/>
                  </a:moveTo>
                  <a:lnTo>
                    <a:pt x="0" y="0"/>
                  </a:lnTo>
                  <a:lnTo>
                    <a:pt x="381444" y="136486"/>
                  </a:lnTo>
                  <a:lnTo>
                    <a:pt x="381444" y="0"/>
                  </a:lnTo>
                  <a:close/>
                </a:path>
                <a:path w="381635" h="136525">
                  <a:moveTo>
                    <a:pt x="0" y="0"/>
                  </a:moveTo>
                  <a:lnTo>
                    <a:pt x="381444" y="136486"/>
                  </a:lnTo>
                  <a:lnTo>
                    <a:pt x="0" y="13648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2562759" y="6058889"/>
              <a:ext cx="300990" cy="423545"/>
            </a:xfrm>
            <a:custGeom>
              <a:avLst/>
              <a:gdLst/>
              <a:ahLst/>
              <a:cxnLst/>
              <a:rect l="l" t="t" r="r" b="b"/>
              <a:pathLst>
                <a:path w="300989" h="423545">
                  <a:moveTo>
                    <a:pt x="0" y="0"/>
                  </a:moveTo>
                  <a:lnTo>
                    <a:pt x="0" y="423443"/>
                  </a:lnTo>
                  <a:lnTo>
                    <a:pt x="300951" y="423443"/>
                  </a:lnTo>
                  <a:lnTo>
                    <a:pt x="0" y="0"/>
                  </a:lnTo>
                  <a:close/>
                </a:path>
                <a:path w="300989" h="423545">
                  <a:moveTo>
                    <a:pt x="300951" y="0"/>
                  </a:moveTo>
                  <a:lnTo>
                    <a:pt x="0" y="0"/>
                  </a:lnTo>
                  <a:lnTo>
                    <a:pt x="300951" y="423443"/>
                  </a:lnTo>
                  <a:lnTo>
                    <a:pt x="3009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2562759" y="6058889"/>
              <a:ext cx="300990" cy="423545"/>
            </a:xfrm>
            <a:custGeom>
              <a:avLst/>
              <a:gdLst/>
              <a:ahLst/>
              <a:cxnLst/>
              <a:rect l="l" t="t" r="r" b="b"/>
              <a:pathLst>
                <a:path w="300989" h="423545">
                  <a:moveTo>
                    <a:pt x="300951" y="0"/>
                  </a:moveTo>
                  <a:lnTo>
                    <a:pt x="0" y="0"/>
                  </a:lnTo>
                  <a:lnTo>
                    <a:pt x="300951" y="423443"/>
                  </a:lnTo>
                  <a:lnTo>
                    <a:pt x="300951" y="0"/>
                  </a:lnTo>
                  <a:close/>
                </a:path>
                <a:path w="300989" h="423545">
                  <a:moveTo>
                    <a:pt x="0" y="0"/>
                  </a:moveTo>
                  <a:lnTo>
                    <a:pt x="300951" y="423443"/>
                  </a:lnTo>
                  <a:lnTo>
                    <a:pt x="0" y="4234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2482263" y="6058889"/>
              <a:ext cx="56515" cy="423545"/>
            </a:xfrm>
            <a:custGeom>
              <a:avLst/>
              <a:gdLst/>
              <a:ahLst/>
              <a:cxnLst/>
              <a:rect l="l" t="t" r="r" b="b"/>
              <a:pathLst>
                <a:path w="56514" h="423545">
                  <a:moveTo>
                    <a:pt x="0" y="0"/>
                  </a:moveTo>
                  <a:lnTo>
                    <a:pt x="0" y="423443"/>
                  </a:lnTo>
                  <a:lnTo>
                    <a:pt x="55994" y="423443"/>
                  </a:lnTo>
                  <a:lnTo>
                    <a:pt x="0" y="0"/>
                  </a:lnTo>
                  <a:close/>
                </a:path>
                <a:path w="56514" h="423545">
                  <a:moveTo>
                    <a:pt x="55994" y="0"/>
                  </a:moveTo>
                  <a:lnTo>
                    <a:pt x="0" y="0"/>
                  </a:lnTo>
                  <a:lnTo>
                    <a:pt x="55994" y="423443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2482263" y="6058889"/>
              <a:ext cx="56515" cy="423545"/>
            </a:xfrm>
            <a:custGeom>
              <a:avLst/>
              <a:gdLst/>
              <a:ahLst/>
              <a:cxnLst/>
              <a:rect l="l" t="t" r="r" b="b"/>
              <a:pathLst>
                <a:path w="56514" h="423545">
                  <a:moveTo>
                    <a:pt x="55994" y="0"/>
                  </a:moveTo>
                  <a:lnTo>
                    <a:pt x="0" y="0"/>
                  </a:lnTo>
                  <a:lnTo>
                    <a:pt x="55994" y="423443"/>
                  </a:lnTo>
                  <a:lnTo>
                    <a:pt x="55994" y="0"/>
                  </a:lnTo>
                  <a:close/>
                </a:path>
                <a:path w="56514" h="423545">
                  <a:moveTo>
                    <a:pt x="0" y="0"/>
                  </a:moveTo>
                  <a:lnTo>
                    <a:pt x="55994" y="423443"/>
                  </a:lnTo>
                  <a:lnTo>
                    <a:pt x="0" y="42344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2538248" y="6576814"/>
              <a:ext cx="325755" cy="0"/>
            </a:xfrm>
            <a:custGeom>
              <a:avLst/>
              <a:gdLst/>
              <a:ahLst/>
              <a:cxnLst/>
              <a:rect l="l" t="t" r="r" b="b"/>
              <a:pathLst>
                <a:path w="325755">
                  <a:moveTo>
                    <a:pt x="325462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2538257" y="6576815"/>
              <a:ext cx="325755" cy="0"/>
            </a:xfrm>
            <a:custGeom>
              <a:avLst/>
              <a:gdLst/>
              <a:ahLst/>
              <a:cxnLst/>
              <a:rect l="l" t="t" r="r" b="b"/>
              <a:pathLst>
                <a:path w="325755">
                  <a:moveTo>
                    <a:pt x="0" y="0"/>
                  </a:moveTo>
                  <a:lnTo>
                    <a:pt x="32545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2482267" y="6482330"/>
              <a:ext cx="381635" cy="94615"/>
            </a:xfrm>
            <a:custGeom>
              <a:avLst/>
              <a:gdLst/>
              <a:ahLst/>
              <a:cxnLst/>
              <a:rect l="l" t="t" r="r" b="b"/>
              <a:pathLst>
                <a:path w="381635" h="94615">
                  <a:moveTo>
                    <a:pt x="0" y="0"/>
                  </a:moveTo>
                  <a:lnTo>
                    <a:pt x="0" y="94488"/>
                  </a:lnTo>
                  <a:lnTo>
                    <a:pt x="381444" y="94488"/>
                  </a:lnTo>
                  <a:lnTo>
                    <a:pt x="0" y="0"/>
                  </a:lnTo>
                  <a:close/>
                </a:path>
                <a:path w="381635" h="94615">
                  <a:moveTo>
                    <a:pt x="381444" y="0"/>
                  </a:moveTo>
                  <a:lnTo>
                    <a:pt x="0" y="0"/>
                  </a:lnTo>
                  <a:lnTo>
                    <a:pt x="381444" y="94488"/>
                  </a:lnTo>
                  <a:lnTo>
                    <a:pt x="3814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2482267" y="6482330"/>
              <a:ext cx="381635" cy="94615"/>
            </a:xfrm>
            <a:custGeom>
              <a:avLst/>
              <a:gdLst/>
              <a:ahLst/>
              <a:cxnLst/>
              <a:rect l="l" t="t" r="r" b="b"/>
              <a:pathLst>
                <a:path w="381635" h="94615">
                  <a:moveTo>
                    <a:pt x="381444" y="0"/>
                  </a:moveTo>
                  <a:lnTo>
                    <a:pt x="0" y="0"/>
                  </a:lnTo>
                  <a:lnTo>
                    <a:pt x="381444" y="94488"/>
                  </a:lnTo>
                  <a:lnTo>
                    <a:pt x="381444" y="0"/>
                  </a:lnTo>
                  <a:close/>
                </a:path>
                <a:path w="381635" h="94615">
                  <a:moveTo>
                    <a:pt x="0" y="0"/>
                  </a:moveTo>
                  <a:lnTo>
                    <a:pt x="381444" y="94488"/>
                  </a:lnTo>
                  <a:lnTo>
                    <a:pt x="0" y="944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2562748" y="8466551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2561002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2548751" y="844555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2547004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2531261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2526007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2506759" y="842805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2501510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2485768" y="8431554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13995" y="0"/>
                  </a:moveTo>
                  <a:lnTo>
                    <a:pt x="6997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2480513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2468264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2463015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2457770" y="8459550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2456016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2457768" y="8480547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2459516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2464767" y="850504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2473514" y="85207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2478766" y="852254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0" y="0"/>
                  </a:moveTo>
                  <a:lnTo>
                    <a:pt x="6997" y="6997"/>
                  </a:lnTo>
                  <a:lnTo>
                    <a:pt x="13995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2494511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2499763" y="853304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0"/>
                  </a:moveTo>
                  <a:lnTo>
                    <a:pt x="3505" y="0"/>
                  </a:lnTo>
                  <a:lnTo>
                    <a:pt x="13995" y="3505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2519008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2524259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2540005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2545256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2557501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2559254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2561002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2510261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2508509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2510261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2508509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2510261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2508509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2510261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2508509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2510261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01486"/>
                  </a:moveTo>
                  <a:lnTo>
                    <a:pt x="0" y="132981"/>
                  </a:lnTo>
                </a:path>
                <a:path h="133350">
                  <a:moveTo>
                    <a:pt x="0" y="0"/>
                  </a:moveTo>
                  <a:lnTo>
                    <a:pt x="0" y="6299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2508509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2510261" y="7399200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0"/>
                  </a:moveTo>
                  <a:lnTo>
                    <a:pt x="0" y="3849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2482265" y="6576815"/>
              <a:ext cx="56515" cy="822960"/>
            </a:xfrm>
            <a:custGeom>
              <a:avLst/>
              <a:gdLst/>
              <a:ahLst/>
              <a:cxnLst/>
              <a:rect l="l" t="t" r="r" b="b"/>
              <a:pathLst>
                <a:path w="56514" h="822959">
                  <a:moveTo>
                    <a:pt x="55994" y="0"/>
                  </a:moveTo>
                  <a:lnTo>
                    <a:pt x="0" y="0"/>
                  </a:lnTo>
                  <a:lnTo>
                    <a:pt x="55994" y="822388"/>
                  </a:lnTo>
                  <a:lnTo>
                    <a:pt x="559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2482265" y="6576815"/>
              <a:ext cx="56515" cy="822960"/>
            </a:xfrm>
            <a:custGeom>
              <a:avLst/>
              <a:gdLst/>
              <a:ahLst/>
              <a:cxnLst/>
              <a:rect l="l" t="t" r="r" b="b"/>
              <a:pathLst>
                <a:path w="56514" h="822959">
                  <a:moveTo>
                    <a:pt x="0" y="0"/>
                  </a:moveTo>
                  <a:lnTo>
                    <a:pt x="55994" y="0"/>
                  </a:lnTo>
                  <a:lnTo>
                    <a:pt x="55994" y="82238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3061431" y="60816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3063184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3061431" y="58821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8" name="object 54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78768" y="5904915"/>
              <a:ext cx="1203824" cy="157480"/>
            </a:xfrm>
            <a:prstGeom prst="rect">
              <a:avLst/>
            </a:prstGeom>
          </p:spPr>
        </p:pic>
        <p:sp>
          <p:nvSpPr>
            <p:cNvPr id="549" name="object 549"/>
            <p:cNvSpPr/>
            <p:nvPr/>
          </p:nvSpPr>
          <p:spPr>
            <a:xfrm>
              <a:off x="5679060" y="7271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5680812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5679059" y="6477088"/>
              <a:ext cx="3810" cy="598805"/>
            </a:xfrm>
            <a:custGeom>
              <a:avLst/>
              <a:gdLst/>
              <a:ahLst/>
              <a:cxnLst/>
              <a:rect l="l" t="t" r="r" b="b"/>
              <a:pathLst>
                <a:path w="3810" h="598804">
                  <a:moveTo>
                    <a:pt x="3505" y="596658"/>
                  </a:moveTo>
                  <a:lnTo>
                    <a:pt x="2984" y="595426"/>
                  </a:lnTo>
                  <a:lnTo>
                    <a:pt x="1752" y="594906"/>
                  </a:lnTo>
                  <a:lnTo>
                    <a:pt x="508" y="595426"/>
                  </a:lnTo>
                  <a:lnTo>
                    <a:pt x="0" y="596658"/>
                  </a:lnTo>
                  <a:lnTo>
                    <a:pt x="508" y="597903"/>
                  </a:lnTo>
                  <a:lnTo>
                    <a:pt x="1752" y="598411"/>
                  </a:lnTo>
                  <a:lnTo>
                    <a:pt x="2984" y="597903"/>
                  </a:lnTo>
                  <a:lnTo>
                    <a:pt x="3505" y="596658"/>
                  </a:lnTo>
                  <a:close/>
                </a:path>
                <a:path w="3810" h="598804">
                  <a:moveTo>
                    <a:pt x="3505" y="400685"/>
                  </a:moveTo>
                  <a:lnTo>
                    <a:pt x="2984" y="399453"/>
                  </a:lnTo>
                  <a:lnTo>
                    <a:pt x="1752" y="398932"/>
                  </a:lnTo>
                  <a:lnTo>
                    <a:pt x="508" y="399453"/>
                  </a:lnTo>
                  <a:lnTo>
                    <a:pt x="0" y="400685"/>
                  </a:lnTo>
                  <a:lnTo>
                    <a:pt x="508" y="401929"/>
                  </a:lnTo>
                  <a:lnTo>
                    <a:pt x="1752" y="402437"/>
                  </a:lnTo>
                  <a:lnTo>
                    <a:pt x="2984" y="401929"/>
                  </a:lnTo>
                  <a:lnTo>
                    <a:pt x="3505" y="400685"/>
                  </a:lnTo>
                  <a:close/>
                </a:path>
                <a:path w="3810" h="598804">
                  <a:moveTo>
                    <a:pt x="3505" y="201218"/>
                  </a:moveTo>
                  <a:lnTo>
                    <a:pt x="2984" y="199986"/>
                  </a:lnTo>
                  <a:lnTo>
                    <a:pt x="1752" y="199466"/>
                  </a:lnTo>
                  <a:lnTo>
                    <a:pt x="508" y="199986"/>
                  </a:lnTo>
                  <a:lnTo>
                    <a:pt x="0" y="201218"/>
                  </a:lnTo>
                  <a:lnTo>
                    <a:pt x="508" y="202463"/>
                  </a:lnTo>
                  <a:lnTo>
                    <a:pt x="1752" y="202971"/>
                  </a:lnTo>
                  <a:lnTo>
                    <a:pt x="2984" y="202463"/>
                  </a:lnTo>
                  <a:lnTo>
                    <a:pt x="3505" y="201218"/>
                  </a:lnTo>
                  <a:close/>
                </a:path>
                <a:path w="3810" h="598804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84"/>
                  </a:lnTo>
                  <a:lnTo>
                    <a:pt x="1752" y="3505"/>
                  </a:lnTo>
                  <a:lnTo>
                    <a:pt x="2984" y="2984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5680812" y="631435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5679059" y="6081636"/>
              <a:ext cx="3810" cy="200025"/>
            </a:xfrm>
            <a:custGeom>
              <a:avLst/>
              <a:gdLst/>
              <a:ahLst/>
              <a:cxnLst/>
              <a:rect l="l" t="t" r="r" b="b"/>
              <a:pathLst>
                <a:path w="3810" h="200025">
                  <a:moveTo>
                    <a:pt x="3505" y="197726"/>
                  </a:moveTo>
                  <a:lnTo>
                    <a:pt x="2984" y="196494"/>
                  </a:lnTo>
                  <a:lnTo>
                    <a:pt x="1752" y="195973"/>
                  </a:lnTo>
                  <a:lnTo>
                    <a:pt x="508" y="196494"/>
                  </a:lnTo>
                  <a:lnTo>
                    <a:pt x="0" y="197726"/>
                  </a:lnTo>
                  <a:lnTo>
                    <a:pt x="508" y="198970"/>
                  </a:lnTo>
                  <a:lnTo>
                    <a:pt x="1752" y="199478"/>
                  </a:lnTo>
                  <a:lnTo>
                    <a:pt x="2984" y="198970"/>
                  </a:lnTo>
                  <a:lnTo>
                    <a:pt x="3505" y="197726"/>
                  </a:lnTo>
                  <a:close/>
                </a:path>
                <a:path w="3810" h="200025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5680812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4853178" y="5682691"/>
              <a:ext cx="829944" cy="402590"/>
            </a:xfrm>
            <a:custGeom>
              <a:avLst/>
              <a:gdLst/>
              <a:ahLst/>
              <a:cxnLst/>
              <a:rect l="l" t="t" r="r" b="b"/>
              <a:pathLst>
                <a:path w="829945" h="402589">
                  <a:moveTo>
                    <a:pt x="3505" y="400697"/>
                  </a:moveTo>
                  <a:lnTo>
                    <a:pt x="2984" y="399465"/>
                  </a:lnTo>
                  <a:lnTo>
                    <a:pt x="1752" y="398945"/>
                  </a:lnTo>
                  <a:lnTo>
                    <a:pt x="508" y="399465"/>
                  </a:lnTo>
                  <a:lnTo>
                    <a:pt x="0" y="400697"/>
                  </a:lnTo>
                  <a:lnTo>
                    <a:pt x="508" y="401942"/>
                  </a:lnTo>
                  <a:lnTo>
                    <a:pt x="1752" y="402450"/>
                  </a:lnTo>
                  <a:lnTo>
                    <a:pt x="2984" y="401942"/>
                  </a:lnTo>
                  <a:lnTo>
                    <a:pt x="3505" y="400697"/>
                  </a:lnTo>
                  <a:close/>
                </a:path>
                <a:path w="829945" h="402589">
                  <a:moveTo>
                    <a:pt x="829386" y="201231"/>
                  </a:moveTo>
                  <a:lnTo>
                    <a:pt x="828865" y="199986"/>
                  </a:lnTo>
                  <a:lnTo>
                    <a:pt x="827633" y="199478"/>
                  </a:lnTo>
                  <a:lnTo>
                    <a:pt x="826389" y="199986"/>
                  </a:lnTo>
                  <a:lnTo>
                    <a:pt x="825881" y="201231"/>
                  </a:lnTo>
                  <a:lnTo>
                    <a:pt x="826389" y="202463"/>
                  </a:lnTo>
                  <a:lnTo>
                    <a:pt x="827633" y="202984"/>
                  </a:lnTo>
                  <a:lnTo>
                    <a:pt x="828865" y="202463"/>
                  </a:lnTo>
                  <a:lnTo>
                    <a:pt x="829386" y="201231"/>
                  </a:lnTo>
                  <a:close/>
                </a:path>
                <a:path w="829945" h="402589">
                  <a:moveTo>
                    <a:pt x="829386" y="1752"/>
                  </a:moveTo>
                  <a:lnTo>
                    <a:pt x="828865" y="520"/>
                  </a:lnTo>
                  <a:lnTo>
                    <a:pt x="827633" y="0"/>
                  </a:lnTo>
                  <a:lnTo>
                    <a:pt x="826389" y="520"/>
                  </a:lnTo>
                  <a:lnTo>
                    <a:pt x="825881" y="1752"/>
                  </a:lnTo>
                  <a:lnTo>
                    <a:pt x="826389" y="2997"/>
                  </a:lnTo>
                  <a:lnTo>
                    <a:pt x="827633" y="3505"/>
                  </a:lnTo>
                  <a:lnTo>
                    <a:pt x="828865" y="2997"/>
                  </a:lnTo>
                  <a:lnTo>
                    <a:pt x="829386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4854930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4576711" y="5682691"/>
              <a:ext cx="280035" cy="402590"/>
            </a:xfrm>
            <a:custGeom>
              <a:avLst/>
              <a:gdLst/>
              <a:ahLst/>
              <a:cxnLst/>
              <a:rect l="l" t="t" r="r" b="b"/>
              <a:pathLst>
                <a:path w="280035" h="402589">
                  <a:moveTo>
                    <a:pt x="3505" y="400697"/>
                  </a:moveTo>
                  <a:lnTo>
                    <a:pt x="2984" y="399465"/>
                  </a:lnTo>
                  <a:lnTo>
                    <a:pt x="1752" y="398945"/>
                  </a:lnTo>
                  <a:lnTo>
                    <a:pt x="508" y="399465"/>
                  </a:lnTo>
                  <a:lnTo>
                    <a:pt x="0" y="400697"/>
                  </a:lnTo>
                  <a:lnTo>
                    <a:pt x="508" y="401942"/>
                  </a:lnTo>
                  <a:lnTo>
                    <a:pt x="1752" y="402450"/>
                  </a:lnTo>
                  <a:lnTo>
                    <a:pt x="2984" y="401942"/>
                  </a:lnTo>
                  <a:lnTo>
                    <a:pt x="3505" y="400697"/>
                  </a:lnTo>
                  <a:close/>
                </a:path>
                <a:path w="280035" h="402589">
                  <a:moveTo>
                    <a:pt x="279971" y="201231"/>
                  </a:moveTo>
                  <a:lnTo>
                    <a:pt x="279450" y="199986"/>
                  </a:lnTo>
                  <a:lnTo>
                    <a:pt x="278218" y="199478"/>
                  </a:lnTo>
                  <a:lnTo>
                    <a:pt x="276974" y="199986"/>
                  </a:lnTo>
                  <a:lnTo>
                    <a:pt x="276466" y="201231"/>
                  </a:lnTo>
                  <a:lnTo>
                    <a:pt x="276974" y="202463"/>
                  </a:lnTo>
                  <a:lnTo>
                    <a:pt x="278218" y="202984"/>
                  </a:lnTo>
                  <a:lnTo>
                    <a:pt x="279450" y="202463"/>
                  </a:lnTo>
                  <a:lnTo>
                    <a:pt x="279971" y="201231"/>
                  </a:lnTo>
                  <a:close/>
                </a:path>
                <a:path w="280035" h="402589">
                  <a:moveTo>
                    <a:pt x="279971" y="1752"/>
                  </a:moveTo>
                  <a:lnTo>
                    <a:pt x="279450" y="520"/>
                  </a:lnTo>
                  <a:lnTo>
                    <a:pt x="278218" y="0"/>
                  </a:lnTo>
                  <a:lnTo>
                    <a:pt x="276974" y="520"/>
                  </a:lnTo>
                  <a:lnTo>
                    <a:pt x="276466" y="1752"/>
                  </a:lnTo>
                  <a:lnTo>
                    <a:pt x="276974" y="2997"/>
                  </a:lnTo>
                  <a:lnTo>
                    <a:pt x="278218" y="3505"/>
                  </a:lnTo>
                  <a:lnTo>
                    <a:pt x="279450" y="2997"/>
                  </a:lnTo>
                  <a:lnTo>
                    <a:pt x="279971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4578469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4576711" y="5682691"/>
              <a:ext cx="3810" cy="203200"/>
            </a:xfrm>
            <a:custGeom>
              <a:avLst/>
              <a:gdLst/>
              <a:ahLst/>
              <a:cxnLst/>
              <a:rect l="l" t="t" r="r" b="b"/>
              <a:pathLst>
                <a:path w="3810" h="203200">
                  <a:moveTo>
                    <a:pt x="3505" y="201231"/>
                  </a:moveTo>
                  <a:lnTo>
                    <a:pt x="2984" y="199986"/>
                  </a:lnTo>
                  <a:lnTo>
                    <a:pt x="1752" y="199478"/>
                  </a:lnTo>
                  <a:lnTo>
                    <a:pt x="508" y="199986"/>
                  </a:lnTo>
                  <a:lnTo>
                    <a:pt x="0" y="201231"/>
                  </a:lnTo>
                  <a:lnTo>
                    <a:pt x="508" y="202463"/>
                  </a:lnTo>
                  <a:lnTo>
                    <a:pt x="1752" y="202984"/>
                  </a:lnTo>
                  <a:lnTo>
                    <a:pt x="2984" y="202463"/>
                  </a:lnTo>
                  <a:lnTo>
                    <a:pt x="3505" y="201231"/>
                  </a:lnTo>
                  <a:close/>
                </a:path>
                <a:path w="3810" h="203200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0" name="object 56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14782" y="5719437"/>
              <a:ext cx="1546787" cy="225728"/>
            </a:xfrm>
            <a:prstGeom prst="rect">
              <a:avLst/>
            </a:prstGeom>
          </p:spPr>
        </p:pic>
        <p:sp>
          <p:nvSpPr>
            <p:cNvPr id="561" name="object 561"/>
            <p:cNvSpPr/>
            <p:nvPr/>
          </p:nvSpPr>
          <p:spPr>
            <a:xfrm>
              <a:off x="4853177" y="7271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4854930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4576711" y="6277609"/>
              <a:ext cx="280035" cy="997585"/>
            </a:xfrm>
            <a:custGeom>
              <a:avLst/>
              <a:gdLst/>
              <a:ahLst/>
              <a:cxnLst/>
              <a:rect l="l" t="t" r="r" b="b"/>
              <a:pathLst>
                <a:path w="280035" h="997584">
                  <a:moveTo>
                    <a:pt x="3505" y="995616"/>
                  </a:moveTo>
                  <a:lnTo>
                    <a:pt x="2984" y="994371"/>
                  </a:lnTo>
                  <a:lnTo>
                    <a:pt x="1752" y="993863"/>
                  </a:lnTo>
                  <a:lnTo>
                    <a:pt x="508" y="994371"/>
                  </a:lnTo>
                  <a:lnTo>
                    <a:pt x="0" y="995616"/>
                  </a:lnTo>
                  <a:lnTo>
                    <a:pt x="508" y="996848"/>
                  </a:lnTo>
                  <a:lnTo>
                    <a:pt x="1752" y="997369"/>
                  </a:lnTo>
                  <a:lnTo>
                    <a:pt x="2984" y="996848"/>
                  </a:lnTo>
                  <a:lnTo>
                    <a:pt x="3505" y="995616"/>
                  </a:lnTo>
                  <a:close/>
                </a:path>
                <a:path w="280035" h="997584">
                  <a:moveTo>
                    <a:pt x="279971" y="796137"/>
                  </a:moveTo>
                  <a:lnTo>
                    <a:pt x="279450" y="794905"/>
                  </a:lnTo>
                  <a:lnTo>
                    <a:pt x="278218" y="794385"/>
                  </a:lnTo>
                  <a:lnTo>
                    <a:pt x="276974" y="794905"/>
                  </a:lnTo>
                  <a:lnTo>
                    <a:pt x="276466" y="796137"/>
                  </a:lnTo>
                  <a:lnTo>
                    <a:pt x="276974" y="797382"/>
                  </a:lnTo>
                  <a:lnTo>
                    <a:pt x="278218" y="797890"/>
                  </a:lnTo>
                  <a:lnTo>
                    <a:pt x="279450" y="797382"/>
                  </a:lnTo>
                  <a:lnTo>
                    <a:pt x="279971" y="796137"/>
                  </a:lnTo>
                  <a:close/>
                </a:path>
                <a:path w="280035" h="997584">
                  <a:moveTo>
                    <a:pt x="279971" y="600163"/>
                  </a:moveTo>
                  <a:lnTo>
                    <a:pt x="279450" y="598932"/>
                  </a:lnTo>
                  <a:lnTo>
                    <a:pt x="278218" y="598411"/>
                  </a:lnTo>
                  <a:lnTo>
                    <a:pt x="276974" y="598932"/>
                  </a:lnTo>
                  <a:lnTo>
                    <a:pt x="276466" y="600163"/>
                  </a:lnTo>
                  <a:lnTo>
                    <a:pt x="276974" y="601408"/>
                  </a:lnTo>
                  <a:lnTo>
                    <a:pt x="278218" y="601916"/>
                  </a:lnTo>
                  <a:lnTo>
                    <a:pt x="279450" y="601408"/>
                  </a:lnTo>
                  <a:lnTo>
                    <a:pt x="279971" y="600163"/>
                  </a:lnTo>
                  <a:close/>
                </a:path>
                <a:path w="280035" h="997584">
                  <a:moveTo>
                    <a:pt x="279971" y="400697"/>
                  </a:moveTo>
                  <a:lnTo>
                    <a:pt x="279450" y="399465"/>
                  </a:lnTo>
                  <a:lnTo>
                    <a:pt x="278218" y="398945"/>
                  </a:lnTo>
                  <a:lnTo>
                    <a:pt x="276974" y="399465"/>
                  </a:lnTo>
                  <a:lnTo>
                    <a:pt x="276466" y="400697"/>
                  </a:lnTo>
                  <a:lnTo>
                    <a:pt x="276974" y="401942"/>
                  </a:lnTo>
                  <a:lnTo>
                    <a:pt x="278218" y="402450"/>
                  </a:lnTo>
                  <a:lnTo>
                    <a:pt x="279450" y="401942"/>
                  </a:lnTo>
                  <a:lnTo>
                    <a:pt x="279971" y="400697"/>
                  </a:lnTo>
                  <a:close/>
                </a:path>
                <a:path w="280035" h="997584">
                  <a:moveTo>
                    <a:pt x="279971" y="201231"/>
                  </a:moveTo>
                  <a:lnTo>
                    <a:pt x="279450" y="199986"/>
                  </a:lnTo>
                  <a:lnTo>
                    <a:pt x="278218" y="199478"/>
                  </a:lnTo>
                  <a:lnTo>
                    <a:pt x="276974" y="199986"/>
                  </a:lnTo>
                  <a:lnTo>
                    <a:pt x="276466" y="201231"/>
                  </a:lnTo>
                  <a:lnTo>
                    <a:pt x="276974" y="202463"/>
                  </a:lnTo>
                  <a:lnTo>
                    <a:pt x="278218" y="202984"/>
                  </a:lnTo>
                  <a:lnTo>
                    <a:pt x="279450" y="202463"/>
                  </a:lnTo>
                  <a:lnTo>
                    <a:pt x="279971" y="201231"/>
                  </a:lnTo>
                  <a:close/>
                </a:path>
                <a:path w="280035" h="997584">
                  <a:moveTo>
                    <a:pt x="279971" y="1752"/>
                  </a:moveTo>
                  <a:lnTo>
                    <a:pt x="279450" y="520"/>
                  </a:lnTo>
                  <a:lnTo>
                    <a:pt x="278218" y="0"/>
                  </a:lnTo>
                  <a:lnTo>
                    <a:pt x="276974" y="520"/>
                  </a:lnTo>
                  <a:lnTo>
                    <a:pt x="276466" y="1752"/>
                  </a:lnTo>
                  <a:lnTo>
                    <a:pt x="276974" y="2997"/>
                  </a:lnTo>
                  <a:lnTo>
                    <a:pt x="278218" y="3505"/>
                  </a:lnTo>
                  <a:lnTo>
                    <a:pt x="279450" y="2997"/>
                  </a:lnTo>
                  <a:lnTo>
                    <a:pt x="279971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4578469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4576711" y="6277609"/>
              <a:ext cx="3810" cy="798195"/>
            </a:xfrm>
            <a:custGeom>
              <a:avLst/>
              <a:gdLst/>
              <a:ahLst/>
              <a:cxnLst/>
              <a:rect l="l" t="t" r="r" b="b"/>
              <a:pathLst>
                <a:path w="3810" h="798195">
                  <a:moveTo>
                    <a:pt x="3505" y="796137"/>
                  </a:moveTo>
                  <a:lnTo>
                    <a:pt x="2984" y="794905"/>
                  </a:lnTo>
                  <a:lnTo>
                    <a:pt x="1752" y="794385"/>
                  </a:lnTo>
                  <a:lnTo>
                    <a:pt x="508" y="794905"/>
                  </a:lnTo>
                  <a:lnTo>
                    <a:pt x="0" y="796137"/>
                  </a:lnTo>
                  <a:lnTo>
                    <a:pt x="508" y="797382"/>
                  </a:lnTo>
                  <a:lnTo>
                    <a:pt x="1752" y="797890"/>
                  </a:lnTo>
                  <a:lnTo>
                    <a:pt x="2984" y="797382"/>
                  </a:lnTo>
                  <a:lnTo>
                    <a:pt x="3505" y="796137"/>
                  </a:lnTo>
                  <a:close/>
                </a:path>
                <a:path w="3810" h="798195">
                  <a:moveTo>
                    <a:pt x="3505" y="600163"/>
                  </a:moveTo>
                  <a:lnTo>
                    <a:pt x="2984" y="598932"/>
                  </a:lnTo>
                  <a:lnTo>
                    <a:pt x="1752" y="598411"/>
                  </a:lnTo>
                  <a:lnTo>
                    <a:pt x="508" y="598932"/>
                  </a:lnTo>
                  <a:lnTo>
                    <a:pt x="0" y="600163"/>
                  </a:lnTo>
                  <a:lnTo>
                    <a:pt x="508" y="601408"/>
                  </a:lnTo>
                  <a:lnTo>
                    <a:pt x="1752" y="601916"/>
                  </a:lnTo>
                  <a:lnTo>
                    <a:pt x="2984" y="601408"/>
                  </a:lnTo>
                  <a:lnTo>
                    <a:pt x="3505" y="600163"/>
                  </a:lnTo>
                  <a:close/>
                </a:path>
                <a:path w="3810" h="798195">
                  <a:moveTo>
                    <a:pt x="3505" y="400697"/>
                  </a:moveTo>
                  <a:lnTo>
                    <a:pt x="2984" y="399465"/>
                  </a:lnTo>
                  <a:lnTo>
                    <a:pt x="1752" y="398945"/>
                  </a:lnTo>
                  <a:lnTo>
                    <a:pt x="508" y="399465"/>
                  </a:lnTo>
                  <a:lnTo>
                    <a:pt x="0" y="400697"/>
                  </a:lnTo>
                  <a:lnTo>
                    <a:pt x="508" y="401942"/>
                  </a:lnTo>
                  <a:lnTo>
                    <a:pt x="1752" y="402450"/>
                  </a:lnTo>
                  <a:lnTo>
                    <a:pt x="2984" y="401942"/>
                  </a:lnTo>
                  <a:lnTo>
                    <a:pt x="3505" y="400697"/>
                  </a:lnTo>
                  <a:close/>
                </a:path>
                <a:path w="3810" h="798195">
                  <a:moveTo>
                    <a:pt x="3505" y="201231"/>
                  </a:moveTo>
                  <a:lnTo>
                    <a:pt x="2984" y="199986"/>
                  </a:lnTo>
                  <a:lnTo>
                    <a:pt x="1752" y="199478"/>
                  </a:lnTo>
                  <a:lnTo>
                    <a:pt x="508" y="199986"/>
                  </a:lnTo>
                  <a:lnTo>
                    <a:pt x="0" y="201231"/>
                  </a:lnTo>
                  <a:lnTo>
                    <a:pt x="508" y="202463"/>
                  </a:lnTo>
                  <a:lnTo>
                    <a:pt x="1752" y="202984"/>
                  </a:lnTo>
                  <a:lnTo>
                    <a:pt x="2984" y="202463"/>
                  </a:lnTo>
                  <a:lnTo>
                    <a:pt x="3505" y="201231"/>
                  </a:lnTo>
                  <a:close/>
                </a:path>
                <a:path w="3810" h="798195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6" name="object 56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13465" y="6044891"/>
              <a:ext cx="1077847" cy="1105847"/>
            </a:xfrm>
            <a:prstGeom prst="rect">
              <a:avLst/>
            </a:prstGeom>
          </p:spPr>
        </p:pic>
        <p:pic>
          <p:nvPicPr>
            <p:cNvPr id="567" name="object 56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88006" y="6044881"/>
              <a:ext cx="321965" cy="1060366"/>
            </a:xfrm>
            <a:prstGeom prst="rect">
              <a:avLst/>
            </a:prstGeom>
          </p:spPr>
        </p:pic>
        <p:sp>
          <p:nvSpPr>
            <p:cNvPr id="568" name="object 568"/>
            <p:cNvSpPr/>
            <p:nvPr/>
          </p:nvSpPr>
          <p:spPr>
            <a:xfrm>
              <a:off x="3957294" y="6676555"/>
              <a:ext cx="3810" cy="203200"/>
            </a:xfrm>
            <a:custGeom>
              <a:avLst/>
              <a:gdLst/>
              <a:ahLst/>
              <a:cxnLst/>
              <a:rect l="l" t="t" r="r" b="b"/>
              <a:pathLst>
                <a:path w="3810" h="203200">
                  <a:moveTo>
                    <a:pt x="3505" y="201218"/>
                  </a:moveTo>
                  <a:lnTo>
                    <a:pt x="2997" y="199986"/>
                  </a:lnTo>
                  <a:lnTo>
                    <a:pt x="1752" y="199466"/>
                  </a:lnTo>
                  <a:lnTo>
                    <a:pt x="520" y="199986"/>
                  </a:lnTo>
                  <a:lnTo>
                    <a:pt x="0" y="201218"/>
                  </a:lnTo>
                  <a:lnTo>
                    <a:pt x="520" y="202463"/>
                  </a:lnTo>
                  <a:lnTo>
                    <a:pt x="1752" y="202971"/>
                  </a:lnTo>
                  <a:lnTo>
                    <a:pt x="2997" y="202463"/>
                  </a:lnTo>
                  <a:lnTo>
                    <a:pt x="3505" y="201218"/>
                  </a:lnTo>
                  <a:close/>
                </a:path>
                <a:path w="3810" h="203200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3959057" y="6513830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3957304" y="647707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4130532" y="6531323"/>
              <a:ext cx="0" cy="497205"/>
            </a:xfrm>
            <a:custGeom>
              <a:avLst/>
              <a:gdLst/>
              <a:ahLst/>
              <a:cxnLst/>
              <a:rect l="l" t="t" r="r" b="b"/>
              <a:pathLst>
                <a:path h="497204">
                  <a:moveTo>
                    <a:pt x="0" y="0"/>
                  </a:moveTo>
                  <a:lnTo>
                    <a:pt x="0" y="49692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3983554" y="6548827"/>
              <a:ext cx="140335" cy="476250"/>
            </a:xfrm>
            <a:custGeom>
              <a:avLst/>
              <a:gdLst/>
              <a:ahLst/>
              <a:cxnLst/>
              <a:rect l="l" t="t" r="r" b="b"/>
              <a:pathLst>
                <a:path w="140335" h="476250">
                  <a:moveTo>
                    <a:pt x="0" y="0"/>
                  </a:moveTo>
                  <a:lnTo>
                    <a:pt x="139979" y="0"/>
                  </a:lnTo>
                  <a:lnTo>
                    <a:pt x="139979" y="475932"/>
                  </a:lnTo>
                  <a:lnTo>
                    <a:pt x="0" y="475932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4134034" y="6044899"/>
              <a:ext cx="59690" cy="420370"/>
            </a:xfrm>
            <a:custGeom>
              <a:avLst/>
              <a:gdLst/>
              <a:ahLst/>
              <a:cxnLst/>
              <a:rect l="l" t="t" r="r" b="b"/>
              <a:pathLst>
                <a:path w="59689" h="420370">
                  <a:moveTo>
                    <a:pt x="0" y="0"/>
                  </a:moveTo>
                  <a:lnTo>
                    <a:pt x="59486" y="0"/>
                  </a:lnTo>
                  <a:lnTo>
                    <a:pt x="59486" y="419938"/>
                  </a:lnTo>
                  <a:lnTo>
                    <a:pt x="0" y="41993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4134037" y="6545312"/>
              <a:ext cx="59690" cy="469265"/>
            </a:xfrm>
            <a:custGeom>
              <a:avLst/>
              <a:gdLst/>
              <a:ahLst/>
              <a:cxnLst/>
              <a:rect l="l" t="t" r="r" b="b"/>
              <a:pathLst>
                <a:path w="59689" h="469265">
                  <a:moveTo>
                    <a:pt x="59486" y="468934"/>
                  </a:moveTo>
                  <a:lnTo>
                    <a:pt x="0" y="468934"/>
                  </a:lnTo>
                  <a:lnTo>
                    <a:pt x="0" y="0"/>
                  </a:lnTo>
                  <a:lnTo>
                    <a:pt x="59486" y="0"/>
                  </a:lnTo>
                  <a:lnTo>
                    <a:pt x="59486" y="468934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4193529" y="6545312"/>
              <a:ext cx="91440" cy="469265"/>
            </a:xfrm>
            <a:custGeom>
              <a:avLst/>
              <a:gdLst/>
              <a:ahLst/>
              <a:cxnLst/>
              <a:rect l="l" t="t" r="r" b="b"/>
              <a:pathLst>
                <a:path w="91439" h="469265">
                  <a:moveTo>
                    <a:pt x="90982" y="468934"/>
                  </a:moveTo>
                  <a:lnTo>
                    <a:pt x="0" y="468934"/>
                  </a:lnTo>
                  <a:lnTo>
                    <a:pt x="0" y="0"/>
                  </a:lnTo>
                  <a:lnTo>
                    <a:pt x="90982" y="0"/>
                  </a:lnTo>
                  <a:lnTo>
                    <a:pt x="90982" y="468934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3957304" y="7271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3959057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3957304" y="70719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4011548" y="846655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4006297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3997547" y="844555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3995798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3980056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3974801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3955554" y="842805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3950305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3934562" y="8431554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6997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3929307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3917058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3911810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3906565" y="8459550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3904811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3906564" y="8480547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3908310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3913563" y="850504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3922308" y="85207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3927561" y="852254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0"/>
                  </a:moveTo>
                  <a:lnTo>
                    <a:pt x="6997" y="6997"/>
                  </a:lnTo>
                  <a:lnTo>
                    <a:pt x="13995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3943306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3948558" y="853304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0"/>
                  </a:moveTo>
                  <a:lnTo>
                    <a:pt x="3505" y="0"/>
                  </a:lnTo>
                  <a:lnTo>
                    <a:pt x="13995" y="3505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3967802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3973055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3988799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3994052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4002797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4008050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4009796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3959057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3957304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3959057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3957304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3959057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3957304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3959057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3957304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3959057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3957304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5736804" y="846655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5731553" y="84577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5722802" y="844554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5721054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5705312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5700057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5680810" y="842805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5675561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5659818" y="84280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6997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5654564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5642313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5637066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5631821" y="8459550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5630067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5631819" y="8480547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3995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5633567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5638819" y="8505044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0"/>
                  </a:moveTo>
                  <a:lnTo>
                    <a:pt x="3505" y="6997"/>
                  </a:lnTo>
                  <a:lnTo>
                    <a:pt x="6997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5647565" y="85172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5652817" y="852254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5668562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5673813" y="853304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5693058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5698310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5714055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5719307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5728052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5733305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5735052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5680812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5679060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5680812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5679060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5680812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5679060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5680812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5679060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5680812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5679060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4903917" y="8466551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4898670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4889920" y="844555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" name="object 658"/>
            <p:cNvSpPr/>
            <p:nvPr/>
          </p:nvSpPr>
          <p:spPr>
            <a:xfrm>
              <a:off x="4888171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" name="object 659"/>
            <p:cNvSpPr/>
            <p:nvPr/>
          </p:nvSpPr>
          <p:spPr>
            <a:xfrm>
              <a:off x="4872429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4867175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4847927" y="842805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4842679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4826937" y="8431554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6997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4821681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4809431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4804184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4798938" y="8459550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4797184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4798937" y="8480547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4800685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4805936" y="850504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" name="object 672"/>
            <p:cNvSpPr/>
            <p:nvPr/>
          </p:nvSpPr>
          <p:spPr>
            <a:xfrm>
              <a:off x="4814683" y="85207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" name="object 673"/>
            <p:cNvSpPr/>
            <p:nvPr/>
          </p:nvSpPr>
          <p:spPr>
            <a:xfrm>
              <a:off x="4819934" y="852254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0"/>
                  </a:moveTo>
                  <a:lnTo>
                    <a:pt x="6997" y="6997"/>
                  </a:lnTo>
                  <a:lnTo>
                    <a:pt x="13995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4835679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4840932" y="853304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0"/>
                  </a:moveTo>
                  <a:lnTo>
                    <a:pt x="3505" y="0"/>
                  </a:lnTo>
                  <a:lnTo>
                    <a:pt x="13995" y="3505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4860176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4865428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4881173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4886425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4898670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4900423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4902170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4854930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4853177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4854930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4853177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4854930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4853177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4854930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4853177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4854930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4853177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8739374" y="366873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09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8737628" y="3663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8728883" y="3647733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3492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8723629" y="3642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8707888" y="363373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8702631" y="36319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8683384" y="363023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8678136" y="362848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8662393" y="36302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6997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8657139" y="3638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8644890" y="364073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8639641" y="365647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8634395" y="366172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8632643" y="367747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8634395" y="36827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0" y="0"/>
                  </a:moveTo>
                  <a:lnTo>
                    <a:pt x="0" y="6997"/>
                  </a:lnTo>
                  <a:lnTo>
                    <a:pt x="3505" y="13995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8636142" y="3701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8641393" y="370722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3505" y="10502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8650140" y="3719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8655392" y="37247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8671136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8676388" y="373521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8695633" y="37334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8700885" y="37282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8716630" y="372646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8721884" y="371421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8734129" y="3708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8735881" y="3689722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0" y="17500"/>
                  </a:moveTo>
                  <a:lnTo>
                    <a:pt x="3505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8681631" y="3684473"/>
              <a:ext cx="63500" cy="1207770"/>
            </a:xfrm>
            <a:custGeom>
              <a:avLst/>
              <a:gdLst/>
              <a:ahLst/>
              <a:cxnLst/>
              <a:rect l="l" t="t" r="r" b="b"/>
              <a:pathLst>
                <a:path w="63500" h="1207770">
                  <a:moveTo>
                    <a:pt x="3505" y="1205585"/>
                  </a:moveTo>
                  <a:lnTo>
                    <a:pt x="2984" y="1204353"/>
                  </a:lnTo>
                  <a:lnTo>
                    <a:pt x="1752" y="1203833"/>
                  </a:lnTo>
                  <a:lnTo>
                    <a:pt x="508" y="1204353"/>
                  </a:lnTo>
                  <a:lnTo>
                    <a:pt x="0" y="1205585"/>
                  </a:lnTo>
                  <a:lnTo>
                    <a:pt x="508" y="1206830"/>
                  </a:lnTo>
                  <a:lnTo>
                    <a:pt x="1752" y="1207338"/>
                  </a:lnTo>
                  <a:lnTo>
                    <a:pt x="2984" y="1206830"/>
                  </a:lnTo>
                  <a:lnTo>
                    <a:pt x="3505" y="1205585"/>
                  </a:lnTo>
                  <a:close/>
                </a:path>
                <a:path w="63500" h="1207770">
                  <a:moveTo>
                    <a:pt x="62992" y="1752"/>
                  </a:moveTo>
                  <a:lnTo>
                    <a:pt x="62484" y="520"/>
                  </a:lnTo>
                  <a:lnTo>
                    <a:pt x="61239" y="0"/>
                  </a:lnTo>
                  <a:lnTo>
                    <a:pt x="60007" y="520"/>
                  </a:lnTo>
                  <a:lnTo>
                    <a:pt x="59486" y="1752"/>
                  </a:lnTo>
                  <a:lnTo>
                    <a:pt x="60007" y="2997"/>
                  </a:lnTo>
                  <a:lnTo>
                    <a:pt x="61239" y="3505"/>
                  </a:lnTo>
                  <a:lnTo>
                    <a:pt x="62484" y="2997"/>
                  </a:lnTo>
                  <a:lnTo>
                    <a:pt x="62992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8683387" y="472557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8681634" y="46923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8683387" y="452610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8681634" y="449285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8683387" y="433013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8681634" y="42933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8683387" y="4130662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8681634" y="40974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8683387" y="393119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" name="object 730"/>
            <p:cNvSpPr/>
            <p:nvPr/>
          </p:nvSpPr>
          <p:spPr>
            <a:xfrm>
              <a:off x="8681634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8683387" y="3735223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8151464" y="3808706"/>
              <a:ext cx="608965" cy="7620"/>
            </a:xfrm>
            <a:custGeom>
              <a:avLst/>
              <a:gdLst/>
              <a:ahLst/>
              <a:cxnLst/>
              <a:rect l="l" t="t" r="r" b="b"/>
              <a:pathLst>
                <a:path w="608965" h="7620">
                  <a:moveTo>
                    <a:pt x="608914" y="0"/>
                  </a:moveTo>
                  <a:lnTo>
                    <a:pt x="0" y="6997"/>
                  </a:lnTo>
                  <a:lnTo>
                    <a:pt x="608914" y="6997"/>
                  </a:lnTo>
                  <a:lnTo>
                    <a:pt x="6089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8151463" y="3808708"/>
              <a:ext cx="608965" cy="7620"/>
            </a:xfrm>
            <a:custGeom>
              <a:avLst/>
              <a:gdLst/>
              <a:ahLst/>
              <a:cxnLst/>
              <a:rect l="l" t="t" r="r" b="b"/>
              <a:pathLst>
                <a:path w="608965" h="7620">
                  <a:moveTo>
                    <a:pt x="608914" y="0"/>
                  </a:moveTo>
                  <a:lnTo>
                    <a:pt x="608914" y="6997"/>
                  </a:lnTo>
                  <a:lnTo>
                    <a:pt x="0" y="6997"/>
                  </a:lnTo>
                  <a:lnTo>
                    <a:pt x="60891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8133968" y="3815702"/>
              <a:ext cx="626745" cy="7620"/>
            </a:xfrm>
            <a:custGeom>
              <a:avLst/>
              <a:gdLst/>
              <a:ahLst/>
              <a:cxnLst/>
              <a:rect l="l" t="t" r="r" b="b"/>
              <a:pathLst>
                <a:path w="626745" h="7620">
                  <a:moveTo>
                    <a:pt x="626427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626427" y="7010"/>
                  </a:lnTo>
                  <a:lnTo>
                    <a:pt x="626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8133962" y="3815707"/>
              <a:ext cx="626745" cy="7620"/>
            </a:xfrm>
            <a:custGeom>
              <a:avLst/>
              <a:gdLst/>
              <a:ahLst/>
              <a:cxnLst/>
              <a:rect l="l" t="t" r="r" b="b"/>
              <a:pathLst>
                <a:path w="626745" h="7620">
                  <a:moveTo>
                    <a:pt x="626414" y="0"/>
                  </a:moveTo>
                  <a:lnTo>
                    <a:pt x="0" y="0"/>
                  </a:lnTo>
                  <a:lnTo>
                    <a:pt x="626414" y="6997"/>
                  </a:lnTo>
                  <a:lnTo>
                    <a:pt x="626414" y="0"/>
                  </a:lnTo>
                  <a:close/>
                </a:path>
                <a:path w="626745" h="7620">
                  <a:moveTo>
                    <a:pt x="0" y="0"/>
                  </a:moveTo>
                  <a:lnTo>
                    <a:pt x="626414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8133964" y="3822698"/>
              <a:ext cx="626745" cy="7620"/>
            </a:xfrm>
            <a:custGeom>
              <a:avLst/>
              <a:gdLst/>
              <a:ahLst/>
              <a:cxnLst/>
              <a:rect l="l" t="t" r="r" b="b"/>
              <a:pathLst>
                <a:path w="626745" h="7620">
                  <a:moveTo>
                    <a:pt x="626427" y="0"/>
                  </a:moveTo>
                  <a:lnTo>
                    <a:pt x="0" y="0"/>
                  </a:lnTo>
                  <a:lnTo>
                    <a:pt x="0" y="7023"/>
                  </a:lnTo>
                  <a:lnTo>
                    <a:pt x="17513" y="7023"/>
                  </a:lnTo>
                  <a:lnTo>
                    <a:pt x="6264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8133962" y="3822706"/>
              <a:ext cx="626745" cy="7620"/>
            </a:xfrm>
            <a:custGeom>
              <a:avLst/>
              <a:gdLst/>
              <a:ahLst/>
              <a:cxnLst/>
              <a:rect l="l" t="t" r="r" b="b"/>
              <a:pathLst>
                <a:path w="626745" h="7620">
                  <a:moveTo>
                    <a:pt x="626414" y="0"/>
                  </a:moveTo>
                  <a:lnTo>
                    <a:pt x="0" y="0"/>
                  </a:lnTo>
                  <a:lnTo>
                    <a:pt x="17500" y="6997"/>
                  </a:lnTo>
                  <a:lnTo>
                    <a:pt x="626414" y="0"/>
                  </a:lnTo>
                  <a:close/>
                </a:path>
                <a:path w="626745" h="7620">
                  <a:moveTo>
                    <a:pt x="0" y="0"/>
                  </a:moveTo>
                  <a:lnTo>
                    <a:pt x="1750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8133966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8154962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8172461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8189958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8210954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8228452" y="38157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8245950" y="3812204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8266946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8284444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8305442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8322938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8340436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8361434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8378931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8396428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8417425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8434923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8455920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8473418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" name="object 757"/>
            <p:cNvSpPr/>
            <p:nvPr/>
          </p:nvSpPr>
          <p:spPr>
            <a:xfrm>
              <a:off x="8490915" y="3812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" name="object 758"/>
            <p:cNvSpPr/>
            <p:nvPr/>
          </p:nvSpPr>
          <p:spPr>
            <a:xfrm>
              <a:off x="8511912" y="3808704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8529409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" name="object 760"/>
            <p:cNvSpPr/>
            <p:nvPr/>
          </p:nvSpPr>
          <p:spPr>
            <a:xfrm>
              <a:off x="8546907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" name="object 761"/>
            <p:cNvSpPr/>
            <p:nvPr/>
          </p:nvSpPr>
          <p:spPr>
            <a:xfrm>
              <a:off x="8567905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8585401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8606400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8623895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8641393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8662390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8679888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8697386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8718383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8735881" y="38087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8756877" y="381570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8756877" y="34517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8756877" y="3451764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8756877" y="3455254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8756877" y="345875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8756877" y="3476254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8756877" y="3493759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8756877" y="3511255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8756877" y="3532246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8756877" y="3549744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8756877" y="356724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8760377" y="3581241"/>
              <a:ext cx="66675" cy="70485"/>
            </a:xfrm>
            <a:custGeom>
              <a:avLst/>
              <a:gdLst/>
              <a:ahLst/>
              <a:cxnLst/>
              <a:rect l="l" t="t" r="r" b="b"/>
              <a:pathLst>
                <a:path w="66675" h="70485">
                  <a:moveTo>
                    <a:pt x="0" y="69989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8760377" y="3605737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8760377" y="3623233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8760377" y="364073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8760377" y="3647732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8760377" y="367922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8760377" y="3703721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8821615" y="369497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8760377" y="3710722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69989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8760377" y="3738722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8760377" y="3745717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69989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8763876" y="3780708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8770874" y="3798213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8770874" y="381570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8770874" y="3829701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8770874" y="3847206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8770874" y="385070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8770874" y="3850706"/>
              <a:ext cx="87630" cy="84455"/>
            </a:xfrm>
            <a:custGeom>
              <a:avLst/>
              <a:gdLst/>
              <a:ahLst/>
              <a:cxnLst/>
              <a:rect l="l" t="t" r="r" b="b"/>
              <a:pathLst>
                <a:path w="87629" h="84454">
                  <a:moveTo>
                    <a:pt x="0" y="83985"/>
                  </a:moveTo>
                  <a:lnTo>
                    <a:pt x="874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8770874" y="3847209"/>
              <a:ext cx="108585" cy="105410"/>
            </a:xfrm>
            <a:custGeom>
              <a:avLst/>
              <a:gdLst/>
              <a:ahLst/>
              <a:cxnLst/>
              <a:rect l="l" t="t" r="r" b="b"/>
              <a:pathLst>
                <a:path w="108584" h="105410">
                  <a:moveTo>
                    <a:pt x="0" y="104978"/>
                  </a:moveTo>
                  <a:lnTo>
                    <a:pt x="10848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8770874" y="3917190"/>
              <a:ext cx="52705" cy="56515"/>
            </a:xfrm>
            <a:custGeom>
              <a:avLst/>
              <a:gdLst/>
              <a:ahLst/>
              <a:cxnLst/>
              <a:rect l="l" t="t" r="r" b="b"/>
              <a:pathLst>
                <a:path w="52704" h="56514">
                  <a:moveTo>
                    <a:pt x="0" y="55994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8840865" y="3868199"/>
              <a:ext cx="35560" cy="31750"/>
            </a:xfrm>
            <a:custGeom>
              <a:avLst/>
              <a:gdLst/>
              <a:ahLst/>
              <a:cxnLst/>
              <a:rect l="l" t="t" r="r" b="b"/>
              <a:pathLst>
                <a:path w="35559" h="31750">
                  <a:moveTo>
                    <a:pt x="0" y="31496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8770874" y="3945190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8860110" y="38979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8770874" y="3966180"/>
              <a:ext cx="45720" cy="42545"/>
            </a:xfrm>
            <a:custGeom>
              <a:avLst/>
              <a:gdLst/>
              <a:ahLst/>
              <a:cxnLst/>
              <a:rect l="l" t="t" r="r" b="b"/>
              <a:pathLst>
                <a:path w="45720" h="42545">
                  <a:moveTo>
                    <a:pt x="0" y="41998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8770874" y="3983685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8770874" y="4001183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8770874" y="401868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8770874" y="4029175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4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8770874" y="4053669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8756877" y="412716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8770874" y="4074671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8756877" y="4095665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8756877" y="4113163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8756877" y="4130667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8756877" y="4151656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8756877" y="4169154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8756877" y="418665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8756877" y="4207649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8756877" y="4225147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8756877" y="4242652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8756877" y="4260149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8756877" y="4281139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8756877" y="4298636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8756877" y="4316140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8756877" y="4337131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8756877" y="4354628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8756877" y="4372132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8756877" y="4393123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8756877" y="4410621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8756877" y="442812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8756877" y="444562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8756877" y="4466613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8756877" y="4484109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8742879" y="4568096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8756877" y="4501614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8742879" y="4522602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8742879" y="454009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8742879" y="4557604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8742879" y="4578595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8742879" y="4596090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8742879" y="461358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8742879" y="4634585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8742879" y="465208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8742879" y="466958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8742879" y="4687086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8742879" y="4708075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8742879" y="472557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8742879" y="4743076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8742879" y="4764067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8742879" y="4781565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8742879" y="479906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8742879" y="4820060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8742879" y="4837557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8742879" y="4855055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8742879" y="4872559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8742879" y="489356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82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8742879" y="4911046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8742879" y="4928551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8742879" y="4949540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8742879" y="496703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8742879" y="4984543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8742879" y="500553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8742879" y="502303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8742879" y="5040529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8681631" y="5483225"/>
              <a:ext cx="3810" cy="601980"/>
            </a:xfrm>
            <a:custGeom>
              <a:avLst/>
              <a:gdLst/>
              <a:ahLst/>
              <a:cxnLst/>
              <a:rect l="l" t="t" r="r" b="b"/>
              <a:pathLst>
                <a:path w="3809" h="601979">
                  <a:moveTo>
                    <a:pt x="3505" y="600163"/>
                  </a:moveTo>
                  <a:lnTo>
                    <a:pt x="2984" y="598932"/>
                  </a:lnTo>
                  <a:lnTo>
                    <a:pt x="1752" y="598411"/>
                  </a:lnTo>
                  <a:lnTo>
                    <a:pt x="508" y="598932"/>
                  </a:lnTo>
                  <a:lnTo>
                    <a:pt x="0" y="600163"/>
                  </a:lnTo>
                  <a:lnTo>
                    <a:pt x="508" y="601408"/>
                  </a:lnTo>
                  <a:lnTo>
                    <a:pt x="1752" y="601916"/>
                  </a:lnTo>
                  <a:lnTo>
                    <a:pt x="2984" y="601408"/>
                  </a:lnTo>
                  <a:lnTo>
                    <a:pt x="3505" y="600163"/>
                  </a:lnTo>
                  <a:close/>
                </a:path>
                <a:path w="3809" h="601979">
                  <a:moveTo>
                    <a:pt x="3505" y="400697"/>
                  </a:moveTo>
                  <a:lnTo>
                    <a:pt x="2984" y="399453"/>
                  </a:lnTo>
                  <a:lnTo>
                    <a:pt x="1752" y="398945"/>
                  </a:lnTo>
                  <a:lnTo>
                    <a:pt x="508" y="399453"/>
                  </a:lnTo>
                  <a:lnTo>
                    <a:pt x="0" y="400697"/>
                  </a:lnTo>
                  <a:lnTo>
                    <a:pt x="508" y="401929"/>
                  </a:lnTo>
                  <a:lnTo>
                    <a:pt x="1752" y="402450"/>
                  </a:lnTo>
                  <a:lnTo>
                    <a:pt x="2984" y="401929"/>
                  </a:lnTo>
                  <a:lnTo>
                    <a:pt x="3505" y="400697"/>
                  </a:lnTo>
                  <a:close/>
                </a:path>
                <a:path w="3809" h="601979">
                  <a:moveTo>
                    <a:pt x="3505" y="201218"/>
                  </a:moveTo>
                  <a:lnTo>
                    <a:pt x="2984" y="199986"/>
                  </a:lnTo>
                  <a:lnTo>
                    <a:pt x="1752" y="199466"/>
                  </a:lnTo>
                  <a:lnTo>
                    <a:pt x="508" y="199986"/>
                  </a:lnTo>
                  <a:lnTo>
                    <a:pt x="0" y="201218"/>
                  </a:lnTo>
                  <a:lnTo>
                    <a:pt x="508" y="202463"/>
                  </a:lnTo>
                  <a:lnTo>
                    <a:pt x="1752" y="202971"/>
                  </a:lnTo>
                  <a:lnTo>
                    <a:pt x="2984" y="202463"/>
                  </a:lnTo>
                  <a:lnTo>
                    <a:pt x="3505" y="201218"/>
                  </a:lnTo>
                  <a:close/>
                </a:path>
                <a:path w="3809" h="601979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7" name="object 86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09630" y="5448221"/>
              <a:ext cx="160985" cy="164484"/>
            </a:xfrm>
            <a:prstGeom prst="rect">
              <a:avLst/>
            </a:prstGeom>
          </p:spPr>
        </p:pic>
        <p:sp>
          <p:nvSpPr>
            <p:cNvPr id="868" name="object 868"/>
            <p:cNvSpPr/>
            <p:nvPr/>
          </p:nvSpPr>
          <p:spPr>
            <a:xfrm>
              <a:off x="8681634" y="528724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9" name="object 86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62385" y="5163016"/>
              <a:ext cx="185479" cy="304453"/>
            </a:xfrm>
            <a:prstGeom prst="rect">
              <a:avLst/>
            </a:prstGeom>
          </p:spPr>
        </p:pic>
        <p:sp>
          <p:nvSpPr>
            <p:cNvPr id="870" name="object 870"/>
            <p:cNvSpPr/>
            <p:nvPr/>
          </p:nvSpPr>
          <p:spPr>
            <a:xfrm>
              <a:off x="8672889" y="5467474"/>
              <a:ext cx="38735" cy="661670"/>
            </a:xfrm>
            <a:custGeom>
              <a:avLst/>
              <a:gdLst/>
              <a:ahLst/>
              <a:cxnLst/>
              <a:rect l="l" t="t" r="r" b="b"/>
              <a:pathLst>
                <a:path w="38734" h="661670">
                  <a:moveTo>
                    <a:pt x="0" y="0"/>
                  </a:moveTo>
                  <a:lnTo>
                    <a:pt x="0" y="661403"/>
                  </a:lnTo>
                  <a:lnTo>
                    <a:pt x="38493" y="661403"/>
                  </a:lnTo>
                  <a:lnTo>
                    <a:pt x="0" y="0"/>
                  </a:lnTo>
                  <a:close/>
                </a:path>
                <a:path w="38734" h="661670">
                  <a:moveTo>
                    <a:pt x="38493" y="0"/>
                  </a:moveTo>
                  <a:lnTo>
                    <a:pt x="0" y="0"/>
                  </a:lnTo>
                  <a:lnTo>
                    <a:pt x="38493" y="661403"/>
                  </a:lnTo>
                  <a:lnTo>
                    <a:pt x="384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8672889" y="5467474"/>
              <a:ext cx="38735" cy="661670"/>
            </a:xfrm>
            <a:custGeom>
              <a:avLst/>
              <a:gdLst/>
              <a:ahLst/>
              <a:cxnLst/>
              <a:rect l="l" t="t" r="r" b="b"/>
              <a:pathLst>
                <a:path w="38734" h="661670">
                  <a:moveTo>
                    <a:pt x="38493" y="0"/>
                  </a:moveTo>
                  <a:lnTo>
                    <a:pt x="0" y="0"/>
                  </a:lnTo>
                  <a:lnTo>
                    <a:pt x="38493" y="661403"/>
                  </a:lnTo>
                  <a:lnTo>
                    <a:pt x="38493" y="0"/>
                  </a:lnTo>
                  <a:close/>
                </a:path>
                <a:path w="38734" h="661670">
                  <a:moveTo>
                    <a:pt x="0" y="0"/>
                  </a:moveTo>
                  <a:lnTo>
                    <a:pt x="38493" y="661403"/>
                  </a:lnTo>
                  <a:lnTo>
                    <a:pt x="0" y="66140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8662390" y="516302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8669391" y="5163021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8672889" y="516301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8742879" y="5058032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8672889" y="5163021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8742879" y="507902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8681634" y="5087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8672889" y="5096521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8672889" y="5114018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8672889" y="5135015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8672889" y="5152513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8672889" y="5170011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8672889" y="5191013"/>
              <a:ext cx="143510" cy="140335"/>
            </a:xfrm>
            <a:custGeom>
              <a:avLst/>
              <a:gdLst/>
              <a:ahLst/>
              <a:cxnLst/>
              <a:rect l="l" t="t" r="r" b="b"/>
              <a:pathLst>
                <a:path w="143509" h="140335">
                  <a:moveTo>
                    <a:pt x="0" y="139979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8672889" y="5208506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8672889" y="5226001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8672889" y="5247005"/>
              <a:ext cx="143510" cy="140335"/>
            </a:xfrm>
            <a:custGeom>
              <a:avLst/>
              <a:gdLst/>
              <a:ahLst/>
              <a:cxnLst/>
              <a:rect l="l" t="t" r="r" b="b"/>
              <a:pathLst>
                <a:path w="143509" h="140335">
                  <a:moveTo>
                    <a:pt x="0" y="139979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8672889" y="5264498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8672889" y="5281994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8672889" y="5299492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8672889" y="5320489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10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8672889" y="5327496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153974"/>
                  </a:moveTo>
                  <a:lnTo>
                    <a:pt x="1539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8672889" y="5327494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5">
                  <a:moveTo>
                    <a:pt x="0" y="171475"/>
                  </a:moveTo>
                  <a:lnTo>
                    <a:pt x="17147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8672889" y="5481477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8725382" y="5341490"/>
              <a:ext cx="122555" cy="126364"/>
            </a:xfrm>
            <a:custGeom>
              <a:avLst/>
              <a:gdLst/>
              <a:ahLst/>
              <a:cxnLst/>
              <a:rect l="l" t="t" r="r" b="b"/>
              <a:pathLst>
                <a:path w="122554" h="126364">
                  <a:moveTo>
                    <a:pt x="0" y="125984"/>
                  </a:moveTo>
                  <a:lnTo>
                    <a:pt x="1224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8672889" y="549896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8742879" y="5358991"/>
              <a:ext cx="105410" cy="108585"/>
            </a:xfrm>
            <a:custGeom>
              <a:avLst/>
              <a:gdLst/>
              <a:ahLst/>
              <a:cxnLst/>
              <a:rect l="l" t="t" r="r" b="b"/>
              <a:pathLst>
                <a:path w="105409" h="108585">
                  <a:moveTo>
                    <a:pt x="0" y="108483"/>
                  </a:moveTo>
                  <a:lnTo>
                    <a:pt x="104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8672889" y="5519972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8763876" y="5379984"/>
              <a:ext cx="84455" cy="87630"/>
            </a:xfrm>
            <a:custGeom>
              <a:avLst/>
              <a:gdLst/>
              <a:ahLst/>
              <a:cxnLst/>
              <a:rect l="l" t="t" r="r" b="b"/>
              <a:pathLst>
                <a:path w="84454" h="87629">
                  <a:moveTo>
                    <a:pt x="0" y="87490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8672889" y="5537470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8837366" y="539747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8781374" y="5414985"/>
              <a:ext cx="49530" cy="52705"/>
            </a:xfrm>
            <a:custGeom>
              <a:avLst/>
              <a:gdLst/>
              <a:ahLst/>
              <a:cxnLst/>
              <a:rect l="l" t="t" r="r" b="b"/>
              <a:pathLst>
                <a:path w="49529" h="52704">
                  <a:moveTo>
                    <a:pt x="0" y="52489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8672889" y="555496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8798870" y="5435978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6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8672889" y="557245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8816369" y="545347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8672889" y="5593462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8672889" y="561095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8672889" y="562845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8672889" y="5649454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8672889" y="566694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8672889" y="568444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8672889" y="5705445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8672889" y="5722944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8672889" y="574043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8672889" y="575793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8672889" y="5778935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8672889" y="579642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8672889" y="581392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8672889" y="5834927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8672889" y="585241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8672889" y="586991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8672889" y="5890920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8672889" y="5908417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8672889" y="592590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8672889" y="594340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8672889" y="5964409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8672889" y="598190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8672889" y="599939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8672889" y="6020402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8672889" y="603789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8672889" y="6055390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8672889" y="6076393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498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8672889" y="6093879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0" y="35001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8690386" y="6111379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8914356" y="515951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8861863" y="5180511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4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8942352" y="5093025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1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8854864" y="5240004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90" h="24764">
                  <a:moveTo>
                    <a:pt x="0" y="24498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9012341" y="5061525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8851363" y="5247005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0" y="38493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9061334" y="5044032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6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8847865" y="5247002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4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9099829" y="503353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8847865" y="529600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9131325" y="501954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8879359" y="5247007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8847865" y="5327495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9162819" y="5009042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8896857" y="5289000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8847865" y="534499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9190815" y="500203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8847865" y="536599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9218811" y="49950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8847865" y="5379983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9243308" y="4988038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8868861" y="53729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8875860" y="536948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8854864" y="5400985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9267805" y="49845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9292301" y="4977539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9313298" y="49740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9330796" y="497404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9348294" y="497404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9404286" y="491454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9404286" y="49145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9365791" y="4974046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9404286" y="4914547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0" y="4199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9383289" y="497404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9404286" y="4914556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89">
                  <a:moveTo>
                    <a:pt x="0" y="59486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9397287" y="4914554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0" y="83985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9411283" y="4932050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69989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9432281" y="499853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9453278" y="4953044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9435782" y="498804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9470777" y="496354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8816369" y="4179656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8826868" y="417965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8844364" y="417965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8861863" y="417965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8879359" y="418315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8900358" y="41831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8917855" y="41831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8935353" y="41831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8952849" y="418315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8970346" y="418315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8991344" y="418315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9008842" y="418315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9026339" y="418315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9043837" y="418315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9061334" y="418315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9082331" y="41866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9099829" y="41866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9117325" y="4186658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9134824" y="4186658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9155821" y="41866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9173319" y="41866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9190815" y="4186651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9208314" y="41866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9225810" y="41866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9246809" y="4186651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9264306" y="4190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9281804" y="4190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9299300" y="4190156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9316798" y="4190156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9337795" y="4190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9355293" y="4190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9372790" y="41901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9390288" y="419015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9407785" y="419015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9428782" y="4190150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9484775" y="414816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9446280" y="4190150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9484775" y="41516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9460278" y="419365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9484775" y="41726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9481274" y="419015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7874997" y="3917193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7633542" y="3917193"/>
              <a:ext cx="231140" cy="0"/>
            </a:xfrm>
            <a:custGeom>
              <a:avLst/>
              <a:gdLst/>
              <a:ahLst/>
              <a:cxnLst/>
              <a:rect l="l" t="t" r="r" b="b"/>
              <a:pathLst>
                <a:path w="231140">
                  <a:moveTo>
                    <a:pt x="2309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7874997" y="3899695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7633542" y="3899695"/>
              <a:ext cx="231140" cy="0"/>
            </a:xfrm>
            <a:custGeom>
              <a:avLst/>
              <a:gdLst/>
              <a:ahLst/>
              <a:cxnLst/>
              <a:rect l="l" t="t" r="r" b="b"/>
              <a:pathLst>
                <a:path w="231140">
                  <a:moveTo>
                    <a:pt x="2309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7874997" y="3882198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7633542" y="3882198"/>
              <a:ext cx="231140" cy="0"/>
            </a:xfrm>
            <a:custGeom>
              <a:avLst/>
              <a:gdLst/>
              <a:ahLst/>
              <a:cxnLst/>
              <a:rect l="l" t="t" r="r" b="b"/>
              <a:pathLst>
                <a:path w="231140">
                  <a:moveTo>
                    <a:pt x="2309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7874997" y="3847203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7637034" y="3847203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22746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7874997" y="3829705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7637034" y="3829705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22746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7874997" y="3812207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7637034" y="3812207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22746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7874997" y="3794710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23797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7637034" y="3794710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22746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2" name="object 10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29137" y="8298577"/>
              <a:ext cx="108501" cy="236214"/>
            </a:xfrm>
            <a:prstGeom prst="rect">
              <a:avLst/>
            </a:prstGeom>
          </p:spPr>
        </p:pic>
        <p:sp>
          <p:nvSpPr>
            <p:cNvPr id="1033" name="object 1033"/>
            <p:cNvSpPr/>
            <p:nvPr/>
          </p:nvSpPr>
          <p:spPr>
            <a:xfrm>
              <a:off x="8681634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8683387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8681634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8683387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8681634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8683387" y="7703662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8681634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8683387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8681631" y="6277609"/>
              <a:ext cx="3810" cy="1193800"/>
            </a:xfrm>
            <a:custGeom>
              <a:avLst/>
              <a:gdLst/>
              <a:ahLst/>
              <a:cxnLst/>
              <a:rect l="l" t="t" r="r" b="b"/>
              <a:pathLst>
                <a:path w="3809" h="1193800">
                  <a:moveTo>
                    <a:pt x="3505" y="1191590"/>
                  </a:moveTo>
                  <a:lnTo>
                    <a:pt x="2984" y="1190345"/>
                  </a:lnTo>
                  <a:lnTo>
                    <a:pt x="1752" y="1189837"/>
                  </a:lnTo>
                  <a:lnTo>
                    <a:pt x="508" y="1190345"/>
                  </a:lnTo>
                  <a:lnTo>
                    <a:pt x="0" y="1191590"/>
                  </a:lnTo>
                  <a:lnTo>
                    <a:pt x="508" y="1192822"/>
                  </a:lnTo>
                  <a:lnTo>
                    <a:pt x="1752" y="1193342"/>
                  </a:lnTo>
                  <a:lnTo>
                    <a:pt x="2984" y="1192822"/>
                  </a:lnTo>
                  <a:lnTo>
                    <a:pt x="3505" y="1191590"/>
                  </a:lnTo>
                  <a:close/>
                </a:path>
                <a:path w="3809" h="1193800">
                  <a:moveTo>
                    <a:pt x="3505" y="995616"/>
                  </a:moveTo>
                  <a:lnTo>
                    <a:pt x="2984" y="994371"/>
                  </a:lnTo>
                  <a:lnTo>
                    <a:pt x="1752" y="993863"/>
                  </a:lnTo>
                  <a:lnTo>
                    <a:pt x="508" y="994371"/>
                  </a:lnTo>
                  <a:lnTo>
                    <a:pt x="0" y="995616"/>
                  </a:lnTo>
                  <a:lnTo>
                    <a:pt x="508" y="996848"/>
                  </a:lnTo>
                  <a:lnTo>
                    <a:pt x="1752" y="997369"/>
                  </a:lnTo>
                  <a:lnTo>
                    <a:pt x="2984" y="996848"/>
                  </a:lnTo>
                  <a:lnTo>
                    <a:pt x="3505" y="995616"/>
                  </a:lnTo>
                  <a:close/>
                </a:path>
                <a:path w="3809" h="1193800">
                  <a:moveTo>
                    <a:pt x="3505" y="796137"/>
                  </a:moveTo>
                  <a:lnTo>
                    <a:pt x="2984" y="794905"/>
                  </a:lnTo>
                  <a:lnTo>
                    <a:pt x="1752" y="794385"/>
                  </a:lnTo>
                  <a:lnTo>
                    <a:pt x="508" y="794905"/>
                  </a:lnTo>
                  <a:lnTo>
                    <a:pt x="0" y="796137"/>
                  </a:lnTo>
                  <a:lnTo>
                    <a:pt x="508" y="797382"/>
                  </a:lnTo>
                  <a:lnTo>
                    <a:pt x="1752" y="797890"/>
                  </a:lnTo>
                  <a:lnTo>
                    <a:pt x="2984" y="797382"/>
                  </a:lnTo>
                  <a:lnTo>
                    <a:pt x="3505" y="796137"/>
                  </a:lnTo>
                  <a:close/>
                </a:path>
                <a:path w="3809" h="1193800">
                  <a:moveTo>
                    <a:pt x="3505" y="596671"/>
                  </a:moveTo>
                  <a:lnTo>
                    <a:pt x="2984" y="595426"/>
                  </a:lnTo>
                  <a:lnTo>
                    <a:pt x="1752" y="594918"/>
                  </a:lnTo>
                  <a:lnTo>
                    <a:pt x="508" y="595426"/>
                  </a:lnTo>
                  <a:lnTo>
                    <a:pt x="0" y="596671"/>
                  </a:lnTo>
                  <a:lnTo>
                    <a:pt x="508" y="597903"/>
                  </a:lnTo>
                  <a:lnTo>
                    <a:pt x="1752" y="598424"/>
                  </a:lnTo>
                  <a:lnTo>
                    <a:pt x="2984" y="597903"/>
                  </a:lnTo>
                  <a:lnTo>
                    <a:pt x="3505" y="596671"/>
                  </a:lnTo>
                  <a:close/>
                </a:path>
                <a:path w="3809" h="1193800">
                  <a:moveTo>
                    <a:pt x="3505" y="400697"/>
                  </a:moveTo>
                  <a:lnTo>
                    <a:pt x="2984" y="399465"/>
                  </a:lnTo>
                  <a:lnTo>
                    <a:pt x="1752" y="398945"/>
                  </a:lnTo>
                  <a:lnTo>
                    <a:pt x="508" y="399465"/>
                  </a:lnTo>
                  <a:lnTo>
                    <a:pt x="0" y="400697"/>
                  </a:lnTo>
                  <a:lnTo>
                    <a:pt x="508" y="401942"/>
                  </a:lnTo>
                  <a:lnTo>
                    <a:pt x="1752" y="402450"/>
                  </a:lnTo>
                  <a:lnTo>
                    <a:pt x="2984" y="401942"/>
                  </a:lnTo>
                  <a:lnTo>
                    <a:pt x="3505" y="400697"/>
                  </a:lnTo>
                  <a:close/>
                </a:path>
                <a:path w="3809" h="1193800">
                  <a:moveTo>
                    <a:pt x="3505" y="201231"/>
                  </a:moveTo>
                  <a:lnTo>
                    <a:pt x="2984" y="199986"/>
                  </a:lnTo>
                  <a:lnTo>
                    <a:pt x="1752" y="199478"/>
                  </a:lnTo>
                  <a:lnTo>
                    <a:pt x="508" y="199986"/>
                  </a:lnTo>
                  <a:lnTo>
                    <a:pt x="0" y="201231"/>
                  </a:lnTo>
                  <a:lnTo>
                    <a:pt x="508" y="202463"/>
                  </a:lnTo>
                  <a:lnTo>
                    <a:pt x="1752" y="202984"/>
                  </a:lnTo>
                  <a:lnTo>
                    <a:pt x="2984" y="202463"/>
                  </a:lnTo>
                  <a:lnTo>
                    <a:pt x="3505" y="201231"/>
                  </a:lnTo>
                  <a:close/>
                </a:path>
                <a:path w="3809" h="1193800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3484708" y="5313501"/>
              <a:ext cx="0" cy="371475"/>
            </a:xfrm>
            <a:custGeom>
              <a:avLst/>
              <a:gdLst/>
              <a:ahLst/>
              <a:cxnLst/>
              <a:rect l="l" t="t" r="r" b="b"/>
              <a:pathLst>
                <a:path h="371475">
                  <a:moveTo>
                    <a:pt x="0" y="37094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3" name="object 10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504810" y="5630197"/>
              <a:ext cx="66497" cy="146989"/>
            </a:xfrm>
            <a:prstGeom prst="rect">
              <a:avLst/>
            </a:prstGeom>
          </p:spPr>
        </p:pic>
        <p:pic>
          <p:nvPicPr>
            <p:cNvPr id="1044" name="object 104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242347" y="5630197"/>
              <a:ext cx="66497" cy="146989"/>
            </a:xfrm>
            <a:prstGeom prst="rect">
              <a:avLst/>
            </a:prstGeom>
          </p:spPr>
        </p:pic>
        <p:pic>
          <p:nvPicPr>
            <p:cNvPr id="1045" name="object 104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007880" y="5623198"/>
              <a:ext cx="115493" cy="153987"/>
            </a:xfrm>
            <a:prstGeom prst="rect">
              <a:avLst/>
            </a:prstGeom>
          </p:spPr>
        </p:pic>
        <p:sp>
          <p:nvSpPr>
            <p:cNvPr id="1046" name="object 1046"/>
            <p:cNvSpPr/>
            <p:nvPr/>
          </p:nvSpPr>
          <p:spPr>
            <a:xfrm>
              <a:off x="13939647" y="5773686"/>
              <a:ext cx="723265" cy="508000"/>
            </a:xfrm>
            <a:custGeom>
              <a:avLst/>
              <a:gdLst/>
              <a:ahLst/>
              <a:cxnLst/>
              <a:rect l="l" t="t" r="r" b="b"/>
              <a:pathLst>
                <a:path w="723265" h="508000">
                  <a:moveTo>
                    <a:pt x="723150" y="503923"/>
                  </a:moveTo>
                  <a:lnTo>
                    <a:pt x="0" y="503923"/>
                  </a:lnTo>
                  <a:lnTo>
                    <a:pt x="0" y="507428"/>
                  </a:lnTo>
                  <a:lnTo>
                    <a:pt x="723150" y="507428"/>
                  </a:lnTo>
                  <a:lnTo>
                    <a:pt x="723150" y="503923"/>
                  </a:lnTo>
                  <a:close/>
                </a:path>
                <a:path w="723265" h="508000">
                  <a:moveTo>
                    <a:pt x="723150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23150" y="3505"/>
                  </a:lnTo>
                  <a:lnTo>
                    <a:pt x="7231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4065626" y="6100885"/>
              <a:ext cx="0" cy="179070"/>
            </a:xfrm>
            <a:custGeom>
              <a:avLst/>
              <a:gdLst/>
              <a:ahLst/>
              <a:cxnLst/>
              <a:rect l="l" t="t" r="r" b="b"/>
              <a:pathLst>
                <a:path h="179070">
                  <a:moveTo>
                    <a:pt x="0" y="17847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13967640" y="5985404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29395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14167111" y="5985400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0"/>
                  </a:moveTo>
                  <a:lnTo>
                    <a:pt x="0" y="29395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3512699" y="6041392"/>
              <a:ext cx="416559" cy="0"/>
            </a:xfrm>
            <a:custGeom>
              <a:avLst/>
              <a:gdLst/>
              <a:ahLst/>
              <a:cxnLst/>
              <a:rect l="l" t="t" r="r" b="b"/>
              <a:pathLst>
                <a:path w="416559">
                  <a:moveTo>
                    <a:pt x="4164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3540700" y="5656450"/>
              <a:ext cx="0" cy="629920"/>
            </a:xfrm>
            <a:custGeom>
              <a:avLst/>
              <a:gdLst/>
              <a:ahLst/>
              <a:cxnLst/>
              <a:rect l="l" t="t" r="r" b="b"/>
              <a:pathLst>
                <a:path h="629920">
                  <a:moveTo>
                    <a:pt x="0" y="62990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3873153" y="5656450"/>
              <a:ext cx="0" cy="629920"/>
            </a:xfrm>
            <a:custGeom>
              <a:avLst/>
              <a:gdLst/>
              <a:ahLst/>
              <a:cxnLst/>
              <a:rect l="l" t="t" r="r" b="b"/>
              <a:pathLst>
                <a:path h="629920">
                  <a:moveTo>
                    <a:pt x="0" y="62990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3673681" y="591541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3589693" y="591541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3729673" y="605539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0" y="0"/>
                  </a:moveTo>
                  <a:lnTo>
                    <a:pt x="0" y="419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3512699" y="6111382"/>
              <a:ext cx="416559" cy="0"/>
            </a:xfrm>
            <a:custGeom>
              <a:avLst/>
              <a:gdLst/>
              <a:ahLst/>
              <a:cxnLst/>
              <a:rect l="l" t="t" r="r" b="b"/>
              <a:pathLst>
                <a:path w="416559">
                  <a:moveTo>
                    <a:pt x="4164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3512699" y="6097384"/>
              <a:ext cx="416559" cy="0"/>
            </a:xfrm>
            <a:custGeom>
              <a:avLst/>
              <a:gdLst/>
              <a:ahLst/>
              <a:cxnLst/>
              <a:rect l="l" t="t" r="r" b="b"/>
              <a:pathLst>
                <a:path w="416559">
                  <a:moveTo>
                    <a:pt x="4164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13512699" y="6055390"/>
              <a:ext cx="416559" cy="0"/>
            </a:xfrm>
            <a:custGeom>
              <a:avLst/>
              <a:gdLst/>
              <a:ahLst/>
              <a:cxnLst/>
              <a:rect l="l" t="t" r="r" b="b"/>
              <a:pathLst>
                <a:path w="416559">
                  <a:moveTo>
                    <a:pt x="4164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13743673" y="591541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3824161" y="591541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3687680" y="605539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0" y="0"/>
                  </a:moveTo>
                  <a:lnTo>
                    <a:pt x="0" y="419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3561697" y="605539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0" y="0"/>
                  </a:moveTo>
                  <a:lnTo>
                    <a:pt x="0" y="419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3852155" y="6055390"/>
              <a:ext cx="0" cy="42545"/>
            </a:xfrm>
            <a:custGeom>
              <a:avLst/>
              <a:gdLst/>
              <a:ahLst/>
              <a:cxnLst/>
              <a:rect l="l" t="t" r="r" b="b"/>
              <a:pathLst>
                <a:path h="42545">
                  <a:moveTo>
                    <a:pt x="0" y="0"/>
                  </a:moveTo>
                  <a:lnTo>
                    <a:pt x="0" y="419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3481203" y="5656446"/>
              <a:ext cx="448309" cy="0"/>
            </a:xfrm>
            <a:custGeom>
              <a:avLst/>
              <a:gdLst/>
              <a:ahLst/>
              <a:cxnLst/>
              <a:rect l="l" t="t" r="r" b="b"/>
              <a:pathLst>
                <a:path w="448309">
                  <a:moveTo>
                    <a:pt x="44794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4335091" y="6100884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19">
                  <a:moveTo>
                    <a:pt x="14697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4408578" y="6100885"/>
              <a:ext cx="0" cy="179070"/>
            </a:xfrm>
            <a:custGeom>
              <a:avLst/>
              <a:gdLst/>
              <a:ahLst/>
              <a:cxnLst/>
              <a:rect l="l" t="t" r="r" b="b"/>
              <a:pathLst>
                <a:path h="179070">
                  <a:moveTo>
                    <a:pt x="0" y="17847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13992139" y="6100884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19">
                  <a:moveTo>
                    <a:pt x="14697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14650043" y="5985404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29395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13939647" y="5812171"/>
              <a:ext cx="723265" cy="3810"/>
            </a:xfrm>
            <a:custGeom>
              <a:avLst/>
              <a:gdLst/>
              <a:ahLst/>
              <a:cxnLst/>
              <a:rect l="l" t="t" r="r" b="b"/>
              <a:pathLst>
                <a:path w="723265" h="3810">
                  <a:moveTo>
                    <a:pt x="0" y="3505"/>
                  </a:moveTo>
                  <a:lnTo>
                    <a:pt x="723163" y="3505"/>
                  </a:lnTo>
                  <a:lnTo>
                    <a:pt x="723163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14408578" y="5624948"/>
              <a:ext cx="0" cy="150495"/>
            </a:xfrm>
            <a:custGeom>
              <a:avLst/>
              <a:gdLst/>
              <a:ahLst/>
              <a:cxnLst/>
              <a:rect l="l" t="t" r="r" b="b"/>
              <a:pathLst>
                <a:path h="150495">
                  <a:moveTo>
                    <a:pt x="0" y="15048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14335091" y="5624950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19">
                  <a:moveTo>
                    <a:pt x="14697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4041133" y="5649440"/>
              <a:ext cx="49530" cy="105410"/>
            </a:xfrm>
            <a:custGeom>
              <a:avLst/>
              <a:gdLst/>
              <a:ahLst/>
              <a:cxnLst/>
              <a:rect l="l" t="t" r="r" b="b"/>
              <a:pathLst>
                <a:path w="49530" h="105410">
                  <a:moveTo>
                    <a:pt x="0" y="0"/>
                  </a:moveTo>
                  <a:lnTo>
                    <a:pt x="48996" y="0"/>
                  </a:lnTo>
                  <a:lnTo>
                    <a:pt x="48996" y="104990"/>
                  </a:lnTo>
                  <a:lnTo>
                    <a:pt x="0" y="104990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14380616" y="5435976"/>
              <a:ext cx="52705" cy="81280"/>
            </a:xfrm>
            <a:custGeom>
              <a:avLst/>
              <a:gdLst/>
              <a:ahLst/>
              <a:cxnLst/>
              <a:rect l="l" t="t" r="r" b="b"/>
              <a:pathLst>
                <a:path w="52705" h="81279">
                  <a:moveTo>
                    <a:pt x="51605" y="81086"/>
                  </a:moveTo>
                  <a:lnTo>
                    <a:pt x="50830" y="42338"/>
                  </a:lnTo>
                  <a:lnTo>
                    <a:pt x="33991" y="2907"/>
                  </a:lnTo>
                  <a:lnTo>
                    <a:pt x="26210" y="0"/>
                  </a:lnTo>
                  <a:lnTo>
                    <a:pt x="18426" y="2907"/>
                  </a:lnTo>
                  <a:lnTo>
                    <a:pt x="11194" y="11630"/>
                  </a:lnTo>
                  <a:lnTo>
                    <a:pt x="5383" y="25336"/>
                  </a:lnTo>
                  <a:lnTo>
                    <a:pt x="1586" y="42338"/>
                  </a:lnTo>
                  <a:lnTo>
                    <a:pt x="0" y="61350"/>
                  </a:lnTo>
                  <a:lnTo>
                    <a:pt x="818" y="810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14296598" y="5519968"/>
              <a:ext cx="224154" cy="10795"/>
            </a:xfrm>
            <a:custGeom>
              <a:avLst/>
              <a:gdLst/>
              <a:ahLst/>
              <a:cxnLst/>
              <a:rect l="l" t="t" r="r" b="b"/>
              <a:pathLst>
                <a:path w="224155" h="10795">
                  <a:moveTo>
                    <a:pt x="223964" y="10502"/>
                  </a:moveTo>
                  <a:lnTo>
                    <a:pt x="0" y="10502"/>
                  </a:lnTo>
                  <a:lnTo>
                    <a:pt x="0" y="0"/>
                  </a:lnTo>
                  <a:lnTo>
                    <a:pt x="223964" y="0"/>
                  </a:lnTo>
                  <a:lnTo>
                    <a:pt x="223964" y="10502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4428040" y="5469300"/>
              <a:ext cx="79375" cy="49530"/>
            </a:xfrm>
            <a:custGeom>
              <a:avLst/>
              <a:gdLst/>
              <a:ahLst/>
              <a:cxnLst/>
              <a:rect l="l" t="t" r="r" b="b"/>
              <a:pathLst>
                <a:path w="79375" h="49529">
                  <a:moveTo>
                    <a:pt x="79095" y="49110"/>
                  </a:moveTo>
                  <a:lnTo>
                    <a:pt x="63184" y="31243"/>
                  </a:lnTo>
                  <a:lnTo>
                    <a:pt x="44324" y="16868"/>
                  </a:lnTo>
                  <a:lnTo>
                    <a:pt x="23076" y="633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4506564" y="5519966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0"/>
                  </a:moveTo>
                  <a:lnTo>
                    <a:pt x="0" y="29395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4307092" y="5519970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29395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4306528" y="5469298"/>
              <a:ext cx="79375" cy="49530"/>
            </a:xfrm>
            <a:custGeom>
              <a:avLst/>
              <a:gdLst/>
              <a:ahLst/>
              <a:cxnLst/>
              <a:rect l="l" t="t" r="r" b="b"/>
              <a:pathLst>
                <a:path w="79375" h="49529">
                  <a:moveTo>
                    <a:pt x="79082" y="0"/>
                  </a:moveTo>
                  <a:lnTo>
                    <a:pt x="56014" y="6337"/>
                  </a:lnTo>
                  <a:lnTo>
                    <a:pt x="34769" y="16868"/>
                  </a:lnTo>
                  <a:lnTo>
                    <a:pt x="15910" y="31243"/>
                  </a:lnTo>
                  <a:lnTo>
                    <a:pt x="0" y="4911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4335089" y="5568953"/>
              <a:ext cx="147320" cy="207010"/>
            </a:xfrm>
            <a:custGeom>
              <a:avLst/>
              <a:gdLst/>
              <a:ahLst/>
              <a:cxnLst/>
              <a:rect l="l" t="t" r="r" b="b"/>
              <a:pathLst>
                <a:path w="147319" h="207010">
                  <a:moveTo>
                    <a:pt x="0" y="206476"/>
                  </a:moveTo>
                  <a:lnTo>
                    <a:pt x="0" y="0"/>
                  </a:lnTo>
                  <a:lnTo>
                    <a:pt x="146977" y="0"/>
                  </a:lnTo>
                  <a:lnTo>
                    <a:pt x="146977" y="20647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4636052" y="5985411"/>
              <a:ext cx="27305" cy="14604"/>
            </a:xfrm>
            <a:custGeom>
              <a:avLst/>
              <a:gdLst/>
              <a:ahLst/>
              <a:cxnLst/>
              <a:rect l="l" t="t" r="r" b="b"/>
              <a:pathLst>
                <a:path w="27305" h="14604">
                  <a:moveTo>
                    <a:pt x="26757" y="13995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2675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3953647" y="5985411"/>
              <a:ext cx="224154" cy="14604"/>
            </a:xfrm>
            <a:custGeom>
              <a:avLst/>
              <a:gdLst/>
              <a:ahLst/>
              <a:cxnLst/>
              <a:rect l="l" t="t" r="r" b="b"/>
              <a:pathLst>
                <a:path w="224155" h="14604">
                  <a:moveTo>
                    <a:pt x="223964" y="13995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223964" y="0"/>
                  </a:lnTo>
                  <a:lnTo>
                    <a:pt x="223964" y="13995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14296598" y="5985411"/>
              <a:ext cx="224154" cy="14604"/>
            </a:xfrm>
            <a:custGeom>
              <a:avLst/>
              <a:gdLst/>
              <a:ahLst/>
              <a:cxnLst/>
              <a:rect l="l" t="t" r="r" b="b"/>
              <a:pathLst>
                <a:path w="224155" h="14604">
                  <a:moveTo>
                    <a:pt x="223964" y="13995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223964" y="0"/>
                  </a:lnTo>
                  <a:lnTo>
                    <a:pt x="223964" y="13995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14307092" y="5985404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29395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13939647" y="5875163"/>
              <a:ext cx="723265" cy="3810"/>
            </a:xfrm>
            <a:custGeom>
              <a:avLst/>
              <a:gdLst/>
              <a:ahLst/>
              <a:cxnLst/>
              <a:rect l="l" t="t" r="r" b="b"/>
              <a:pathLst>
                <a:path w="723265" h="3810">
                  <a:moveTo>
                    <a:pt x="0" y="3505"/>
                  </a:moveTo>
                  <a:lnTo>
                    <a:pt x="723163" y="3505"/>
                  </a:lnTo>
                  <a:lnTo>
                    <a:pt x="723163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5" name="object 108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305909" y="5920653"/>
              <a:ext cx="201828" cy="65582"/>
            </a:xfrm>
            <a:prstGeom prst="rect">
              <a:avLst/>
            </a:prstGeom>
          </p:spPr>
        </p:pic>
        <p:sp>
          <p:nvSpPr>
            <p:cNvPr id="1086" name="object 1086"/>
            <p:cNvSpPr/>
            <p:nvPr/>
          </p:nvSpPr>
          <p:spPr>
            <a:xfrm>
              <a:off x="14506564" y="5985400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0"/>
                  </a:moveTo>
                  <a:lnTo>
                    <a:pt x="0" y="29395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14335089" y="6027391"/>
              <a:ext cx="147320" cy="252095"/>
            </a:xfrm>
            <a:custGeom>
              <a:avLst/>
              <a:gdLst/>
              <a:ahLst/>
              <a:cxnLst/>
              <a:rect l="l" t="t" r="r" b="b"/>
              <a:pathLst>
                <a:path w="147319" h="252095">
                  <a:moveTo>
                    <a:pt x="0" y="251967"/>
                  </a:moveTo>
                  <a:lnTo>
                    <a:pt x="0" y="0"/>
                  </a:lnTo>
                  <a:lnTo>
                    <a:pt x="146977" y="0"/>
                  </a:lnTo>
                  <a:lnTo>
                    <a:pt x="146977" y="25196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13561697" y="5761433"/>
              <a:ext cx="290830" cy="280035"/>
            </a:xfrm>
            <a:custGeom>
              <a:avLst/>
              <a:gdLst/>
              <a:ahLst/>
              <a:cxnLst/>
              <a:rect l="l" t="t" r="r" b="b"/>
              <a:pathLst>
                <a:path w="290830" h="280035">
                  <a:moveTo>
                    <a:pt x="0" y="279958"/>
                  </a:moveTo>
                  <a:lnTo>
                    <a:pt x="0" y="0"/>
                  </a:lnTo>
                  <a:lnTo>
                    <a:pt x="290461" y="0"/>
                  </a:lnTo>
                  <a:lnTo>
                    <a:pt x="290461" y="27995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9" name="object 108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577801" y="5809272"/>
              <a:ext cx="104632" cy="233873"/>
            </a:xfrm>
            <a:prstGeom prst="rect">
              <a:avLst/>
            </a:prstGeom>
          </p:spPr>
        </p:pic>
        <p:pic>
          <p:nvPicPr>
            <p:cNvPr id="1090" name="object 109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731778" y="5809272"/>
              <a:ext cx="100776" cy="107890"/>
            </a:xfrm>
            <a:prstGeom prst="rect">
              <a:avLst/>
            </a:prstGeom>
          </p:spPr>
        </p:pic>
        <p:sp>
          <p:nvSpPr>
            <p:cNvPr id="1091" name="object 1091"/>
            <p:cNvSpPr/>
            <p:nvPr/>
          </p:nvSpPr>
          <p:spPr>
            <a:xfrm>
              <a:off x="13568699" y="6163871"/>
              <a:ext cx="276860" cy="577850"/>
            </a:xfrm>
            <a:custGeom>
              <a:avLst/>
              <a:gdLst/>
              <a:ahLst/>
              <a:cxnLst/>
              <a:rect l="l" t="t" r="r" b="b"/>
              <a:pathLst>
                <a:path w="276859" h="577850">
                  <a:moveTo>
                    <a:pt x="13995" y="118986"/>
                  </a:moveTo>
                  <a:lnTo>
                    <a:pt x="10490" y="111988"/>
                  </a:lnTo>
                  <a:lnTo>
                    <a:pt x="6997" y="108483"/>
                  </a:lnTo>
                  <a:lnTo>
                    <a:pt x="3492" y="97993"/>
                  </a:lnTo>
                  <a:lnTo>
                    <a:pt x="0" y="90995"/>
                  </a:lnTo>
                  <a:lnTo>
                    <a:pt x="0" y="83985"/>
                  </a:lnTo>
                  <a:lnTo>
                    <a:pt x="3492" y="76987"/>
                  </a:lnTo>
                  <a:lnTo>
                    <a:pt x="3492" y="66497"/>
                  </a:lnTo>
                  <a:lnTo>
                    <a:pt x="6997" y="59499"/>
                  </a:lnTo>
                  <a:lnTo>
                    <a:pt x="10490" y="52501"/>
                  </a:lnTo>
                  <a:lnTo>
                    <a:pt x="13995" y="45491"/>
                  </a:lnTo>
                  <a:lnTo>
                    <a:pt x="20993" y="41998"/>
                  </a:lnTo>
                  <a:lnTo>
                    <a:pt x="20993" y="38493"/>
                  </a:lnTo>
                  <a:lnTo>
                    <a:pt x="24498" y="38493"/>
                  </a:lnTo>
                  <a:lnTo>
                    <a:pt x="27990" y="35001"/>
                  </a:lnTo>
                  <a:lnTo>
                    <a:pt x="38493" y="28003"/>
                  </a:lnTo>
                  <a:lnTo>
                    <a:pt x="48983" y="21005"/>
                  </a:lnTo>
                  <a:lnTo>
                    <a:pt x="62992" y="17500"/>
                  </a:lnTo>
                  <a:lnTo>
                    <a:pt x="73482" y="10502"/>
                  </a:lnTo>
                  <a:lnTo>
                    <a:pt x="87477" y="6997"/>
                  </a:lnTo>
                  <a:lnTo>
                    <a:pt x="97980" y="6997"/>
                  </a:lnTo>
                  <a:lnTo>
                    <a:pt x="104978" y="3505"/>
                  </a:lnTo>
                  <a:lnTo>
                    <a:pt x="108483" y="3505"/>
                  </a:lnTo>
                  <a:lnTo>
                    <a:pt x="111975" y="3505"/>
                  </a:lnTo>
                  <a:lnTo>
                    <a:pt x="122478" y="3505"/>
                  </a:lnTo>
                  <a:lnTo>
                    <a:pt x="132981" y="0"/>
                  </a:lnTo>
                  <a:lnTo>
                    <a:pt x="136474" y="0"/>
                  </a:lnTo>
                  <a:lnTo>
                    <a:pt x="139979" y="0"/>
                  </a:lnTo>
                  <a:lnTo>
                    <a:pt x="150469" y="0"/>
                  </a:lnTo>
                  <a:lnTo>
                    <a:pt x="160972" y="3505"/>
                  </a:lnTo>
                  <a:lnTo>
                    <a:pt x="171475" y="3505"/>
                  </a:lnTo>
                  <a:lnTo>
                    <a:pt x="185470" y="6997"/>
                  </a:lnTo>
                  <a:lnTo>
                    <a:pt x="195973" y="10502"/>
                  </a:lnTo>
                  <a:lnTo>
                    <a:pt x="209969" y="13995"/>
                  </a:lnTo>
                  <a:lnTo>
                    <a:pt x="220459" y="17500"/>
                  </a:lnTo>
                  <a:lnTo>
                    <a:pt x="234467" y="24498"/>
                  </a:lnTo>
                  <a:lnTo>
                    <a:pt x="244957" y="31495"/>
                  </a:lnTo>
                  <a:lnTo>
                    <a:pt x="248462" y="35001"/>
                  </a:lnTo>
                  <a:lnTo>
                    <a:pt x="251955" y="35001"/>
                  </a:lnTo>
                  <a:lnTo>
                    <a:pt x="255460" y="38493"/>
                  </a:lnTo>
                  <a:lnTo>
                    <a:pt x="258965" y="41998"/>
                  </a:lnTo>
                  <a:lnTo>
                    <a:pt x="265963" y="48996"/>
                  </a:lnTo>
                  <a:lnTo>
                    <a:pt x="269455" y="55994"/>
                  </a:lnTo>
                  <a:lnTo>
                    <a:pt x="272961" y="62991"/>
                  </a:lnTo>
                  <a:lnTo>
                    <a:pt x="276453" y="69989"/>
                  </a:lnTo>
                  <a:lnTo>
                    <a:pt x="276453" y="76987"/>
                  </a:lnTo>
                  <a:lnTo>
                    <a:pt x="276453" y="83985"/>
                  </a:lnTo>
                  <a:lnTo>
                    <a:pt x="276453" y="94487"/>
                  </a:lnTo>
                  <a:lnTo>
                    <a:pt x="272961" y="101485"/>
                  </a:lnTo>
                  <a:lnTo>
                    <a:pt x="272961" y="108483"/>
                  </a:lnTo>
                  <a:lnTo>
                    <a:pt x="269455" y="115481"/>
                  </a:lnTo>
                  <a:lnTo>
                    <a:pt x="265963" y="118986"/>
                  </a:lnTo>
                  <a:lnTo>
                    <a:pt x="262458" y="118986"/>
                  </a:lnTo>
                  <a:lnTo>
                    <a:pt x="258965" y="118986"/>
                  </a:lnTo>
                  <a:lnTo>
                    <a:pt x="13995" y="118986"/>
                  </a:lnTo>
                  <a:lnTo>
                    <a:pt x="13995" y="122491"/>
                  </a:lnTo>
                  <a:lnTo>
                    <a:pt x="13995" y="577418"/>
                  </a:lnTo>
                  <a:lnTo>
                    <a:pt x="17500" y="577418"/>
                  </a:lnTo>
                  <a:lnTo>
                    <a:pt x="265963" y="577418"/>
                  </a:lnTo>
                  <a:lnTo>
                    <a:pt x="265963" y="573925"/>
                  </a:lnTo>
                  <a:lnTo>
                    <a:pt x="265963" y="542429"/>
                  </a:lnTo>
                  <a:lnTo>
                    <a:pt x="265963" y="482930"/>
                  </a:lnTo>
                  <a:lnTo>
                    <a:pt x="265963" y="360451"/>
                  </a:lnTo>
                  <a:lnTo>
                    <a:pt x="265963" y="1189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3512709" y="6286357"/>
              <a:ext cx="416559" cy="3810"/>
            </a:xfrm>
            <a:custGeom>
              <a:avLst/>
              <a:gdLst/>
              <a:ahLst/>
              <a:cxnLst/>
              <a:rect l="l" t="t" r="r" b="b"/>
              <a:pathLst>
                <a:path w="416559" h="3810">
                  <a:moveTo>
                    <a:pt x="27990" y="0"/>
                  </a:moveTo>
                  <a:lnTo>
                    <a:pt x="416432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3992136" y="6027391"/>
              <a:ext cx="147320" cy="252095"/>
            </a:xfrm>
            <a:custGeom>
              <a:avLst/>
              <a:gdLst/>
              <a:ahLst/>
              <a:cxnLst/>
              <a:rect l="l" t="t" r="r" b="b"/>
              <a:pathLst>
                <a:path w="147319" h="252095">
                  <a:moveTo>
                    <a:pt x="0" y="251967"/>
                  </a:moveTo>
                  <a:lnTo>
                    <a:pt x="0" y="0"/>
                  </a:lnTo>
                  <a:lnTo>
                    <a:pt x="146977" y="0"/>
                  </a:lnTo>
                  <a:lnTo>
                    <a:pt x="146977" y="25196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3736673" y="5929404"/>
              <a:ext cx="94615" cy="112395"/>
            </a:xfrm>
            <a:custGeom>
              <a:avLst/>
              <a:gdLst/>
              <a:ahLst/>
              <a:cxnLst/>
              <a:rect l="l" t="t" r="r" b="b"/>
              <a:pathLst>
                <a:path w="94615" h="112395">
                  <a:moveTo>
                    <a:pt x="0" y="111988"/>
                  </a:moveTo>
                  <a:lnTo>
                    <a:pt x="0" y="0"/>
                  </a:lnTo>
                  <a:lnTo>
                    <a:pt x="94488" y="0"/>
                  </a:lnTo>
                  <a:lnTo>
                    <a:pt x="94488" y="11198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4219681" y="6457825"/>
              <a:ext cx="52705" cy="24765"/>
            </a:xfrm>
            <a:custGeom>
              <a:avLst/>
              <a:gdLst/>
              <a:ahLst/>
              <a:cxnLst/>
              <a:rect l="l" t="t" r="r" b="b"/>
              <a:pathLst>
                <a:path w="52705" h="24764">
                  <a:moveTo>
                    <a:pt x="52336" y="24206"/>
                  </a:moveTo>
                  <a:lnTo>
                    <a:pt x="49723" y="14658"/>
                  </a:lnTo>
                  <a:lnTo>
                    <a:pt x="43988" y="6978"/>
                  </a:lnTo>
                  <a:lnTo>
                    <a:pt x="35882" y="1860"/>
                  </a:lnTo>
                  <a:lnTo>
                    <a:pt x="26162" y="0"/>
                  </a:lnTo>
                  <a:lnTo>
                    <a:pt x="16448" y="1865"/>
                  </a:lnTo>
                  <a:lnTo>
                    <a:pt x="8347" y="6983"/>
                  </a:lnTo>
                  <a:lnTo>
                    <a:pt x="2612" y="14660"/>
                  </a:lnTo>
                  <a:lnTo>
                    <a:pt x="0" y="2420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4205607" y="6391342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4">
                  <a:moveTo>
                    <a:pt x="0" y="0"/>
                  </a:moveTo>
                  <a:lnTo>
                    <a:pt x="0" y="52842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3992136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3939648" y="6368592"/>
              <a:ext cx="723265" cy="3810"/>
            </a:xfrm>
            <a:custGeom>
              <a:avLst/>
              <a:gdLst/>
              <a:ahLst/>
              <a:cxnLst/>
              <a:rect l="l" t="t" r="r" b="b"/>
              <a:pathLst>
                <a:path w="723265" h="3810">
                  <a:moveTo>
                    <a:pt x="0" y="3505"/>
                  </a:moveTo>
                  <a:lnTo>
                    <a:pt x="723162" y="3505"/>
                  </a:lnTo>
                  <a:lnTo>
                    <a:pt x="723162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4538136" y="6457825"/>
              <a:ext cx="52705" cy="24765"/>
            </a:xfrm>
            <a:custGeom>
              <a:avLst/>
              <a:gdLst/>
              <a:ahLst/>
              <a:cxnLst/>
              <a:rect l="l" t="t" r="r" b="b"/>
              <a:pathLst>
                <a:path w="52705" h="24764">
                  <a:moveTo>
                    <a:pt x="52336" y="24206"/>
                  </a:moveTo>
                  <a:lnTo>
                    <a:pt x="49723" y="14658"/>
                  </a:lnTo>
                  <a:lnTo>
                    <a:pt x="43988" y="6978"/>
                  </a:lnTo>
                  <a:lnTo>
                    <a:pt x="35882" y="1860"/>
                  </a:lnTo>
                  <a:lnTo>
                    <a:pt x="26162" y="0"/>
                  </a:lnTo>
                  <a:lnTo>
                    <a:pt x="16448" y="1865"/>
                  </a:lnTo>
                  <a:lnTo>
                    <a:pt x="8347" y="6983"/>
                  </a:lnTo>
                  <a:lnTo>
                    <a:pt x="2612" y="14660"/>
                  </a:lnTo>
                  <a:lnTo>
                    <a:pt x="0" y="2420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4506564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4538058" y="6517325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4307092" y="6391342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0"/>
                  </a:moveTo>
                  <a:lnTo>
                    <a:pt x="0" y="42344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4275595" y="6391342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0"/>
                  </a:moveTo>
                  <a:lnTo>
                    <a:pt x="0" y="42344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4594052" y="6391342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0"/>
                  </a:moveTo>
                  <a:lnTo>
                    <a:pt x="0" y="42344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4219605" y="6391342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0"/>
                  </a:moveTo>
                  <a:lnTo>
                    <a:pt x="0" y="42344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3939647" y="6813041"/>
              <a:ext cx="723265" cy="17780"/>
            </a:xfrm>
            <a:custGeom>
              <a:avLst/>
              <a:gdLst/>
              <a:ahLst/>
              <a:cxnLst/>
              <a:rect l="l" t="t" r="r" b="b"/>
              <a:pathLst>
                <a:path w="723265" h="17779">
                  <a:moveTo>
                    <a:pt x="723150" y="13995"/>
                  </a:moveTo>
                  <a:lnTo>
                    <a:pt x="0" y="13995"/>
                  </a:lnTo>
                  <a:lnTo>
                    <a:pt x="0" y="17500"/>
                  </a:lnTo>
                  <a:lnTo>
                    <a:pt x="723150" y="17500"/>
                  </a:lnTo>
                  <a:lnTo>
                    <a:pt x="723150" y="13995"/>
                  </a:lnTo>
                  <a:close/>
                </a:path>
                <a:path w="723265" h="17779">
                  <a:moveTo>
                    <a:pt x="723150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23150" y="3505"/>
                  </a:lnTo>
                  <a:lnTo>
                    <a:pt x="7231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4153114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4139117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3981638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3992136" y="6517325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19">
                  <a:moveTo>
                    <a:pt x="0" y="0"/>
                  </a:moveTo>
                  <a:lnTo>
                    <a:pt x="14697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4065626" y="6517325"/>
              <a:ext cx="0" cy="297815"/>
            </a:xfrm>
            <a:custGeom>
              <a:avLst/>
              <a:gdLst/>
              <a:ahLst/>
              <a:cxnLst/>
              <a:rect l="l" t="t" r="r" b="b"/>
              <a:pathLst>
                <a:path h="297815">
                  <a:moveTo>
                    <a:pt x="0" y="0"/>
                  </a:moveTo>
                  <a:lnTo>
                    <a:pt x="0" y="29745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3939647" y="6389589"/>
              <a:ext cx="723265" cy="3810"/>
            </a:xfrm>
            <a:custGeom>
              <a:avLst/>
              <a:gdLst/>
              <a:ahLst/>
              <a:cxnLst/>
              <a:rect l="l" t="t" r="r" b="b"/>
              <a:pathLst>
                <a:path w="723265" h="3810">
                  <a:moveTo>
                    <a:pt x="0" y="3505"/>
                  </a:moveTo>
                  <a:lnTo>
                    <a:pt x="723163" y="3505"/>
                  </a:lnTo>
                  <a:lnTo>
                    <a:pt x="723163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4468070" y="6457837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35694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4538058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4219605" y="6517325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4349087" y="6457837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35694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3992139" y="6457833"/>
              <a:ext cx="147320" cy="0"/>
            </a:xfrm>
            <a:custGeom>
              <a:avLst/>
              <a:gdLst/>
              <a:ahLst/>
              <a:cxnLst/>
              <a:rect l="l" t="t" r="r" b="b"/>
              <a:pathLst>
                <a:path w="147319">
                  <a:moveTo>
                    <a:pt x="14697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3939647" y="6918019"/>
              <a:ext cx="723265" cy="24765"/>
            </a:xfrm>
            <a:custGeom>
              <a:avLst/>
              <a:gdLst/>
              <a:ahLst/>
              <a:cxnLst/>
              <a:rect l="l" t="t" r="r" b="b"/>
              <a:pathLst>
                <a:path w="723265" h="24765">
                  <a:moveTo>
                    <a:pt x="723150" y="20993"/>
                  </a:moveTo>
                  <a:lnTo>
                    <a:pt x="0" y="20993"/>
                  </a:lnTo>
                  <a:lnTo>
                    <a:pt x="0" y="24498"/>
                  </a:lnTo>
                  <a:lnTo>
                    <a:pt x="723150" y="24498"/>
                  </a:lnTo>
                  <a:lnTo>
                    <a:pt x="723150" y="20993"/>
                  </a:lnTo>
                  <a:close/>
                </a:path>
                <a:path w="723265" h="24765">
                  <a:moveTo>
                    <a:pt x="723150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23150" y="3505"/>
                  </a:lnTo>
                  <a:lnTo>
                    <a:pt x="723150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4608049" y="6391342"/>
              <a:ext cx="0" cy="528955"/>
            </a:xfrm>
            <a:custGeom>
              <a:avLst/>
              <a:gdLst/>
              <a:ahLst/>
              <a:cxnLst/>
              <a:rect l="l" t="t" r="r" b="b"/>
              <a:pathLst>
                <a:path h="528954">
                  <a:moveTo>
                    <a:pt x="0" y="0"/>
                  </a:moveTo>
                  <a:lnTo>
                    <a:pt x="0" y="52842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3939647" y="7019500"/>
              <a:ext cx="723265" cy="3810"/>
            </a:xfrm>
            <a:custGeom>
              <a:avLst/>
              <a:gdLst/>
              <a:ahLst/>
              <a:cxnLst/>
              <a:rect l="l" t="t" r="r" b="b"/>
              <a:pathLst>
                <a:path w="723265" h="3809">
                  <a:moveTo>
                    <a:pt x="0" y="3505"/>
                  </a:moveTo>
                  <a:lnTo>
                    <a:pt x="723163" y="3505"/>
                  </a:lnTo>
                  <a:lnTo>
                    <a:pt x="723163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4251100" y="6940764"/>
              <a:ext cx="35560" cy="140335"/>
            </a:xfrm>
            <a:custGeom>
              <a:avLst/>
              <a:gdLst/>
              <a:ahLst/>
              <a:cxnLst/>
              <a:rect l="l" t="t" r="r" b="b"/>
              <a:pathLst>
                <a:path w="35559" h="140334">
                  <a:moveTo>
                    <a:pt x="0" y="0"/>
                  </a:moveTo>
                  <a:lnTo>
                    <a:pt x="0" y="139979"/>
                  </a:lnTo>
                  <a:lnTo>
                    <a:pt x="34988" y="139979"/>
                  </a:lnTo>
                  <a:lnTo>
                    <a:pt x="34988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4531060" y="6940764"/>
              <a:ext cx="31750" cy="140335"/>
            </a:xfrm>
            <a:custGeom>
              <a:avLst/>
              <a:gdLst/>
              <a:ahLst/>
              <a:cxnLst/>
              <a:rect l="l" t="t" r="r" b="b"/>
              <a:pathLst>
                <a:path w="31750" h="140334">
                  <a:moveTo>
                    <a:pt x="31496" y="0"/>
                  </a:moveTo>
                  <a:lnTo>
                    <a:pt x="31496" y="139979"/>
                  </a:lnTo>
                  <a:lnTo>
                    <a:pt x="0" y="139979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3939643" y="7364205"/>
              <a:ext cx="661670" cy="0"/>
            </a:xfrm>
            <a:custGeom>
              <a:avLst/>
              <a:gdLst/>
              <a:ahLst/>
              <a:cxnLst/>
              <a:rect l="l" t="t" r="r" b="b"/>
              <a:pathLst>
                <a:path w="661669">
                  <a:moveTo>
                    <a:pt x="0" y="0"/>
                  </a:moveTo>
                  <a:lnTo>
                    <a:pt x="66140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4335089" y="7063253"/>
              <a:ext cx="147320" cy="300990"/>
            </a:xfrm>
            <a:custGeom>
              <a:avLst/>
              <a:gdLst/>
              <a:ahLst/>
              <a:cxnLst/>
              <a:rect l="l" t="t" r="r" b="b"/>
              <a:pathLst>
                <a:path w="147319" h="300990">
                  <a:moveTo>
                    <a:pt x="0" y="300951"/>
                  </a:moveTo>
                  <a:lnTo>
                    <a:pt x="0" y="0"/>
                  </a:lnTo>
                  <a:lnTo>
                    <a:pt x="146977" y="0"/>
                  </a:lnTo>
                  <a:lnTo>
                    <a:pt x="146977" y="30095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3992139" y="7063253"/>
              <a:ext cx="147320" cy="300990"/>
            </a:xfrm>
            <a:custGeom>
              <a:avLst/>
              <a:gdLst/>
              <a:ahLst/>
              <a:cxnLst/>
              <a:rect l="l" t="t" r="r" b="b"/>
              <a:pathLst>
                <a:path w="147319" h="300990">
                  <a:moveTo>
                    <a:pt x="146977" y="300951"/>
                  </a:moveTo>
                  <a:lnTo>
                    <a:pt x="146977" y="0"/>
                  </a:lnTo>
                  <a:lnTo>
                    <a:pt x="0" y="0"/>
                  </a:lnTo>
                  <a:lnTo>
                    <a:pt x="0" y="30095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4601051" y="7159481"/>
              <a:ext cx="62230" cy="3810"/>
            </a:xfrm>
            <a:custGeom>
              <a:avLst/>
              <a:gdLst/>
              <a:ahLst/>
              <a:cxnLst/>
              <a:rect l="l" t="t" r="r" b="b"/>
              <a:pathLst>
                <a:path w="62230" h="3809">
                  <a:moveTo>
                    <a:pt x="0" y="3505"/>
                  </a:moveTo>
                  <a:lnTo>
                    <a:pt x="61758" y="3505"/>
                  </a:lnTo>
                  <a:lnTo>
                    <a:pt x="6175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3939643" y="7507685"/>
              <a:ext cx="723265" cy="42545"/>
            </a:xfrm>
            <a:custGeom>
              <a:avLst/>
              <a:gdLst/>
              <a:ahLst/>
              <a:cxnLst/>
              <a:rect l="l" t="t" r="r" b="b"/>
              <a:pathLst>
                <a:path w="723265" h="42545">
                  <a:moveTo>
                    <a:pt x="0" y="0"/>
                  </a:moveTo>
                  <a:lnTo>
                    <a:pt x="723166" y="4216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4601051" y="7063249"/>
              <a:ext cx="62230" cy="483234"/>
            </a:xfrm>
            <a:custGeom>
              <a:avLst/>
              <a:gdLst/>
              <a:ahLst/>
              <a:cxnLst/>
              <a:rect l="l" t="t" r="r" b="b"/>
              <a:pathLst>
                <a:path w="62230" h="483234">
                  <a:moveTo>
                    <a:pt x="0" y="482930"/>
                  </a:moveTo>
                  <a:lnTo>
                    <a:pt x="0" y="0"/>
                  </a:lnTo>
                  <a:lnTo>
                    <a:pt x="61758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4660542" y="6391339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44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4659953" y="6384915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855" y="0"/>
                  </a:moveTo>
                  <a:lnTo>
                    <a:pt x="0" y="370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4307085" y="6517325"/>
              <a:ext cx="200025" cy="0"/>
            </a:xfrm>
            <a:custGeom>
              <a:avLst/>
              <a:gdLst/>
              <a:ahLst/>
              <a:cxnLst/>
              <a:rect l="l" t="t" r="r" b="b"/>
              <a:pathLst>
                <a:path w="200025">
                  <a:moveTo>
                    <a:pt x="19947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4307364" y="6440339"/>
              <a:ext cx="199390" cy="76200"/>
            </a:xfrm>
            <a:custGeom>
              <a:avLst/>
              <a:gdLst/>
              <a:ahLst/>
              <a:cxnLst/>
              <a:rect l="l" t="t" r="r" b="b"/>
              <a:pathLst>
                <a:path w="199390" h="76200">
                  <a:moveTo>
                    <a:pt x="198932" y="75603"/>
                  </a:moveTo>
                  <a:lnTo>
                    <a:pt x="184678" y="44941"/>
                  </a:lnTo>
                  <a:lnTo>
                    <a:pt x="161937" y="21047"/>
                  </a:lnTo>
                  <a:lnTo>
                    <a:pt x="132824" y="5530"/>
                  </a:lnTo>
                  <a:lnTo>
                    <a:pt x="99453" y="0"/>
                  </a:lnTo>
                  <a:lnTo>
                    <a:pt x="66097" y="5530"/>
                  </a:lnTo>
                  <a:lnTo>
                    <a:pt x="36991" y="21047"/>
                  </a:lnTo>
                  <a:lnTo>
                    <a:pt x="14253" y="44941"/>
                  </a:lnTo>
                  <a:lnTo>
                    <a:pt x="0" y="7560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3530199" y="6748292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3530199" y="6814783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3540697" y="6898771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13530199" y="6919767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13530199" y="6828781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3561698" y="6954763"/>
              <a:ext cx="311785" cy="276860"/>
            </a:xfrm>
            <a:custGeom>
              <a:avLst/>
              <a:gdLst/>
              <a:ahLst/>
              <a:cxnLst/>
              <a:rect l="l" t="t" r="r" b="b"/>
              <a:pathLst>
                <a:path w="311784" h="276859">
                  <a:moveTo>
                    <a:pt x="311454" y="108483"/>
                  </a:moveTo>
                  <a:lnTo>
                    <a:pt x="304457" y="94488"/>
                  </a:lnTo>
                  <a:lnTo>
                    <a:pt x="297459" y="83985"/>
                  </a:lnTo>
                  <a:lnTo>
                    <a:pt x="290461" y="73494"/>
                  </a:lnTo>
                  <a:lnTo>
                    <a:pt x="283463" y="59486"/>
                  </a:lnTo>
                  <a:lnTo>
                    <a:pt x="272961" y="48996"/>
                  </a:lnTo>
                  <a:lnTo>
                    <a:pt x="262458" y="38493"/>
                  </a:lnTo>
                  <a:lnTo>
                    <a:pt x="251967" y="31496"/>
                  </a:lnTo>
                  <a:lnTo>
                    <a:pt x="241465" y="24498"/>
                  </a:lnTo>
                  <a:lnTo>
                    <a:pt x="227469" y="17500"/>
                  </a:lnTo>
                  <a:lnTo>
                    <a:pt x="213474" y="10502"/>
                  </a:lnTo>
                  <a:lnTo>
                    <a:pt x="199466" y="6997"/>
                  </a:lnTo>
                  <a:lnTo>
                    <a:pt x="188975" y="3492"/>
                  </a:lnTo>
                  <a:lnTo>
                    <a:pt x="174967" y="0"/>
                  </a:lnTo>
                  <a:lnTo>
                    <a:pt x="160972" y="0"/>
                  </a:lnTo>
                  <a:lnTo>
                    <a:pt x="146977" y="0"/>
                  </a:lnTo>
                  <a:lnTo>
                    <a:pt x="132981" y="0"/>
                  </a:lnTo>
                  <a:lnTo>
                    <a:pt x="118986" y="3492"/>
                  </a:lnTo>
                  <a:lnTo>
                    <a:pt x="108483" y="6997"/>
                  </a:lnTo>
                  <a:lnTo>
                    <a:pt x="94487" y="13995"/>
                  </a:lnTo>
                  <a:lnTo>
                    <a:pt x="80492" y="17500"/>
                  </a:lnTo>
                  <a:lnTo>
                    <a:pt x="66484" y="24498"/>
                  </a:lnTo>
                  <a:lnTo>
                    <a:pt x="55994" y="34988"/>
                  </a:lnTo>
                  <a:lnTo>
                    <a:pt x="45491" y="41998"/>
                  </a:lnTo>
                  <a:lnTo>
                    <a:pt x="34988" y="52489"/>
                  </a:lnTo>
                  <a:lnTo>
                    <a:pt x="24498" y="62992"/>
                  </a:lnTo>
                  <a:lnTo>
                    <a:pt x="17500" y="73494"/>
                  </a:lnTo>
                  <a:lnTo>
                    <a:pt x="10502" y="87490"/>
                  </a:lnTo>
                  <a:lnTo>
                    <a:pt x="3492" y="97980"/>
                  </a:lnTo>
                  <a:lnTo>
                    <a:pt x="3492" y="104978"/>
                  </a:lnTo>
                  <a:lnTo>
                    <a:pt x="3492" y="108483"/>
                  </a:lnTo>
                  <a:lnTo>
                    <a:pt x="3492" y="111988"/>
                  </a:lnTo>
                  <a:lnTo>
                    <a:pt x="3492" y="125984"/>
                  </a:lnTo>
                  <a:lnTo>
                    <a:pt x="0" y="153974"/>
                  </a:lnTo>
                  <a:lnTo>
                    <a:pt x="0" y="269455"/>
                  </a:lnTo>
                  <a:lnTo>
                    <a:pt x="0" y="272961"/>
                  </a:lnTo>
                  <a:lnTo>
                    <a:pt x="0" y="276466"/>
                  </a:lnTo>
                  <a:lnTo>
                    <a:pt x="3492" y="276466"/>
                  </a:lnTo>
                  <a:lnTo>
                    <a:pt x="311454" y="276466"/>
                  </a:lnTo>
                  <a:lnTo>
                    <a:pt x="311454" y="272961"/>
                  </a:lnTo>
                  <a:lnTo>
                    <a:pt x="311454" y="265963"/>
                  </a:lnTo>
                  <a:lnTo>
                    <a:pt x="311454" y="251968"/>
                  </a:lnTo>
                  <a:lnTo>
                    <a:pt x="311454" y="223964"/>
                  </a:lnTo>
                  <a:lnTo>
                    <a:pt x="311454" y="10848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3561698" y="6156881"/>
              <a:ext cx="290830" cy="591820"/>
            </a:xfrm>
            <a:custGeom>
              <a:avLst/>
              <a:gdLst/>
              <a:ahLst/>
              <a:cxnLst/>
              <a:rect l="l" t="t" r="r" b="b"/>
              <a:pathLst>
                <a:path w="290830" h="591820">
                  <a:moveTo>
                    <a:pt x="13995" y="129476"/>
                  </a:moveTo>
                  <a:lnTo>
                    <a:pt x="10490" y="125971"/>
                  </a:lnTo>
                  <a:lnTo>
                    <a:pt x="10490" y="122478"/>
                  </a:lnTo>
                  <a:lnTo>
                    <a:pt x="6997" y="115481"/>
                  </a:lnTo>
                  <a:lnTo>
                    <a:pt x="3492" y="111975"/>
                  </a:lnTo>
                  <a:lnTo>
                    <a:pt x="3492" y="104978"/>
                  </a:lnTo>
                  <a:lnTo>
                    <a:pt x="3492" y="101485"/>
                  </a:lnTo>
                  <a:lnTo>
                    <a:pt x="0" y="94487"/>
                  </a:lnTo>
                  <a:lnTo>
                    <a:pt x="0" y="87477"/>
                  </a:lnTo>
                  <a:lnTo>
                    <a:pt x="3492" y="83985"/>
                  </a:lnTo>
                  <a:lnTo>
                    <a:pt x="3492" y="76987"/>
                  </a:lnTo>
                  <a:lnTo>
                    <a:pt x="3492" y="69989"/>
                  </a:lnTo>
                  <a:lnTo>
                    <a:pt x="6997" y="66484"/>
                  </a:lnTo>
                  <a:lnTo>
                    <a:pt x="10490" y="59486"/>
                  </a:lnTo>
                  <a:lnTo>
                    <a:pt x="10490" y="55981"/>
                  </a:lnTo>
                  <a:lnTo>
                    <a:pt x="13995" y="52489"/>
                  </a:lnTo>
                  <a:lnTo>
                    <a:pt x="17500" y="45491"/>
                  </a:lnTo>
                  <a:lnTo>
                    <a:pt x="20993" y="41986"/>
                  </a:lnTo>
                  <a:lnTo>
                    <a:pt x="27990" y="38493"/>
                  </a:lnTo>
                  <a:lnTo>
                    <a:pt x="31496" y="34988"/>
                  </a:lnTo>
                  <a:lnTo>
                    <a:pt x="38493" y="31495"/>
                  </a:lnTo>
                  <a:lnTo>
                    <a:pt x="52489" y="24485"/>
                  </a:lnTo>
                  <a:lnTo>
                    <a:pt x="69989" y="17487"/>
                  </a:lnTo>
                  <a:lnTo>
                    <a:pt x="87490" y="10490"/>
                  </a:lnTo>
                  <a:lnTo>
                    <a:pt x="104978" y="6997"/>
                  </a:lnTo>
                  <a:lnTo>
                    <a:pt x="111975" y="3492"/>
                  </a:lnTo>
                  <a:lnTo>
                    <a:pt x="115481" y="3492"/>
                  </a:lnTo>
                  <a:lnTo>
                    <a:pt x="118973" y="3492"/>
                  </a:lnTo>
                  <a:lnTo>
                    <a:pt x="132981" y="3492"/>
                  </a:lnTo>
                  <a:lnTo>
                    <a:pt x="143471" y="0"/>
                  </a:lnTo>
                  <a:lnTo>
                    <a:pt x="146977" y="0"/>
                  </a:lnTo>
                  <a:lnTo>
                    <a:pt x="150482" y="0"/>
                  </a:lnTo>
                  <a:lnTo>
                    <a:pt x="157480" y="0"/>
                  </a:lnTo>
                  <a:lnTo>
                    <a:pt x="167970" y="3492"/>
                  </a:lnTo>
                  <a:lnTo>
                    <a:pt x="174967" y="3492"/>
                  </a:lnTo>
                  <a:lnTo>
                    <a:pt x="178473" y="3492"/>
                  </a:lnTo>
                  <a:lnTo>
                    <a:pt x="181965" y="3492"/>
                  </a:lnTo>
                  <a:lnTo>
                    <a:pt x="199466" y="6997"/>
                  </a:lnTo>
                  <a:lnTo>
                    <a:pt x="216966" y="13995"/>
                  </a:lnTo>
                  <a:lnTo>
                    <a:pt x="230962" y="20993"/>
                  </a:lnTo>
                  <a:lnTo>
                    <a:pt x="248462" y="27990"/>
                  </a:lnTo>
                  <a:lnTo>
                    <a:pt x="262458" y="38493"/>
                  </a:lnTo>
                  <a:lnTo>
                    <a:pt x="265963" y="38493"/>
                  </a:lnTo>
                  <a:lnTo>
                    <a:pt x="269455" y="41986"/>
                  </a:lnTo>
                  <a:lnTo>
                    <a:pt x="272961" y="45491"/>
                  </a:lnTo>
                  <a:lnTo>
                    <a:pt x="276453" y="48983"/>
                  </a:lnTo>
                  <a:lnTo>
                    <a:pt x="279958" y="52489"/>
                  </a:lnTo>
                  <a:lnTo>
                    <a:pt x="283464" y="59486"/>
                  </a:lnTo>
                  <a:lnTo>
                    <a:pt x="283464" y="62991"/>
                  </a:lnTo>
                  <a:lnTo>
                    <a:pt x="286956" y="69989"/>
                  </a:lnTo>
                  <a:lnTo>
                    <a:pt x="290461" y="73482"/>
                  </a:lnTo>
                  <a:lnTo>
                    <a:pt x="290461" y="80479"/>
                  </a:lnTo>
                  <a:lnTo>
                    <a:pt x="290461" y="87477"/>
                  </a:lnTo>
                  <a:lnTo>
                    <a:pt x="290461" y="90982"/>
                  </a:lnTo>
                  <a:lnTo>
                    <a:pt x="290461" y="97980"/>
                  </a:lnTo>
                  <a:lnTo>
                    <a:pt x="290461" y="104978"/>
                  </a:lnTo>
                  <a:lnTo>
                    <a:pt x="286956" y="108483"/>
                  </a:lnTo>
                  <a:lnTo>
                    <a:pt x="286956" y="115481"/>
                  </a:lnTo>
                  <a:lnTo>
                    <a:pt x="283464" y="118973"/>
                  </a:lnTo>
                  <a:lnTo>
                    <a:pt x="279958" y="125971"/>
                  </a:lnTo>
                  <a:lnTo>
                    <a:pt x="279958" y="129476"/>
                  </a:lnTo>
                  <a:lnTo>
                    <a:pt x="276453" y="129476"/>
                  </a:lnTo>
                  <a:lnTo>
                    <a:pt x="276453" y="132981"/>
                  </a:lnTo>
                  <a:lnTo>
                    <a:pt x="276453" y="136474"/>
                  </a:lnTo>
                  <a:lnTo>
                    <a:pt x="276453" y="153974"/>
                  </a:lnTo>
                  <a:lnTo>
                    <a:pt x="276453" y="195973"/>
                  </a:lnTo>
                  <a:lnTo>
                    <a:pt x="276453" y="272961"/>
                  </a:lnTo>
                  <a:lnTo>
                    <a:pt x="276453" y="59141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3575699" y="6289856"/>
              <a:ext cx="262890" cy="458470"/>
            </a:xfrm>
            <a:custGeom>
              <a:avLst/>
              <a:gdLst/>
              <a:ahLst/>
              <a:cxnLst/>
              <a:rect l="l" t="t" r="r" b="b"/>
              <a:pathLst>
                <a:path w="262890" h="458470">
                  <a:moveTo>
                    <a:pt x="262458" y="0"/>
                  </a:moveTo>
                  <a:lnTo>
                    <a:pt x="0" y="0"/>
                  </a:lnTo>
                  <a:lnTo>
                    <a:pt x="0" y="45843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3771668" y="6174373"/>
              <a:ext cx="0" cy="567055"/>
            </a:xfrm>
            <a:custGeom>
              <a:avLst/>
              <a:gdLst/>
              <a:ahLst/>
              <a:cxnLst/>
              <a:rect l="l" t="t" r="r" b="b"/>
              <a:pathLst>
                <a:path h="567054">
                  <a:moveTo>
                    <a:pt x="0" y="0"/>
                  </a:moveTo>
                  <a:lnTo>
                    <a:pt x="0" y="108483"/>
                  </a:lnTo>
                  <a:lnTo>
                    <a:pt x="0" y="56691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3645686" y="6174373"/>
              <a:ext cx="0" cy="567055"/>
            </a:xfrm>
            <a:custGeom>
              <a:avLst/>
              <a:gdLst/>
              <a:ahLst/>
              <a:cxnLst/>
              <a:rect l="l" t="t" r="r" b="b"/>
              <a:pathLst>
                <a:path h="567054">
                  <a:moveTo>
                    <a:pt x="0" y="0"/>
                  </a:moveTo>
                  <a:lnTo>
                    <a:pt x="0" y="108483"/>
                  </a:lnTo>
                  <a:lnTo>
                    <a:pt x="0" y="56691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3939647" y="5379980"/>
              <a:ext cx="723265" cy="2127885"/>
            </a:xfrm>
            <a:custGeom>
              <a:avLst/>
              <a:gdLst/>
              <a:ahLst/>
              <a:cxnLst/>
              <a:rect l="l" t="t" r="r" b="b"/>
              <a:pathLst>
                <a:path w="723265" h="2127884">
                  <a:moveTo>
                    <a:pt x="723163" y="0"/>
                  </a:moveTo>
                  <a:lnTo>
                    <a:pt x="0" y="0"/>
                  </a:lnTo>
                  <a:lnTo>
                    <a:pt x="0" y="212770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3484710" y="5313499"/>
              <a:ext cx="444500" cy="2089785"/>
            </a:xfrm>
            <a:custGeom>
              <a:avLst/>
              <a:gdLst/>
              <a:ahLst/>
              <a:cxnLst/>
              <a:rect l="l" t="t" r="r" b="b"/>
              <a:pathLst>
                <a:path w="444500" h="2089784">
                  <a:moveTo>
                    <a:pt x="45491" y="2089200"/>
                  </a:moveTo>
                  <a:lnTo>
                    <a:pt x="45491" y="342950"/>
                  </a:lnTo>
                  <a:lnTo>
                    <a:pt x="0" y="0"/>
                  </a:lnTo>
                  <a:lnTo>
                    <a:pt x="444436" y="0"/>
                  </a:lnTo>
                  <a:lnTo>
                    <a:pt x="444436" y="2089200"/>
                  </a:lnTo>
                  <a:lnTo>
                    <a:pt x="45491" y="20892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14132120" y="6391351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10">
                  <a:moveTo>
                    <a:pt x="1049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997" y="3492"/>
                  </a:lnTo>
                  <a:lnTo>
                    <a:pt x="10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14132112" y="6391342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10">
                  <a:moveTo>
                    <a:pt x="10502" y="0"/>
                  </a:moveTo>
                  <a:lnTo>
                    <a:pt x="0" y="0"/>
                  </a:lnTo>
                  <a:lnTo>
                    <a:pt x="6997" y="3505"/>
                  </a:lnTo>
                  <a:lnTo>
                    <a:pt x="10502" y="0"/>
                  </a:lnTo>
                  <a:close/>
                </a:path>
                <a:path w="10794" h="3810">
                  <a:moveTo>
                    <a:pt x="0" y="0"/>
                  </a:moveTo>
                  <a:lnTo>
                    <a:pt x="699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14132112" y="6394842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10">
                  <a:moveTo>
                    <a:pt x="10502" y="0"/>
                  </a:moveTo>
                  <a:lnTo>
                    <a:pt x="0" y="0"/>
                  </a:lnTo>
                  <a:lnTo>
                    <a:pt x="10502" y="3505"/>
                  </a:lnTo>
                  <a:lnTo>
                    <a:pt x="10502" y="0"/>
                  </a:lnTo>
                  <a:close/>
                </a:path>
                <a:path w="10794" h="3810">
                  <a:moveTo>
                    <a:pt x="0" y="0"/>
                  </a:moveTo>
                  <a:lnTo>
                    <a:pt x="1050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4111119" y="6398341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496" y="0"/>
                  </a:lnTo>
                </a:path>
                <a:path w="31750">
                  <a:moveTo>
                    <a:pt x="31496" y="0"/>
                  </a:moveTo>
                  <a:lnTo>
                    <a:pt x="0" y="0"/>
                  </a:lnTo>
                  <a:lnTo>
                    <a:pt x="31496" y="0"/>
                  </a:lnTo>
                  <a:close/>
                </a:path>
                <a:path w="31750">
                  <a:moveTo>
                    <a:pt x="31496" y="0"/>
                  </a:moveTo>
                  <a:lnTo>
                    <a:pt x="0" y="0"/>
                  </a:lnTo>
                  <a:lnTo>
                    <a:pt x="31496" y="0"/>
                  </a:lnTo>
                  <a:close/>
                </a:path>
                <a:path w="31750">
                  <a:moveTo>
                    <a:pt x="0" y="0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4111126" y="6398341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27990" y="0"/>
                  </a:moveTo>
                  <a:lnTo>
                    <a:pt x="0" y="0"/>
                  </a:lnTo>
                  <a:lnTo>
                    <a:pt x="31495" y="0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4051623" y="6569818"/>
              <a:ext cx="80645" cy="28575"/>
            </a:xfrm>
            <a:custGeom>
              <a:avLst/>
              <a:gdLst/>
              <a:ahLst/>
              <a:cxnLst/>
              <a:rect l="l" t="t" r="r" b="b"/>
              <a:pathLst>
                <a:path w="80644" h="28575">
                  <a:moveTo>
                    <a:pt x="14008" y="0"/>
                  </a:moveTo>
                  <a:lnTo>
                    <a:pt x="0" y="27990"/>
                  </a:lnTo>
                  <a:lnTo>
                    <a:pt x="80492" y="27990"/>
                  </a:lnTo>
                  <a:lnTo>
                    <a:pt x="14008" y="0"/>
                  </a:lnTo>
                  <a:close/>
                </a:path>
                <a:path w="80644" h="28575">
                  <a:moveTo>
                    <a:pt x="73494" y="0"/>
                  </a:moveTo>
                  <a:lnTo>
                    <a:pt x="14008" y="0"/>
                  </a:lnTo>
                  <a:lnTo>
                    <a:pt x="80492" y="27990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4051623" y="6569818"/>
              <a:ext cx="80645" cy="28575"/>
            </a:xfrm>
            <a:custGeom>
              <a:avLst/>
              <a:gdLst/>
              <a:ahLst/>
              <a:cxnLst/>
              <a:rect l="l" t="t" r="r" b="b"/>
              <a:pathLst>
                <a:path w="80644" h="28575">
                  <a:moveTo>
                    <a:pt x="73494" y="0"/>
                  </a:moveTo>
                  <a:lnTo>
                    <a:pt x="14008" y="0"/>
                  </a:lnTo>
                  <a:lnTo>
                    <a:pt x="80492" y="27990"/>
                  </a:lnTo>
                  <a:lnTo>
                    <a:pt x="73494" y="0"/>
                  </a:lnTo>
                  <a:close/>
                </a:path>
                <a:path w="80644" h="28575">
                  <a:moveTo>
                    <a:pt x="14008" y="0"/>
                  </a:moveTo>
                  <a:lnTo>
                    <a:pt x="80492" y="27990"/>
                  </a:lnTo>
                  <a:lnTo>
                    <a:pt x="0" y="27990"/>
                  </a:lnTo>
                  <a:lnTo>
                    <a:pt x="1400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14051635" y="6597815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88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94488" y="3505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4051626" y="6597813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88" y="0"/>
                  </a:moveTo>
                  <a:lnTo>
                    <a:pt x="0" y="0"/>
                  </a:lnTo>
                  <a:lnTo>
                    <a:pt x="94488" y="3505"/>
                  </a:lnTo>
                  <a:lnTo>
                    <a:pt x="94488" y="0"/>
                  </a:lnTo>
                  <a:close/>
                </a:path>
                <a:path w="94615" h="3809">
                  <a:moveTo>
                    <a:pt x="0" y="0"/>
                  </a:moveTo>
                  <a:lnTo>
                    <a:pt x="9448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3568700" y="6597811"/>
              <a:ext cx="483234" cy="3810"/>
            </a:xfrm>
            <a:custGeom>
              <a:avLst/>
              <a:gdLst/>
              <a:ahLst/>
              <a:cxnLst/>
              <a:rect l="l" t="t" r="r" b="b"/>
              <a:pathLst>
                <a:path w="483234" h="3809">
                  <a:moveTo>
                    <a:pt x="0" y="0"/>
                  </a:moveTo>
                  <a:lnTo>
                    <a:pt x="0" y="3505"/>
                  </a:lnTo>
                  <a:lnTo>
                    <a:pt x="482930" y="35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13568699" y="6597807"/>
              <a:ext cx="483234" cy="3810"/>
            </a:xfrm>
            <a:custGeom>
              <a:avLst/>
              <a:gdLst/>
              <a:ahLst/>
              <a:cxnLst/>
              <a:rect l="l" t="t" r="r" b="b"/>
              <a:pathLst>
                <a:path w="483234" h="3809">
                  <a:moveTo>
                    <a:pt x="482930" y="3505"/>
                  </a:moveTo>
                  <a:lnTo>
                    <a:pt x="0" y="0"/>
                  </a:lnTo>
                  <a:lnTo>
                    <a:pt x="482930" y="3505"/>
                  </a:lnTo>
                  <a:close/>
                </a:path>
                <a:path w="483234" h="3809">
                  <a:moveTo>
                    <a:pt x="0" y="0"/>
                  </a:moveTo>
                  <a:lnTo>
                    <a:pt x="48293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13568696" y="6601312"/>
              <a:ext cx="577850" cy="17780"/>
            </a:xfrm>
            <a:custGeom>
              <a:avLst/>
              <a:gdLst/>
              <a:ahLst/>
              <a:cxnLst/>
              <a:rect l="l" t="t" r="r" b="b"/>
              <a:pathLst>
                <a:path w="577850" h="17779">
                  <a:moveTo>
                    <a:pt x="0" y="0"/>
                  </a:moveTo>
                  <a:lnTo>
                    <a:pt x="0" y="17500"/>
                  </a:lnTo>
                  <a:lnTo>
                    <a:pt x="570420" y="17500"/>
                  </a:lnTo>
                  <a:lnTo>
                    <a:pt x="0" y="0"/>
                  </a:lnTo>
                  <a:close/>
                </a:path>
                <a:path w="577850" h="17779">
                  <a:moveTo>
                    <a:pt x="577418" y="0"/>
                  </a:moveTo>
                  <a:lnTo>
                    <a:pt x="0" y="0"/>
                  </a:lnTo>
                  <a:lnTo>
                    <a:pt x="570420" y="17500"/>
                  </a:lnTo>
                  <a:lnTo>
                    <a:pt x="5774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3568696" y="6601312"/>
              <a:ext cx="577850" cy="17780"/>
            </a:xfrm>
            <a:custGeom>
              <a:avLst/>
              <a:gdLst/>
              <a:ahLst/>
              <a:cxnLst/>
              <a:rect l="l" t="t" r="r" b="b"/>
              <a:pathLst>
                <a:path w="577850" h="17779">
                  <a:moveTo>
                    <a:pt x="577418" y="0"/>
                  </a:moveTo>
                  <a:lnTo>
                    <a:pt x="0" y="0"/>
                  </a:lnTo>
                  <a:lnTo>
                    <a:pt x="570420" y="17500"/>
                  </a:lnTo>
                  <a:lnTo>
                    <a:pt x="577418" y="0"/>
                  </a:lnTo>
                  <a:close/>
                </a:path>
                <a:path w="577850" h="17779">
                  <a:moveTo>
                    <a:pt x="0" y="0"/>
                  </a:moveTo>
                  <a:lnTo>
                    <a:pt x="570420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3568696" y="6618810"/>
              <a:ext cx="570865" cy="77470"/>
            </a:xfrm>
            <a:custGeom>
              <a:avLst/>
              <a:gdLst/>
              <a:ahLst/>
              <a:cxnLst/>
              <a:rect l="l" t="t" r="r" b="b"/>
              <a:pathLst>
                <a:path w="570865" h="77470">
                  <a:moveTo>
                    <a:pt x="0" y="0"/>
                  </a:moveTo>
                  <a:lnTo>
                    <a:pt x="0" y="76987"/>
                  </a:lnTo>
                  <a:lnTo>
                    <a:pt x="570420" y="76987"/>
                  </a:lnTo>
                  <a:lnTo>
                    <a:pt x="0" y="0"/>
                  </a:lnTo>
                  <a:close/>
                </a:path>
                <a:path w="570865" h="77470">
                  <a:moveTo>
                    <a:pt x="570420" y="0"/>
                  </a:moveTo>
                  <a:lnTo>
                    <a:pt x="0" y="0"/>
                  </a:lnTo>
                  <a:lnTo>
                    <a:pt x="570420" y="76987"/>
                  </a:lnTo>
                  <a:lnTo>
                    <a:pt x="570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3568696" y="6618810"/>
              <a:ext cx="570865" cy="77470"/>
            </a:xfrm>
            <a:custGeom>
              <a:avLst/>
              <a:gdLst/>
              <a:ahLst/>
              <a:cxnLst/>
              <a:rect l="l" t="t" r="r" b="b"/>
              <a:pathLst>
                <a:path w="570865" h="77470">
                  <a:moveTo>
                    <a:pt x="570420" y="0"/>
                  </a:moveTo>
                  <a:lnTo>
                    <a:pt x="0" y="0"/>
                  </a:lnTo>
                  <a:lnTo>
                    <a:pt x="570420" y="76987"/>
                  </a:lnTo>
                  <a:lnTo>
                    <a:pt x="570420" y="0"/>
                  </a:lnTo>
                  <a:close/>
                </a:path>
                <a:path w="570865" h="77470">
                  <a:moveTo>
                    <a:pt x="0" y="0"/>
                  </a:moveTo>
                  <a:lnTo>
                    <a:pt x="570420" y="76987"/>
                  </a:lnTo>
                  <a:lnTo>
                    <a:pt x="0" y="76987"/>
                  </a:lnTo>
                  <a:lnTo>
                    <a:pt x="0" y="0"/>
                  </a:lnTo>
                  <a:close/>
                </a:path>
                <a:path w="570865" h="77470">
                  <a:moveTo>
                    <a:pt x="570420" y="76987"/>
                  </a:moveTo>
                  <a:lnTo>
                    <a:pt x="0" y="76987"/>
                  </a:lnTo>
                  <a:lnTo>
                    <a:pt x="570420" y="76987"/>
                  </a:lnTo>
                  <a:close/>
                </a:path>
                <a:path w="570865" h="77470">
                  <a:moveTo>
                    <a:pt x="0" y="76987"/>
                  </a:moveTo>
                  <a:lnTo>
                    <a:pt x="570420" y="76987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3474212" y="6695800"/>
              <a:ext cx="668655" cy="7620"/>
            </a:xfrm>
            <a:custGeom>
              <a:avLst/>
              <a:gdLst/>
              <a:ahLst/>
              <a:cxnLst/>
              <a:rect l="l" t="t" r="r" b="b"/>
              <a:pathLst>
                <a:path w="668655" h="7620">
                  <a:moveTo>
                    <a:pt x="664895" y="0"/>
                  </a:moveTo>
                  <a:lnTo>
                    <a:pt x="94488" y="0"/>
                  </a:lnTo>
                  <a:lnTo>
                    <a:pt x="0" y="7010"/>
                  </a:lnTo>
                  <a:lnTo>
                    <a:pt x="668401" y="7010"/>
                  </a:lnTo>
                  <a:lnTo>
                    <a:pt x="6648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3474208" y="6695799"/>
              <a:ext cx="668655" cy="7620"/>
            </a:xfrm>
            <a:custGeom>
              <a:avLst/>
              <a:gdLst/>
              <a:ahLst/>
              <a:cxnLst/>
              <a:rect l="l" t="t" r="r" b="b"/>
              <a:pathLst>
                <a:path w="668655" h="7620">
                  <a:moveTo>
                    <a:pt x="664908" y="0"/>
                  </a:moveTo>
                  <a:lnTo>
                    <a:pt x="94488" y="0"/>
                  </a:lnTo>
                  <a:lnTo>
                    <a:pt x="668413" y="6997"/>
                  </a:lnTo>
                  <a:lnTo>
                    <a:pt x="664908" y="0"/>
                  </a:lnTo>
                  <a:close/>
                </a:path>
                <a:path w="668655" h="7620">
                  <a:moveTo>
                    <a:pt x="94488" y="0"/>
                  </a:moveTo>
                  <a:lnTo>
                    <a:pt x="668413" y="6997"/>
                  </a:lnTo>
                  <a:lnTo>
                    <a:pt x="0" y="6997"/>
                  </a:lnTo>
                  <a:lnTo>
                    <a:pt x="9448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3435721" y="6702798"/>
              <a:ext cx="707390" cy="21590"/>
            </a:xfrm>
            <a:custGeom>
              <a:avLst/>
              <a:gdLst/>
              <a:ahLst/>
              <a:cxnLst/>
              <a:rect l="l" t="t" r="r" b="b"/>
              <a:pathLst>
                <a:path w="707390" h="21590">
                  <a:moveTo>
                    <a:pt x="0" y="0"/>
                  </a:moveTo>
                  <a:lnTo>
                    <a:pt x="0" y="20993"/>
                  </a:lnTo>
                  <a:lnTo>
                    <a:pt x="706894" y="20993"/>
                  </a:lnTo>
                  <a:lnTo>
                    <a:pt x="0" y="0"/>
                  </a:lnTo>
                  <a:close/>
                </a:path>
                <a:path w="707390" h="21590">
                  <a:moveTo>
                    <a:pt x="706894" y="0"/>
                  </a:moveTo>
                  <a:lnTo>
                    <a:pt x="0" y="0"/>
                  </a:lnTo>
                  <a:lnTo>
                    <a:pt x="706894" y="20993"/>
                  </a:lnTo>
                  <a:lnTo>
                    <a:pt x="7068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3435721" y="6702798"/>
              <a:ext cx="707390" cy="21590"/>
            </a:xfrm>
            <a:custGeom>
              <a:avLst/>
              <a:gdLst/>
              <a:ahLst/>
              <a:cxnLst/>
              <a:rect l="l" t="t" r="r" b="b"/>
              <a:pathLst>
                <a:path w="707390" h="21590">
                  <a:moveTo>
                    <a:pt x="706894" y="0"/>
                  </a:moveTo>
                  <a:lnTo>
                    <a:pt x="0" y="0"/>
                  </a:lnTo>
                  <a:lnTo>
                    <a:pt x="706894" y="20993"/>
                  </a:lnTo>
                  <a:lnTo>
                    <a:pt x="706894" y="0"/>
                  </a:lnTo>
                  <a:close/>
                </a:path>
                <a:path w="707390" h="21590">
                  <a:moveTo>
                    <a:pt x="0" y="0"/>
                  </a:moveTo>
                  <a:lnTo>
                    <a:pt x="706894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13435718" y="6723795"/>
              <a:ext cx="724535" cy="0"/>
            </a:xfrm>
            <a:custGeom>
              <a:avLst/>
              <a:gdLst/>
              <a:ahLst/>
              <a:cxnLst/>
              <a:rect l="l" t="t" r="r" b="b"/>
              <a:pathLst>
                <a:path w="724534">
                  <a:moveTo>
                    <a:pt x="724395" y="0"/>
                  </a:moveTo>
                  <a:lnTo>
                    <a:pt x="0" y="0"/>
                  </a:lnTo>
                  <a:lnTo>
                    <a:pt x="724395" y="0"/>
                  </a:lnTo>
                  <a:close/>
                </a:path>
                <a:path w="724534">
                  <a:moveTo>
                    <a:pt x="724395" y="0"/>
                  </a:moveTo>
                  <a:lnTo>
                    <a:pt x="0" y="0"/>
                  </a:lnTo>
                  <a:lnTo>
                    <a:pt x="706894" y="0"/>
                  </a:lnTo>
                  <a:lnTo>
                    <a:pt x="72439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13435712" y="6723796"/>
              <a:ext cx="724535" cy="14604"/>
            </a:xfrm>
            <a:custGeom>
              <a:avLst/>
              <a:gdLst/>
              <a:ahLst/>
              <a:cxnLst/>
              <a:rect l="l" t="t" r="r" b="b"/>
              <a:pathLst>
                <a:path w="724534" h="14604">
                  <a:moveTo>
                    <a:pt x="0" y="0"/>
                  </a:moveTo>
                  <a:lnTo>
                    <a:pt x="3505" y="13995"/>
                  </a:lnTo>
                  <a:lnTo>
                    <a:pt x="720915" y="13995"/>
                  </a:lnTo>
                  <a:lnTo>
                    <a:pt x="0" y="0"/>
                  </a:lnTo>
                  <a:close/>
                </a:path>
                <a:path w="724534" h="14604">
                  <a:moveTo>
                    <a:pt x="724395" y="0"/>
                  </a:moveTo>
                  <a:lnTo>
                    <a:pt x="0" y="0"/>
                  </a:lnTo>
                  <a:lnTo>
                    <a:pt x="720915" y="13995"/>
                  </a:lnTo>
                  <a:lnTo>
                    <a:pt x="7243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13435718" y="6723795"/>
              <a:ext cx="724535" cy="14604"/>
            </a:xfrm>
            <a:custGeom>
              <a:avLst/>
              <a:gdLst/>
              <a:ahLst/>
              <a:cxnLst/>
              <a:rect l="l" t="t" r="r" b="b"/>
              <a:pathLst>
                <a:path w="724534" h="14604">
                  <a:moveTo>
                    <a:pt x="724395" y="0"/>
                  </a:moveTo>
                  <a:lnTo>
                    <a:pt x="0" y="0"/>
                  </a:lnTo>
                  <a:lnTo>
                    <a:pt x="720890" y="13995"/>
                  </a:lnTo>
                  <a:lnTo>
                    <a:pt x="724395" y="0"/>
                  </a:lnTo>
                  <a:close/>
                </a:path>
                <a:path w="724534" h="14604">
                  <a:moveTo>
                    <a:pt x="0" y="0"/>
                  </a:moveTo>
                  <a:lnTo>
                    <a:pt x="720890" y="13995"/>
                  </a:lnTo>
                  <a:lnTo>
                    <a:pt x="3492" y="13995"/>
                  </a:lnTo>
                  <a:lnTo>
                    <a:pt x="0" y="0"/>
                  </a:lnTo>
                  <a:close/>
                </a:path>
                <a:path w="724534" h="14604">
                  <a:moveTo>
                    <a:pt x="720890" y="13995"/>
                  </a:moveTo>
                  <a:lnTo>
                    <a:pt x="3492" y="13995"/>
                  </a:lnTo>
                  <a:lnTo>
                    <a:pt x="720890" y="13995"/>
                  </a:lnTo>
                  <a:close/>
                </a:path>
                <a:path w="724534" h="14604">
                  <a:moveTo>
                    <a:pt x="3492" y="13995"/>
                  </a:moveTo>
                  <a:lnTo>
                    <a:pt x="720890" y="1399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13439216" y="6737794"/>
              <a:ext cx="717550" cy="3810"/>
            </a:xfrm>
            <a:custGeom>
              <a:avLst/>
              <a:gdLst/>
              <a:ahLst/>
              <a:cxnLst/>
              <a:rect l="l" t="t" r="r" b="b"/>
              <a:pathLst>
                <a:path w="717550" h="3809">
                  <a:moveTo>
                    <a:pt x="717410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717410" y="3479"/>
                  </a:lnTo>
                  <a:lnTo>
                    <a:pt x="7174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13439216" y="6737794"/>
              <a:ext cx="717550" cy="3810"/>
            </a:xfrm>
            <a:custGeom>
              <a:avLst/>
              <a:gdLst/>
              <a:ahLst/>
              <a:cxnLst/>
              <a:rect l="l" t="t" r="r" b="b"/>
              <a:pathLst>
                <a:path w="717550" h="3809">
                  <a:moveTo>
                    <a:pt x="717397" y="0"/>
                  </a:moveTo>
                  <a:lnTo>
                    <a:pt x="0" y="0"/>
                  </a:lnTo>
                  <a:lnTo>
                    <a:pt x="717397" y="3505"/>
                  </a:lnTo>
                  <a:lnTo>
                    <a:pt x="717397" y="0"/>
                  </a:lnTo>
                  <a:close/>
                </a:path>
                <a:path w="717550" h="3809">
                  <a:moveTo>
                    <a:pt x="0" y="0"/>
                  </a:moveTo>
                  <a:lnTo>
                    <a:pt x="71739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13439210" y="6741293"/>
              <a:ext cx="717550" cy="0"/>
            </a:xfrm>
            <a:custGeom>
              <a:avLst/>
              <a:gdLst/>
              <a:ahLst/>
              <a:cxnLst/>
              <a:rect l="l" t="t" r="r" b="b"/>
              <a:pathLst>
                <a:path w="717550">
                  <a:moveTo>
                    <a:pt x="713905" y="0"/>
                  </a:moveTo>
                  <a:lnTo>
                    <a:pt x="0" y="0"/>
                  </a:lnTo>
                  <a:lnTo>
                    <a:pt x="713905" y="0"/>
                  </a:lnTo>
                  <a:close/>
                </a:path>
                <a:path w="717550">
                  <a:moveTo>
                    <a:pt x="713905" y="0"/>
                  </a:moveTo>
                  <a:lnTo>
                    <a:pt x="0" y="0"/>
                  </a:lnTo>
                  <a:lnTo>
                    <a:pt x="717410" y="0"/>
                  </a:lnTo>
                  <a:lnTo>
                    <a:pt x="71390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13439214" y="6741290"/>
              <a:ext cx="714375" cy="14604"/>
            </a:xfrm>
            <a:custGeom>
              <a:avLst/>
              <a:gdLst/>
              <a:ahLst/>
              <a:cxnLst/>
              <a:rect l="l" t="t" r="r" b="b"/>
              <a:pathLst>
                <a:path w="714375" h="14604">
                  <a:moveTo>
                    <a:pt x="0" y="0"/>
                  </a:moveTo>
                  <a:lnTo>
                    <a:pt x="0" y="13995"/>
                  </a:lnTo>
                  <a:lnTo>
                    <a:pt x="713905" y="13995"/>
                  </a:lnTo>
                  <a:lnTo>
                    <a:pt x="0" y="0"/>
                  </a:lnTo>
                  <a:close/>
                </a:path>
                <a:path w="714375" h="14604">
                  <a:moveTo>
                    <a:pt x="713905" y="0"/>
                  </a:moveTo>
                  <a:lnTo>
                    <a:pt x="0" y="0"/>
                  </a:lnTo>
                  <a:lnTo>
                    <a:pt x="713905" y="13995"/>
                  </a:lnTo>
                  <a:lnTo>
                    <a:pt x="71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13439210" y="6741293"/>
              <a:ext cx="714375" cy="14604"/>
            </a:xfrm>
            <a:custGeom>
              <a:avLst/>
              <a:gdLst/>
              <a:ahLst/>
              <a:cxnLst/>
              <a:rect l="l" t="t" r="r" b="b"/>
              <a:pathLst>
                <a:path w="714375" h="14604">
                  <a:moveTo>
                    <a:pt x="713905" y="0"/>
                  </a:moveTo>
                  <a:lnTo>
                    <a:pt x="0" y="0"/>
                  </a:lnTo>
                  <a:lnTo>
                    <a:pt x="713905" y="13995"/>
                  </a:lnTo>
                  <a:lnTo>
                    <a:pt x="713905" y="0"/>
                  </a:lnTo>
                  <a:close/>
                </a:path>
                <a:path w="714375" h="14604">
                  <a:moveTo>
                    <a:pt x="0" y="0"/>
                  </a:moveTo>
                  <a:lnTo>
                    <a:pt x="713905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13439216" y="6755295"/>
              <a:ext cx="714375" cy="3810"/>
            </a:xfrm>
            <a:custGeom>
              <a:avLst/>
              <a:gdLst/>
              <a:ahLst/>
              <a:cxnLst/>
              <a:rect l="l" t="t" r="r" b="b"/>
              <a:pathLst>
                <a:path w="714375" h="3809">
                  <a:moveTo>
                    <a:pt x="71390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13905" y="3492"/>
                  </a:lnTo>
                  <a:lnTo>
                    <a:pt x="71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13439210" y="6755291"/>
              <a:ext cx="714375" cy="3810"/>
            </a:xfrm>
            <a:custGeom>
              <a:avLst/>
              <a:gdLst/>
              <a:ahLst/>
              <a:cxnLst/>
              <a:rect l="l" t="t" r="r" b="b"/>
              <a:pathLst>
                <a:path w="714375" h="3809">
                  <a:moveTo>
                    <a:pt x="713905" y="0"/>
                  </a:moveTo>
                  <a:lnTo>
                    <a:pt x="0" y="0"/>
                  </a:lnTo>
                  <a:lnTo>
                    <a:pt x="713905" y="3505"/>
                  </a:lnTo>
                  <a:lnTo>
                    <a:pt x="713905" y="0"/>
                  </a:lnTo>
                  <a:close/>
                </a:path>
                <a:path w="714375" h="3809">
                  <a:moveTo>
                    <a:pt x="0" y="0"/>
                  </a:moveTo>
                  <a:lnTo>
                    <a:pt x="7139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13439210" y="6758791"/>
              <a:ext cx="714375" cy="7620"/>
            </a:xfrm>
            <a:custGeom>
              <a:avLst/>
              <a:gdLst/>
              <a:ahLst/>
              <a:cxnLst/>
              <a:rect l="l" t="t" r="r" b="b"/>
              <a:pathLst>
                <a:path w="714375" h="7620">
                  <a:moveTo>
                    <a:pt x="713905" y="0"/>
                  </a:moveTo>
                  <a:lnTo>
                    <a:pt x="0" y="0"/>
                  </a:lnTo>
                  <a:lnTo>
                    <a:pt x="3492" y="7010"/>
                  </a:lnTo>
                  <a:lnTo>
                    <a:pt x="706894" y="7010"/>
                  </a:lnTo>
                  <a:lnTo>
                    <a:pt x="7139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13439210" y="6758790"/>
              <a:ext cx="714375" cy="7620"/>
            </a:xfrm>
            <a:custGeom>
              <a:avLst/>
              <a:gdLst/>
              <a:ahLst/>
              <a:cxnLst/>
              <a:rect l="l" t="t" r="r" b="b"/>
              <a:pathLst>
                <a:path w="714375" h="7620">
                  <a:moveTo>
                    <a:pt x="713905" y="0"/>
                  </a:moveTo>
                  <a:lnTo>
                    <a:pt x="0" y="0"/>
                  </a:lnTo>
                  <a:lnTo>
                    <a:pt x="706907" y="6997"/>
                  </a:lnTo>
                  <a:lnTo>
                    <a:pt x="713905" y="0"/>
                  </a:lnTo>
                  <a:close/>
                </a:path>
                <a:path w="714375" h="7620">
                  <a:moveTo>
                    <a:pt x="0" y="0"/>
                  </a:moveTo>
                  <a:lnTo>
                    <a:pt x="706907" y="6997"/>
                  </a:lnTo>
                  <a:lnTo>
                    <a:pt x="3505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13442719" y="6765786"/>
              <a:ext cx="710565" cy="7620"/>
            </a:xfrm>
            <a:custGeom>
              <a:avLst/>
              <a:gdLst/>
              <a:ahLst/>
              <a:cxnLst/>
              <a:rect l="l" t="t" r="r" b="b"/>
              <a:pathLst>
                <a:path w="710565" h="7620">
                  <a:moveTo>
                    <a:pt x="703402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710399" y="7010"/>
                  </a:lnTo>
                  <a:lnTo>
                    <a:pt x="703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13442712" y="6765789"/>
              <a:ext cx="710565" cy="7620"/>
            </a:xfrm>
            <a:custGeom>
              <a:avLst/>
              <a:gdLst/>
              <a:ahLst/>
              <a:cxnLst/>
              <a:rect l="l" t="t" r="r" b="b"/>
              <a:pathLst>
                <a:path w="710565" h="7620">
                  <a:moveTo>
                    <a:pt x="703402" y="0"/>
                  </a:moveTo>
                  <a:lnTo>
                    <a:pt x="0" y="0"/>
                  </a:lnTo>
                  <a:lnTo>
                    <a:pt x="710399" y="6997"/>
                  </a:lnTo>
                  <a:lnTo>
                    <a:pt x="703402" y="0"/>
                  </a:lnTo>
                  <a:close/>
                </a:path>
                <a:path w="710565" h="7620">
                  <a:moveTo>
                    <a:pt x="0" y="0"/>
                  </a:moveTo>
                  <a:lnTo>
                    <a:pt x="71039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3442715" y="6772789"/>
              <a:ext cx="710565" cy="24765"/>
            </a:xfrm>
            <a:custGeom>
              <a:avLst/>
              <a:gdLst/>
              <a:ahLst/>
              <a:cxnLst/>
              <a:rect l="l" t="t" r="r" b="b"/>
              <a:pathLst>
                <a:path w="710565" h="24765">
                  <a:moveTo>
                    <a:pt x="0" y="0"/>
                  </a:moveTo>
                  <a:lnTo>
                    <a:pt x="0" y="24498"/>
                  </a:lnTo>
                  <a:lnTo>
                    <a:pt x="710399" y="24498"/>
                  </a:lnTo>
                  <a:lnTo>
                    <a:pt x="0" y="0"/>
                  </a:lnTo>
                  <a:close/>
                </a:path>
                <a:path w="710565" h="24765">
                  <a:moveTo>
                    <a:pt x="710399" y="0"/>
                  </a:moveTo>
                  <a:lnTo>
                    <a:pt x="0" y="0"/>
                  </a:lnTo>
                  <a:lnTo>
                    <a:pt x="710399" y="24498"/>
                  </a:lnTo>
                  <a:lnTo>
                    <a:pt x="710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13442715" y="6772789"/>
              <a:ext cx="710565" cy="24765"/>
            </a:xfrm>
            <a:custGeom>
              <a:avLst/>
              <a:gdLst/>
              <a:ahLst/>
              <a:cxnLst/>
              <a:rect l="l" t="t" r="r" b="b"/>
              <a:pathLst>
                <a:path w="710565" h="24765">
                  <a:moveTo>
                    <a:pt x="710399" y="0"/>
                  </a:moveTo>
                  <a:lnTo>
                    <a:pt x="0" y="0"/>
                  </a:lnTo>
                  <a:lnTo>
                    <a:pt x="710399" y="24498"/>
                  </a:lnTo>
                  <a:lnTo>
                    <a:pt x="710399" y="0"/>
                  </a:lnTo>
                  <a:close/>
                </a:path>
                <a:path w="710565" h="24765">
                  <a:moveTo>
                    <a:pt x="0" y="0"/>
                  </a:moveTo>
                  <a:lnTo>
                    <a:pt x="710399" y="24498"/>
                  </a:lnTo>
                  <a:lnTo>
                    <a:pt x="0" y="2449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13442719" y="6797286"/>
              <a:ext cx="710565" cy="14604"/>
            </a:xfrm>
            <a:custGeom>
              <a:avLst/>
              <a:gdLst/>
              <a:ahLst/>
              <a:cxnLst/>
              <a:rect l="l" t="t" r="r" b="b"/>
              <a:pathLst>
                <a:path w="710565" h="14604">
                  <a:moveTo>
                    <a:pt x="0" y="0"/>
                  </a:moveTo>
                  <a:lnTo>
                    <a:pt x="3479" y="13995"/>
                  </a:lnTo>
                  <a:lnTo>
                    <a:pt x="710399" y="13995"/>
                  </a:lnTo>
                  <a:lnTo>
                    <a:pt x="0" y="0"/>
                  </a:lnTo>
                  <a:close/>
                </a:path>
                <a:path w="710565" h="14604">
                  <a:moveTo>
                    <a:pt x="710399" y="0"/>
                  </a:moveTo>
                  <a:lnTo>
                    <a:pt x="0" y="0"/>
                  </a:lnTo>
                  <a:lnTo>
                    <a:pt x="710399" y="13995"/>
                  </a:lnTo>
                  <a:lnTo>
                    <a:pt x="710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13442715" y="6797285"/>
              <a:ext cx="710565" cy="14604"/>
            </a:xfrm>
            <a:custGeom>
              <a:avLst/>
              <a:gdLst/>
              <a:ahLst/>
              <a:cxnLst/>
              <a:rect l="l" t="t" r="r" b="b"/>
              <a:pathLst>
                <a:path w="710565" h="14604">
                  <a:moveTo>
                    <a:pt x="710399" y="0"/>
                  </a:moveTo>
                  <a:lnTo>
                    <a:pt x="0" y="0"/>
                  </a:lnTo>
                  <a:lnTo>
                    <a:pt x="710399" y="13995"/>
                  </a:lnTo>
                  <a:lnTo>
                    <a:pt x="710399" y="0"/>
                  </a:lnTo>
                  <a:close/>
                </a:path>
                <a:path w="710565" h="14604">
                  <a:moveTo>
                    <a:pt x="0" y="0"/>
                  </a:moveTo>
                  <a:lnTo>
                    <a:pt x="710399" y="13995"/>
                  </a:lnTo>
                  <a:lnTo>
                    <a:pt x="3505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14128616" y="6811283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0" y="0"/>
                  </a:moveTo>
                  <a:lnTo>
                    <a:pt x="24498" y="3505"/>
                  </a:lnTo>
                  <a:lnTo>
                    <a:pt x="1750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13446205" y="6811289"/>
              <a:ext cx="700405" cy="3810"/>
            </a:xfrm>
            <a:custGeom>
              <a:avLst/>
              <a:gdLst/>
              <a:ahLst/>
              <a:cxnLst/>
              <a:rect l="l" t="t" r="r" b="b"/>
              <a:pathLst>
                <a:path w="700405" h="3809">
                  <a:moveTo>
                    <a:pt x="682409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99922" y="3492"/>
                  </a:lnTo>
                  <a:lnTo>
                    <a:pt x="682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13446208" y="6811283"/>
              <a:ext cx="700405" cy="3810"/>
            </a:xfrm>
            <a:custGeom>
              <a:avLst/>
              <a:gdLst/>
              <a:ahLst/>
              <a:cxnLst/>
              <a:rect l="l" t="t" r="r" b="b"/>
              <a:pathLst>
                <a:path w="700405" h="3809">
                  <a:moveTo>
                    <a:pt x="682409" y="0"/>
                  </a:moveTo>
                  <a:lnTo>
                    <a:pt x="0" y="0"/>
                  </a:lnTo>
                  <a:lnTo>
                    <a:pt x="699909" y="3505"/>
                  </a:lnTo>
                  <a:lnTo>
                    <a:pt x="682409" y="0"/>
                  </a:lnTo>
                  <a:close/>
                </a:path>
                <a:path w="700405" h="3809">
                  <a:moveTo>
                    <a:pt x="0" y="0"/>
                  </a:moveTo>
                  <a:lnTo>
                    <a:pt x="69990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00405" h="3809">
                  <a:moveTo>
                    <a:pt x="699909" y="3505"/>
                  </a:moveTo>
                  <a:lnTo>
                    <a:pt x="0" y="3505"/>
                  </a:lnTo>
                  <a:lnTo>
                    <a:pt x="699909" y="3505"/>
                  </a:lnTo>
                  <a:close/>
                </a:path>
                <a:path w="700405" h="3809">
                  <a:moveTo>
                    <a:pt x="0" y="3505"/>
                  </a:moveTo>
                  <a:lnTo>
                    <a:pt x="699909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13446201" y="6814782"/>
              <a:ext cx="700405" cy="3810"/>
            </a:xfrm>
            <a:custGeom>
              <a:avLst/>
              <a:gdLst/>
              <a:ahLst/>
              <a:cxnLst/>
              <a:rect l="l" t="t" r="r" b="b"/>
              <a:pathLst>
                <a:path w="700405" h="3809">
                  <a:moveTo>
                    <a:pt x="699922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699922" y="3505"/>
                  </a:lnTo>
                  <a:lnTo>
                    <a:pt x="6999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13446217" y="6814783"/>
              <a:ext cx="700405" cy="3810"/>
            </a:xfrm>
            <a:custGeom>
              <a:avLst/>
              <a:gdLst/>
              <a:ahLst/>
              <a:cxnLst/>
              <a:rect l="l" t="t" r="r" b="b"/>
              <a:pathLst>
                <a:path w="700405" h="3809">
                  <a:moveTo>
                    <a:pt x="699896" y="0"/>
                  </a:moveTo>
                  <a:lnTo>
                    <a:pt x="0" y="0"/>
                  </a:lnTo>
                  <a:lnTo>
                    <a:pt x="699896" y="3505"/>
                  </a:lnTo>
                  <a:lnTo>
                    <a:pt x="699896" y="0"/>
                  </a:lnTo>
                  <a:close/>
                </a:path>
                <a:path w="700405" h="3809">
                  <a:moveTo>
                    <a:pt x="0" y="0"/>
                  </a:moveTo>
                  <a:lnTo>
                    <a:pt x="699896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13446208" y="6818282"/>
              <a:ext cx="700405" cy="0"/>
            </a:xfrm>
            <a:custGeom>
              <a:avLst/>
              <a:gdLst/>
              <a:ahLst/>
              <a:cxnLst/>
              <a:rect l="l" t="t" r="r" b="b"/>
              <a:pathLst>
                <a:path w="700405">
                  <a:moveTo>
                    <a:pt x="689406" y="0"/>
                  </a:moveTo>
                  <a:lnTo>
                    <a:pt x="0" y="0"/>
                  </a:lnTo>
                  <a:lnTo>
                    <a:pt x="689406" y="0"/>
                  </a:lnTo>
                  <a:close/>
                </a:path>
                <a:path w="700405">
                  <a:moveTo>
                    <a:pt x="689406" y="0"/>
                  </a:moveTo>
                  <a:lnTo>
                    <a:pt x="0" y="0"/>
                  </a:lnTo>
                  <a:lnTo>
                    <a:pt x="699909" y="0"/>
                  </a:lnTo>
                  <a:lnTo>
                    <a:pt x="68940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13446205" y="6818284"/>
              <a:ext cx="703580" cy="7620"/>
            </a:xfrm>
            <a:custGeom>
              <a:avLst/>
              <a:gdLst/>
              <a:ahLst/>
              <a:cxnLst/>
              <a:rect l="l" t="t" r="r" b="b"/>
              <a:pathLst>
                <a:path w="703580" h="7620">
                  <a:moveTo>
                    <a:pt x="689419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703402" y="6997"/>
                  </a:lnTo>
                  <a:lnTo>
                    <a:pt x="6894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13446208" y="6818282"/>
              <a:ext cx="703580" cy="7620"/>
            </a:xfrm>
            <a:custGeom>
              <a:avLst/>
              <a:gdLst/>
              <a:ahLst/>
              <a:cxnLst/>
              <a:rect l="l" t="t" r="r" b="b"/>
              <a:pathLst>
                <a:path w="703580" h="7620">
                  <a:moveTo>
                    <a:pt x="689406" y="0"/>
                  </a:moveTo>
                  <a:lnTo>
                    <a:pt x="0" y="0"/>
                  </a:lnTo>
                  <a:lnTo>
                    <a:pt x="703402" y="6997"/>
                  </a:lnTo>
                  <a:lnTo>
                    <a:pt x="689406" y="0"/>
                  </a:lnTo>
                  <a:close/>
                </a:path>
                <a:path w="703580" h="7620">
                  <a:moveTo>
                    <a:pt x="0" y="0"/>
                  </a:moveTo>
                  <a:lnTo>
                    <a:pt x="703402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13446201" y="6825284"/>
              <a:ext cx="703580" cy="3810"/>
            </a:xfrm>
            <a:custGeom>
              <a:avLst/>
              <a:gdLst/>
              <a:ahLst/>
              <a:cxnLst/>
              <a:rect l="l" t="t" r="r" b="b"/>
              <a:pathLst>
                <a:path w="703580" h="3809">
                  <a:moveTo>
                    <a:pt x="70340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03402" y="3492"/>
                  </a:lnTo>
                  <a:lnTo>
                    <a:pt x="7034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13446211" y="6825281"/>
              <a:ext cx="703580" cy="3810"/>
            </a:xfrm>
            <a:custGeom>
              <a:avLst/>
              <a:gdLst/>
              <a:ahLst/>
              <a:cxnLst/>
              <a:rect l="l" t="t" r="r" b="b"/>
              <a:pathLst>
                <a:path w="703580" h="3809">
                  <a:moveTo>
                    <a:pt x="703402" y="0"/>
                  </a:moveTo>
                  <a:lnTo>
                    <a:pt x="0" y="0"/>
                  </a:lnTo>
                  <a:lnTo>
                    <a:pt x="703402" y="3505"/>
                  </a:lnTo>
                  <a:lnTo>
                    <a:pt x="703402" y="0"/>
                  </a:lnTo>
                  <a:close/>
                </a:path>
                <a:path w="703580" h="3809">
                  <a:moveTo>
                    <a:pt x="0" y="0"/>
                  </a:moveTo>
                  <a:lnTo>
                    <a:pt x="70340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13446201" y="6828777"/>
              <a:ext cx="682625" cy="3810"/>
            </a:xfrm>
            <a:custGeom>
              <a:avLst/>
              <a:gdLst/>
              <a:ahLst/>
              <a:cxnLst/>
              <a:rect l="l" t="t" r="r" b="b"/>
              <a:pathLst>
                <a:path w="682625" h="3809">
                  <a:moveTo>
                    <a:pt x="682409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682409" y="3505"/>
                  </a:lnTo>
                  <a:lnTo>
                    <a:pt x="682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13446208" y="6828781"/>
              <a:ext cx="682625" cy="3810"/>
            </a:xfrm>
            <a:custGeom>
              <a:avLst/>
              <a:gdLst/>
              <a:ahLst/>
              <a:cxnLst/>
              <a:rect l="l" t="t" r="r" b="b"/>
              <a:pathLst>
                <a:path w="682625" h="3809">
                  <a:moveTo>
                    <a:pt x="682409" y="0"/>
                  </a:moveTo>
                  <a:lnTo>
                    <a:pt x="0" y="0"/>
                  </a:lnTo>
                  <a:lnTo>
                    <a:pt x="682409" y="3505"/>
                  </a:lnTo>
                  <a:lnTo>
                    <a:pt x="682409" y="0"/>
                  </a:lnTo>
                  <a:close/>
                </a:path>
                <a:path w="682625" h="3809">
                  <a:moveTo>
                    <a:pt x="0" y="0"/>
                  </a:moveTo>
                  <a:lnTo>
                    <a:pt x="68240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13446205" y="6832286"/>
              <a:ext cx="682625" cy="3810"/>
            </a:xfrm>
            <a:custGeom>
              <a:avLst/>
              <a:gdLst/>
              <a:ahLst/>
              <a:cxnLst/>
              <a:rect l="l" t="t" r="r" b="b"/>
              <a:pathLst>
                <a:path w="682625" h="3809">
                  <a:moveTo>
                    <a:pt x="682409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682409" y="3492"/>
                  </a:lnTo>
                  <a:lnTo>
                    <a:pt x="682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13446208" y="6832280"/>
              <a:ext cx="682625" cy="3810"/>
            </a:xfrm>
            <a:custGeom>
              <a:avLst/>
              <a:gdLst/>
              <a:ahLst/>
              <a:cxnLst/>
              <a:rect l="l" t="t" r="r" b="b"/>
              <a:pathLst>
                <a:path w="682625" h="3809">
                  <a:moveTo>
                    <a:pt x="682409" y="0"/>
                  </a:moveTo>
                  <a:lnTo>
                    <a:pt x="0" y="0"/>
                  </a:lnTo>
                  <a:lnTo>
                    <a:pt x="682409" y="3505"/>
                  </a:lnTo>
                  <a:lnTo>
                    <a:pt x="682409" y="0"/>
                  </a:lnTo>
                  <a:close/>
                </a:path>
                <a:path w="682625" h="3809">
                  <a:moveTo>
                    <a:pt x="0" y="0"/>
                  </a:moveTo>
                  <a:lnTo>
                    <a:pt x="682409" y="3505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13449714" y="6835780"/>
              <a:ext cx="693420" cy="49530"/>
            </a:xfrm>
            <a:custGeom>
              <a:avLst/>
              <a:gdLst/>
              <a:ahLst/>
              <a:cxnLst/>
              <a:rect l="l" t="t" r="r" b="b"/>
              <a:pathLst>
                <a:path w="693419" h="49529">
                  <a:moveTo>
                    <a:pt x="0" y="0"/>
                  </a:moveTo>
                  <a:lnTo>
                    <a:pt x="3492" y="48996"/>
                  </a:lnTo>
                  <a:lnTo>
                    <a:pt x="692899" y="48996"/>
                  </a:lnTo>
                  <a:lnTo>
                    <a:pt x="0" y="0"/>
                  </a:lnTo>
                  <a:close/>
                </a:path>
                <a:path w="693419" h="49529">
                  <a:moveTo>
                    <a:pt x="678903" y="0"/>
                  </a:moveTo>
                  <a:lnTo>
                    <a:pt x="0" y="0"/>
                  </a:lnTo>
                  <a:lnTo>
                    <a:pt x="692899" y="48996"/>
                  </a:lnTo>
                  <a:lnTo>
                    <a:pt x="6789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13449714" y="6835780"/>
              <a:ext cx="693420" cy="49530"/>
            </a:xfrm>
            <a:custGeom>
              <a:avLst/>
              <a:gdLst/>
              <a:ahLst/>
              <a:cxnLst/>
              <a:rect l="l" t="t" r="r" b="b"/>
              <a:pathLst>
                <a:path w="693419" h="49529">
                  <a:moveTo>
                    <a:pt x="678903" y="0"/>
                  </a:moveTo>
                  <a:lnTo>
                    <a:pt x="0" y="0"/>
                  </a:lnTo>
                  <a:lnTo>
                    <a:pt x="692899" y="48996"/>
                  </a:lnTo>
                  <a:lnTo>
                    <a:pt x="678903" y="0"/>
                  </a:lnTo>
                  <a:close/>
                </a:path>
                <a:path w="693419" h="49529">
                  <a:moveTo>
                    <a:pt x="0" y="0"/>
                  </a:moveTo>
                  <a:lnTo>
                    <a:pt x="692899" y="48996"/>
                  </a:lnTo>
                  <a:lnTo>
                    <a:pt x="3492" y="489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13778670" y="6884773"/>
              <a:ext cx="364490" cy="3810"/>
            </a:xfrm>
            <a:custGeom>
              <a:avLst/>
              <a:gdLst/>
              <a:ahLst/>
              <a:cxnLst/>
              <a:rect l="l" t="t" r="r" b="b"/>
              <a:pathLst>
                <a:path w="364490" h="3809">
                  <a:moveTo>
                    <a:pt x="363943" y="0"/>
                  </a:moveTo>
                  <a:lnTo>
                    <a:pt x="0" y="0"/>
                  </a:lnTo>
                  <a:lnTo>
                    <a:pt x="34975" y="3492"/>
                  </a:lnTo>
                  <a:lnTo>
                    <a:pt x="363943" y="3492"/>
                  </a:lnTo>
                  <a:lnTo>
                    <a:pt x="3639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13778672" y="6884773"/>
              <a:ext cx="364490" cy="3810"/>
            </a:xfrm>
            <a:custGeom>
              <a:avLst/>
              <a:gdLst/>
              <a:ahLst/>
              <a:cxnLst/>
              <a:rect l="l" t="t" r="r" b="b"/>
              <a:pathLst>
                <a:path w="364490" h="3809">
                  <a:moveTo>
                    <a:pt x="363943" y="0"/>
                  </a:moveTo>
                  <a:lnTo>
                    <a:pt x="0" y="0"/>
                  </a:lnTo>
                  <a:lnTo>
                    <a:pt x="363943" y="3505"/>
                  </a:lnTo>
                  <a:lnTo>
                    <a:pt x="363943" y="0"/>
                  </a:lnTo>
                  <a:close/>
                </a:path>
                <a:path w="364490" h="3809">
                  <a:moveTo>
                    <a:pt x="0" y="0"/>
                  </a:moveTo>
                  <a:lnTo>
                    <a:pt x="363943" y="3505"/>
                  </a:lnTo>
                  <a:lnTo>
                    <a:pt x="34988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13453213" y="6884773"/>
              <a:ext cx="325755" cy="3810"/>
            </a:xfrm>
            <a:custGeom>
              <a:avLst/>
              <a:gdLst/>
              <a:ahLst/>
              <a:cxnLst/>
              <a:rect l="l" t="t" r="r" b="b"/>
              <a:pathLst>
                <a:path w="325755" h="3809">
                  <a:moveTo>
                    <a:pt x="32546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18439" y="3492"/>
                  </a:lnTo>
                  <a:lnTo>
                    <a:pt x="32546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13453217" y="6884773"/>
              <a:ext cx="325755" cy="3810"/>
            </a:xfrm>
            <a:custGeom>
              <a:avLst/>
              <a:gdLst/>
              <a:ahLst/>
              <a:cxnLst/>
              <a:rect l="l" t="t" r="r" b="b"/>
              <a:pathLst>
                <a:path w="325755" h="3809">
                  <a:moveTo>
                    <a:pt x="325450" y="0"/>
                  </a:moveTo>
                  <a:lnTo>
                    <a:pt x="0" y="0"/>
                  </a:lnTo>
                  <a:lnTo>
                    <a:pt x="318452" y="3505"/>
                  </a:lnTo>
                  <a:lnTo>
                    <a:pt x="325450" y="0"/>
                  </a:lnTo>
                  <a:close/>
                </a:path>
                <a:path w="325755" h="3809">
                  <a:moveTo>
                    <a:pt x="0" y="0"/>
                  </a:moveTo>
                  <a:lnTo>
                    <a:pt x="31845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13813657" y="6888270"/>
              <a:ext cx="332740" cy="7620"/>
            </a:xfrm>
            <a:custGeom>
              <a:avLst/>
              <a:gdLst/>
              <a:ahLst/>
              <a:cxnLst/>
              <a:rect l="l" t="t" r="r" b="b"/>
              <a:pathLst>
                <a:path w="332740" h="7620">
                  <a:moveTo>
                    <a:pt x="328955" y="0"/>
                  </a:moveTo>
                  <a:lnTo>
                    <a:pt x="0" y="0"/>
                  </a:lnTo>
                  <a:lnTo>
                    <a:pt x="122491" y="7023"/>
                  </a:lnTo>
                  <a:lnTo>
                    <a:pt x="332460" y="7023"/>
                  </a:lnTo>
                  <a:lnTo>
                    <a:pt x="328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13813660" y="6888272"/>
              <a:ext cx="332740" cy="7620"/>
            </a:xfrm>
            <a:custGeom>
              <a:avLst/>
              <a:gdLst/>
              <a:ahLst/>
              <a:cxnLst/>
              <a:rect l="l" t="t" r="r" b="b"/>
              <a:pathLst>
                <a:path w="332740" h="7620">
                  <a:moveTo>
                    <a:pt x="328955" y="0"/>
                  </a:moveTo>
                  <a:lnTo>
                    <a:pt x="0" y="0"/>
                  </a:lnTo>
                  <a:lnTo>
                    <a:pt x="332460" y="6997"/>
                  </a:lnTo>
                  <a:lnTo>
                    <a:pt x="328955" y="0"/>
                  </a:lnTo>
                  <a:close/>
                </a:path>
                <a:path w="332740" h="7620">
                  <a:moveTo>
                    <a:pt x="0" y="0"/>
                  </a:moveTo>
                  <a:lnTo>
                    <a:pt x="332460" y="6997"/>
                  </a:lnTo>
                  <a:lnTo>
                    <a:pt x="122478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13453212" y="6888276"/>
              <a:ext cx="693420" cy="10795"/>
            </a:xfrm>
            <a:custGeom>
              <a:avLst/>
              <a:gdLst/>
              <a:ahLst/>
              <a:cxnLst/>
              <a:rect l="l" t="t" r="r" b="b"/>
              <a:pathLst>
                <a:path w="693419" h="10795">
                  <a:moveTo>
                    <a:pt x="318439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279971" y="10490"/>
                  </a:lnTo>
                  <a:lnTo>
                    <a:pt x="318439" y="0"/>
                  </a:lnTo>
                  <a:close/>
                </a:path>
                <a:path w="693419" h="10795">
                  <a:moveTo>
                    <a:pt x="692899" y="7010"/>
                  </a:moveTo>
                  <a:lnTo>
                    <a:pt x="482930" y="7010"/>
                  </a:lnTo>
                  <a:lnTo>
                    <a:pt x="493420" y="10502"/>
                  </a:lnTo>
                  <a:lnTo>
                    <a:pt x="692899" y="10502"/>
                  </a:lnTo>
                  <a:lnTo>
                    <a:pt x="692899" y="70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13453215" y="6888272"/>
              <a:ext cx="318770" cy="10795"/>
            </a:xfrm>
            <a:custGeom>
              <a:avLst/>
              <a:gdLst/>
              <a:ahLst/>
              <a:cxnLst/>
              <a:rect l="l" t="t" r="r" b="b"/>
              <a:pathLst>
                <a:path w="318769" h="10795">
                  <a:moveTo>
                    <a:pt x="318452" y="0"/>
                  </a:moveTo>
                  <a:lnTo>
                    <a:pt x="0" y="0"/>
                  </a:lnTo>
                  <a:lnTo>
                    <a:pt x="279958" y="10502"/>
                  </a:lnTo>
                  <a:lnTo>
                    <a:pt x="318452" y="0"/>
                  </a:lnTo>
                  <a:close/>
                </a:path>
                <a:path w="318769" h="10795">
                  <a:moveTo>
                    <a:pt x="0" y="0"/>
                  </a:moveTo>
                  <a:lnTo>
                    <a:pt x="279958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13453215" y="6898771"/>
              <a:ext cx="280035" cy="21590"/>
            </a:xfrm>
            <a:custGeom>
              <a:avLst/>
              <a:gdLst/>
              <a:ahLst/>
              <a:cxnLst/>
              <a:rect l="l" t="t" r="r" b="b"/>
              <a:pathLst>
                <a:path w="280034" h="21590">
                  <a:moveTo>
                    <a:pt x="0" y="0"/>
                  </a:moveTo>
                  <a:lnTo>
                    <a:pt x="3492" y="20993"/>
                  </a:lnTo>
                  <a:lnTo>
                    <a:pt x="241465" y="20993"/>
                  </a:lnTo>
                  <a:lnTo>
                    <a:pt x="0" y="0"/>
                  </a:lnTo>
                  <a:close/>
                </a:path>
                <a:path w="280034" h="21590">
                  <a:moveTo>
                    <a:pt x="279958" y="0"/>
                  </a:moveTo>
                  <a:lnTo>
                    <a:pt x="0" y="0"/>
                  </a:lnTo>
                  <a:lnTo>
                    <a:pt x="241465" y="20993"/>
                  </a:lnTo>
                  <a:lnTo>
                    <a:pt x="2799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13453215" y="6898771"/>
              <a:ext cx="280035" cy="21590"/>
            </a:xfrm>
            <a:custGeom>
              <a:avLst/>
              <a:gdLst/>
              <a:ahLst/>
              <a:cxnLst/>
              <a:rect l="l" t="t" r="r" b="b"/>
              <a:pathLst>
                <a:path w="280034" h="21590">
                  <a:moveTo>
                    <a:pt x="279958" y="0"/>
                  </a:moveTo>
                  <a:lnTo>
                    <a:pt x="0" y="0"/>
                  </a:lnTo>
                  <a:lnTo>
                    <a:pt x="241465" y="20993"/>
                  </a:lnTo>
                  <a:lnTo>
                    <a:pt x="279958" y="0"/>
                  </a:lnTo>
                  <a:close/>
                </a:path>
                <a:path w="280034" h="21590">
                  <a:moveTo>
                    <a:pt x="0" y="0"/>
                  </a:moveTo>
                  <a:lnTo>
                    <a:pt x="241465" y="20993"/>
                  </a:lnTo>
                  <a:lnTo>
                    <a:pt x="3492" y="209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13456706" y="6919767"/>
              <a:ext cx="238125" cy="38735"/>
            </a:xfrm>
            <a:custGeom>
              <a:avLst/>
              <a:gdLst/>
              <a:ahLst/>
              <a:cxnLst/>
              <a:rect l="l" t="t" r="r" b="b"/>
              <a:pathLst>
                <a:path w="238125" h="38734">
                  <a:moveTo>
                    <a:pt x="0" y="0"/>
                  </a:moveTo>
                  <a:lnTo>
                    <a:pt x="3505" y="38493"/>
                  </a:lnTo>
                  <a:lnTo>
                    <a:pt x="220472" y="38493"/>
                  </a:lnTo>
                  <a:lnTo>
                    <a:pt x="0" y="0"/>
                  </a:lnTo>
                  <a:close/>
                </a:path>
                <a:path w="238125" h="38734">
                  <a:moveTo>
                    <a:pt x="237972" y="0"/>
                  </a:moveTo>
                  <a:lnTo>
                    <a:pt x="0" y="0"/>
                  </a:lnTo>
                  <a:lnTo>
                    <a:pt x="220472" y="38493"/>
                  </a:lnTo>
                  <a:lnTo>
                    <a:pt x="2379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13456706" y="6919767"/>
              <a:ext cx="238125" cy="38735"/>
            </a:xfrm>
            <a:custGeom>
              <a:avLst/>
              <a:gdLst/>
              <a:ahLst/>
              <a:cxnLst/>
              <a:rect l="l" t="t" r="r" b="b"/>
              <a:pathLst>
                <a:path w="238125" h="38734">
                  <a:moveTo>
                    <a:pt x="237972" y="0"/>
                  </a:moveTo>
                  <a:lnTo>
                    <a:pt x="0" y="0"/>
                  </a:lnTo>
                  <a:lnTo>
                    <a:pt x="220472" y="38493"/>
                  </a:lnTo>
                  <a:lnTo>
                    <a:pt x="237972" y="0"/>
                  </a:lnTo>
                  <a:close/>
                </a:path>
                <a:path w="238125" h="38734">
                  <a:moveTo>
                    <a:pt x="0" y="0"/>
                  </a:moveTo>
                  <a:lnTo>
                    <a:pt x="220472" y="38493"/>
                  </a:lnTo>
                  <a:lnTo>
                    <a:pt x="3505" y="384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13460214" y="6958262"/>
              <a:ext cx="217170" cy="28575"/>
            </a:xfrm>
            <a:custGeom>
              <a:avLst/>
              <a:gdLst/>
              <a:ahLst/>
              <a:cxnLst/>
              <a:rect l="l" t="t" r="r" b="b"/>
              <a:pathLst>
                <a:path w="217169" h="28575">
                  <a:moveTo>
                    <a:pt x="0" y="0"/>
                  </a:moveTo>
                  <a:lnTo>
                    <a:pt x="3492" y="27990"/>
                  </a:lnTo>
                  <a:lnTo>
                    <a:pt x="202971" y="27990"/>
                  </a:lnTo>
                  <a:lnTo>
                    <a:pt x="0" y="0"/>
                  </a:lnTo>
                  <a:close/>
                </a:path>
                <a:path w="217169" h="28575">
                  <a:moveTo>
                    <a:pt x="216966" y="0"/>
                  </a:moveTo>
                  <a:lnTo>
                    <a:pt x="0" y="0"/>
                  </a:lnTo>
                  <a:lnTo>
                    <a:pt x="202971" y="27990"/>
                  </a:lnTo>
                  <a:lnTo>
                    <a:pt x="216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13460214" y="6958262"/>
              <a:ext cx="217170" cy="28575"/>
            </a:xfrm>
            <a:custGeom>
              <a:avLst/>
              <a:gdLst/>
              <a:ahLst/>
              <a:cxnLst/>
              <a:rect l="l" t="t" r="r" b="b"/>
              <a:pathLst>
                <a:path w="217169" h="28575">
                  <a:moveTo>
                    <a:pt x="216966" y="0"/>
                  </a:moveTo>
                  <a:lnTo>
                    <a:pt x="0" y="0"/>
                  </a:lnTo>
                  <a:lnTo>
                    <a:pt x="202971" y="27990"/>
                  </a:lnTo>
                  <a:lnTo>
                    <a:pt x="216966" y="0"/>
                  </a:lnTo>
                  <a:close/>
                </a:path>
                <a:path w="217169" h="28575">
                  <a:moveTo>
                    <a:pt x="0" y="0"/>
                  </a:moveTo>
                  <a:lnTo>
                    <a:pt x="202971" y="27990"/>
                  </a:lnTo>
                  <a:lnTo>
                    <a:pt x="3492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2" name="object 121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034125" y="6965261"/>
              <a:ext cx="111988" cy="69989"/>
            </a:xfrm>
            <a:prstGeom prst="rect">
              <a:avLst/>
            </a:prstGeom>
          </p:spPr>
        </p:pic>
        <p:sp>
          <p:nvSpPr>
            <p:cNvPr id="1213" name="object 1213"/>
            <p:cNvSpPr/>
            <p:nvPr/>
          </p:nvSpPr>
          <p:spPr>
            <a:xfrm>
              <a:off x="13463715" y="6986258"/>
              <a:ext cx="210185" cy="245110"/>
            </a:xfrm>
            <a:custGeom>
              <a:avLst/>
              <a:gdLst/>
              <a:ahLst/>
              <a:cxnLst/>
              <a:rect l="l" t="t" r="r" b="b"/>
              <a:pathLst>
                <a:path w="210184" h="245109">
                  <a:moveTo>
                    <a:pt x="0" y="0"/>
                  </a:moveTo>
                  <a:lnTo>
                    <a:pt x="20993" y="244970"/>
                  </a:lnTo>
                  <a:lnTo>
                    <a:pt x="209969" y="244970"/>
                  </a:lnTo>
                  <a:lnTo>
                    <a:pt x="0" y="0"/>
                  </a:lnTo>
                  <a:close/>
                </a:path>
                <a:path w="210184" h="245109">
                  <a:moveTo>
                    <a:pt x="199466" y="0"/>
                  </a:moveTo>
                  <a:lnTo>
                    <a:pt x="0" y="0"/>
                  </a:lnTo>
                  <a:lnTo>
                    <a:pt x="209969" y="244970"/>
                  </a:lnTo>
                  <a:lnTo>
                    <a:pt x="1994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13463715" y="6986258"/>
              <a:ext cx="210185" cy="245110"/>
            </a:xfrm>
            <a:custGeom>
              <a:avLst/>
              <a:gdLst/>
              <a:ahLst/>
              <a:cxnLst/>
              <a:rect l="l" t="t" r="r" b="b"/>
              <a:pathLst>
                <a:path w="210184" h="245109">
                  <a:moveTo>
                    <a:pt x="199466" y="0"/>
                  </a:moveTo>
                  <a:lnTo>
                    <a:pt x="0" y="0"/>
                  </a:lnTo>
                  <a:lnTo>
                    <a:pt x="209969" y="244970"/>
                  </a:lnTo>
                  <a:lnTo>
                    <a:pt x="199466" y="0"/>
                  </a:lnTo>
                  <a:close/>
                </a:path>
                <a:path w="210184" h="245109">
                  <a:moveTo>
                    <a:pt x="0" y="0"/>
                  </a:moveTo>
                  <a:lnTo>
                    <a:pt x="209969" y="244970"/>
                  </a:lnTo>
                  <a:lnTo>
                    <a:pt x="20993" y="24497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13484705" y="7231224"/>
              <a:ext cx="189230" cy="126364"/>
            </a:xfrm>
            <a:custGeom>
              <a:avLst/>
              <a:gdLst/>
              <a:ahLst/>
              <a:cxnLst/>
              <a:rect l="l" t="t" r="r" b="b"/>
              <a:pathLst>
                <a:path w="189230" h="126365">
                  <a:moveTo>
                    <a:pt x="0" y="0"/>
                  </a:moveTo>
                  <a:lnTo>
                    <a:pt x="13995" y="125984"/>
                  </a:lnTo>
                  <a:lnTo>
                    <a:pt x="185470" y="125984"/>
                  </a:lnTo>
                  <a:lnTo>
                    <a:pt x="0" y="0"/>
                  </a:lnTo>
                  <a:close/>
                </a:path>
                <a:path w="189230" h="126365">
                  <a:moveTo>
                    <a:pt x="188976" y="0"/>
                  </a:moveTo>
                  <a:lnTo>
                    <a:pt x="0" y="0"/>
                  </a:lnTo>
                  <a:lnTo>
                    <a:pt x="185470" y="125984"/>
                  </a:lnTo>
                  <a:lnTo>
                    <a:pt x="1889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13484705" y="7231224"/>
              <a:ext cx="186055" cy="126364"/>
            </a:xfrm>
            <a:custGeom>
              <a:avLst/>
              <a:gdLst/>
              <a:ahLst/>
              <a:cxnLst/>
              <a:rect l="l" t="t" r="r" b="b"/>
              <a:pathLst>
                <a:path w="186055" h="126365">
                  <a:moveTo>
                    <a:pt x="0" y="0"/>
                  </a:moveTo>
                  <a:lnTo>
                    <a:pt x="185470" y="125984"/>
                  </a:lnTo>
                  <a:lnTo>
                    <a:pt x="13995" y="12598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14034125" y="7056248"/>
              <a:ext cx="119380" cy="304800"/>
            </a:xfrm>
            <a:custGeom>
              <a:avLst/>
              <a:gdLst/>
              <a:ahLst/>
              <a:cxnLst/>
              <a:rect l="l" t="t" r="r" b="b"/>
              <a:pathLst>
                <a:path w="119380" h="304800">
                  <a:moveTo>
                    <a:pt x="0" y="0"/>
                  </a:moveTo>
                  <a:lnTo>
                    <a:pt x="0" y="304457"/>
                  </a:lnTo>
                  <a:lnTo>
                    <a:pt x="118986" y="304457"/>
                  </a:lnTo>
                  <a:lnTo>
                    <a:pt x="0" y="0"/>
                  </a:lnTo>
                  <a:close/>
                </a:path>
                <a:path w="119380" h="304800">
                  <a:moveTo>
                    <a:pt x="104990" y="0"/>
                  </a:moveTo>
                  <a:lnTo>
                    <a:pt x="0" y="0"/>
                  </a:lnTo>
                  <a:lnTo>
                    <a:pt x="118986" y="304457"/>
                  </a:lnTo>
                  <a:lnTo>
                    <a:pt x="104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14034125" y="7056248"/>
              <a:ext cx="119380" cy="304800"/>
            </a:xfrm>
            <a:custGeom>
              <a:avLst/>
              <a:gdLst/>
              <a:ahLst/>
              <a:cxnLst/>
              <a:rect l="l" t="t" r="r" b="b"/>
              <a:pathLst>
                <a:path w="119380" h="304800">
                  <a:moveTo>
                    <a:pt x="104990" y="0"/>
                  </a:moveTo>
                  <a:lnTo>
                    <a:pt x="0" y="0"/>
                  </a:lnTo>
                  <a:lnTo>
                    <a:pt x="118986" y="304457"/>
                  </a:lnTo>
                  <a:lnTo>
                    <a:pt x="104990" y="0"/>
                  </a:lnTo>
                  <a:close/>
                </a:path>
                <a:path w="119380" h="304800">
                  <a:moveTo>
                    <a:pt x="0" y="0"/>
                  </a:moveTo>
                  <a:lnTo>
                    <a:pt x="118986" y="304457"/>
                  </a:lnTo>
                  <a:lnTo>
                    <a:pt x="0" y="304457"/>
                  </a:lnTo>
                  <a:lnTo>
                    <a:pt x="0" y="0"/>
                  </a:lnTo>
                  <a:close/>
                </a:path>
                <a:path w="119380" h="304800">
                  <a:moveTo>
                    <a:pt x="118986" y="304457"/>
                  </a:moveTo>
                  <a:lnTo>
                    <a:pt x="0" y="304457"/>
                  </a:lnTo>
                  <a:lnTo>
                    <a:pt x="118986" y="304457"/>
                  </a:lnTo>
                  <a:close/>
                </a:path>
                <a:path w="119380" h="304800">
                  <a:moveTo>
                    <a:pt x="0" y="304457"/>
                  </a:moveTo>
                  <a:lnTo>
                    <a:pt x="118986" y="304457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14030636" y="7360705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5" h="3809">
                  <a:moveTo>
                    <a:pt x="122478" y="0"/>
                  </a:moveTo>
                  <a:lnTo>
                    <a:pt x="3492" y="0"/>
                  </a:lnTo>
                  <a:lnTo>
                    <a:pt x="122478" y="3505"/>
                  </a:lnTo>
                  <a:lnTo>
                    <a:pt x="122478" y="0"/>
                  </a:lnTo>
                  <a:close/>
                </a:path>
                <a:path w="122555" h="3809">
                  <a:moveTo>
                    <a:pt x="3492" y="0"/>
                  </a:moveTo>
                  <a:lnTo>
                    <a:pt x="122478" y="3505"/>
                  </a:lnTo>
                  <a:lnTo>
                    <a:pt x="0" y="3505"/>
                  </a:lnTo>
                  <a:lnTo>
                    <a:pt x="349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13498703" y="7357211"/>
              <a:ext cx="189230" cy="56515"/>
            </a:xfrm>
            <a:custGeom>
              <a:avLst/>
              <a:gdLst/>
              <a:ahLst/>
              <a:cxnLst/>
              <a:rect l="l" t="t" r="r" b="b"/>
              <a:pathLst>
                <a:path w="189230" h="56515">
                  <a:moveTo>
                    <a:pt x="188976" y="27990"/>
                  </a:moveTo>
                  <a:lnTo>
                    <a:pt x="171475" y="0"/>
                  </a:lnTo>
                  <a:lnTo>
                    <a:pt x="0" y="0"/>
                  </a:lnTo>
                  <a:lnTo>
                    <a:pt x="0" y="27990"/>
                  </a:lnTo>
                  <a:lnTo>
                    <a:pt x="3505" y="55981"/>
                  </a:lnTo>
                  <a:lnTo>
                    <a:pt x="188976" y="55981"/>
                  </a:lnTo>
                  <a:lnTo>
                    <a:pt x="188976" y="279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13498704" y="7385202"/>
              <a:ext cx="189230" cy="28575"/>
            </a:xfrm>
            <a:custGeom>
              <a:avLst/>
              <a:gdLst/>
              <a:ahLst/>
              <a:cxnLst/>
              <a:rect l="l" t="t" r="r" b="b"/>
              <a:pathLst>
                <a:path w="189230" h="28575">
                  <a:moveTo>
                    <a:pt x="188976" y="0"/>
                  </a:moveTo>
                  <a:lnTo>
                    <a:pt x="0" y="0"/>
                  </a:lnTo>
                  <a:lnTo>
                    <a:pt x="188976" y="27990"/>
                  </a:lnTo>
                  <a:lnTo>
                    <a:pt x="188976" y="0"/>
                  </a:lnTo>
                  <a:close/>
                </a:path>
                <a:path w="189230" h="28575">
                  <a:moveTo>
                    <a:pt x="0" y="0"/>
                  </a:moveTo>
                  <a:lnTo>
                    <a:pt x="188976" y="27990"/>
                  </a:lnTo>
                  <a:lnTo>
                    <a:pt x="3505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14013137" y="7504184"/>
              <a:ext cx="154305" cy="17780"/>
            </a:xfrm>
            <a:custGeom>
              <a:avLst/>
              <a:gdLst/>
              <a:ahLst/>
              <a:cxnLst/>
              <a:rect l="l" t="t" r="r" b="b"/>
              <a:pathLst>
                <a:path w="154305" h="17779">
                  <a:moveTo>
                    <a:pt x="0" y="0"/>
                  </a:moveTo>
                  <a:lnTo>
                    <a:pt x="0" y="17500"/>
                  </a:lnTo>
                  <a:lnTo>
                    <a:pt x="153974" y="17500"/>
                  </a:lnTo>
                  <a:lnTo>
                    <a:pt x="0" y="0"/>
                  </a:lnTo>
                  <a:close/>
                </a:path>
                <a:path w="154305" h="17779">
                  <a:moveTo>
                    <a:pt x="153974" y="0"/>
                  </a:moveTo>
                  <a:lnTo>
                    <a:pt x="0" y="0"/>
                  </a:lnTo>
                  <a:lnTo>
                    <a:pt x="153974" y="17500"/>
                  </a:lnTo>
                  <a:lnTo>
                    <a:pt x="153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14013137" y="7504184"/>
              <a:ext cx="154305" cy="17780"/>
            </a:xfrm>
            <a:custGeom>
              <a:avLst/>
              <a:gdLst/>
              <a:ahLst/>
              <a:cxnLst/>
              <a:rect l="l" t="t" r="r" b="b"/>
              <a:pathLst>
                <a:path w="154305" h="17779">
                  <a:moveTo>
                    <a:pt x="153974" y="0"/>
                  </a:moveTo>
                  <a:lnTo>
                    <a:pt x="0" y="0"/>
                  </a:lnTo>
                  <a:lnTo>
                    <a:pt x="153974" y="17500"/>
                  </a:lnTo>
                  <a:lnTo>
                    <a:pt x="153974" y="0"/>
                  </a:lnTo>
                  <a:close/>
                </a:path>
                <a:path w="154305" h="17779">
                  <a:moveTo>
                    <a:pt x="0" y="0"/>
                  </a:moveTo>
                  <a:lnTo>
                    <a:pt x="153974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14013130" y="7521689"/>
              <a:ext cx="154305" cy="7620"/>
            </a:xfrm>
            <a:custGeom>
              <a:avLst/>
              <a:gdLst/>
              <a:ahLst/>
              <a:cxnLst/>
              <a:rect l="l" t="t" r="r" b="b"/>
              <a:pathLst>
                <a:path w="154305" h="7620">
                  <a:moveTo>
                    <a:pt x="153987" y="0"/>
                  </a:moveTo>
                  <a:lnTo>
                    <a:pt x="254" y="0"/>
                  </a:lnTo>
                  <a:lnTo>
                    <a:pt x="0" y="0"/>
                  </a:lnTo>
                  <a:lnTo>
                    <a:pt x="3530" y="165"/>
                  </a:lnTo>
                  <a:lnTo>
                    <a:pt x="143484" y="6997"/>
                  </a:lnTo>
                  <a:lnTo>
                    <a:pt x="153987" y="6997"/>
                  </a:lnTo>
                  <a:lnTo>
                    <a:pt x="153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13708675" y="7581176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13726173" y="757767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13747171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13764669" y="757767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13785665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13803163" y="757767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13824161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13841659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13859155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13880152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13897650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13915147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13932645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13950142" y="757767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13971138" y="7577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13985138" y="756017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13988637" y="7581169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14006135" y="756017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14023631" y="756017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14041129" y="7563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14058627" y="7563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14079623" y="7563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14097121" y="7563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14114618" y="75636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14132116" y="75671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14149613" y="75671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14167111" y="75671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14184609" y="757067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14202106" y="757067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14219605" y="757067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14237101" y="75741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4254599" y="7574171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4258098" y="758816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14272098" y="759166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14289594" y="759166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14307092" y="759166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14324589" y="759516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14345586" y="7595167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14359585" y="7598673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14377082" y="759866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14394580" y="759867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0" y="1399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14412077" y="759867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0" y="1399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14433074" y="759866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14450570" y="759866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14468070" y="759866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14485567" y="759867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0" y="1399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14506564" y="76021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14524060" y="76021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14541559" y="76021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4559057" y="76021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4576555" y="76021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14594052" y="76056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4611548" y="76056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14632545" y="76056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14650043" y="760566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0" name="object 128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372721" y="5393982"/>
              <a:ext cx="234478" cy="188981"/>
            </a:xfrm>
            <a:prstGeom prst="rect">
              <a:avLst/>
            </a:prstGeom>
          </p:spPr>
        </p:pic>
        <p:sp>
          <p:nvSpPr>
            <p:cNvPr id="1281" name="object 1281"/>
            <p:cNvSpPr/>
            <p:nvPr/>
          </p:nvSpPr>
          <p:spPr>
            <a:xfrm>
              <a:off x="12392863" y="53204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12413861" y="53204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12431358" y="53204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12448855" y="53204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12466353" y="53239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12483848" y="53239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12501347" y="53239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12518846" y="53239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12536342" y="532749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12553840" y="53274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12571335" y="53274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12588835" y="53274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12609832" y="53274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12627330" y="53309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12644827" y="53309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12662324" y="53309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12679823" y="53309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12697320" y="53309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12714817" y="53344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12732315" y="53344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12749811" y="53344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12753312" y="5348485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12767310" y="53554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12781309" y="535898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12791806" y="536598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12805805" y="53729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12819801" y="53764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12830302" y="5383479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12844299" y="5386985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12858297" y="53939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12872297" y="540097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12882793" y="5404477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12896792" y="54114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12910790" y="541498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12921287" y="5421974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12935286" y="542897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12949284" y="543247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12959782" y="543947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12973780" y="5442977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12987779" y="54499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3001777" y="545696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3012274" y="5460469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3026274" y="54674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13040270" y="5470974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13050768" y="5477966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13064767" y="548496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13078766" y="5488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13089264" y="5495464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13103261" y="5498970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13117260" y="55059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13131259" y="551296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13141755" y="551646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13155754" y="552345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13169752" y="5526966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3180251" y="5533957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3194248" y="55409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3208247" y="5544464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3218746" y="5551455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13232744" y="5554962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13246743" y="556195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13260739" y="556895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3271238" y="557246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3285237" y="557945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3299234" y="55864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3299235" y="5582963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272961" y="0"/>
                  </a:moveTo>
                  <a:lnTo>
                    <a:pt x="73494" y="0"/>
                  </a:lnTo>
                  <a:lnTo>
                    <a:pt x="0" y="0"/>
                  </a:lnTo>
                  <a:lnTo>
                    <a:pt x="27296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3372721" y="5582964"/>
              <a:ext cx="200025" cy="0"/>
            </a:xfrm>
            <a:custGeom>
              <a:avLst/>
              <a:gdLst/>
              <a:ahLst/>
              <a:cxnLst/>
              <a:rect l="l" t="t" r="r" b="b"/>
              <a:pathLst>
                <a:path w="200025">
                  <a:moveTo>
                    <a:pt x="199466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3372725" y="5582956"/>
              <a:ext cx="200025" cy="0"/>
            </a:xfrm>
            <a:custGeom>
              <a:avLst/>
              <a:gdLst/>
              <a:ahLst/>
              <a:cxnLst/>
              <a:rect l="l" t="t" r="r" b="b"/>
              <a:pathLst>
                <a:path w="200025">
                  <a:moveTo>
                    <a:pt x="0" y="0"/>
                  </a:moveTo>
                  <a:lnTo>
                    <a:pt x="19946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13299224" y="5582958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72961" y="3492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13299235" y="5582956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273050" h="3810">
                  <a:moveTo>
                    <a:pt x="0" y="0"/>
                  </a:moveTo>
                  <a:lnTo>
                    <a:pt x="27296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3299224" y="5586450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13299235" y="5586457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273050" h="3810">
                  <a:moveTo>
                    <a:pt x="0" y="0"/>
                  </a:moveTo>
                  <a:lnTo>
                    <a:pt x="27296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3299224" y="5589968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72961" y="3492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13299235" y="5589955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273050" h="3810">
                  <a:moveTo>
                    <a:pt x="0" y="0"/>
                  </a:moveTo>
                  <a:lnTo>
                    <a:pt x="27296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13299224" y="5593448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72961" y="3492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13299235" y="5593456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273050" h="3810">
                  <a:moveTo>
                    <a:pt x="0" y="0"/>
                  </a:moveTo>
                  <a:lnTo>
                    <a:pt x="27296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13299224" y="5596966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72961" y="3492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13299235" y="5596954"/>
              <a:ext cx="273050" cy="3810"/>
            </a:xfrm>
            <a:custGeom>
              <a:avLst/>
              <a:gdLst/>
              <a:ahLst/>
              <a:cxnLst/>
              <a:rect l="l" t="t" r="r" b="b"/>
              <a:pathLst>
                <a:path w="273050" h="3810">
                  <a:moveTo>
                    <a:pt x="272961" y="0"/>
                  </a:moveTo>
                  <a:lnTo>
                    <a:pt x="0" y="0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273050" h="3810">
                  <a:moveTo>
                    <a:pt x="0" y="0"/>
                  </a:moveTo>
                  <a:lnTo>
                    <a:pt x="27296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13299229" y="5600455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269468" y="0"/>
                  </a:moveTo>
                  <a:lnTo>
                    <a:pt x="0" y="0"/>
                  </a:lnTo>
                  <a:lnTo>
                    <a:pt x="269468" y="0"/>
                  </a:lnTo>
                  <a:close/>
                </a:path>
                <a:path w="273050">
                  <a:moveTo>
                    <a:pt x="269468" y="0"/>
                  </a:moveTo>
                  <a:lnTo>
                    <a:pt x="0" y="0"/>
                  </a:lnTo>
                  <a:lnTo>
                    <a:pt x="272973" y="0"/>
                  </a:lnTo>
                  <a:lnTo>
                    <a:pt x="26946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3299226" y="5600452"/>
              <a:ext cx="273050" cy="7620"/>
            </a:xfrm>
            <a:custGeom>
              <a:avLst/>
              <a:gdLst/>
              <a:ahLst/>
              <a:cxnLst/>
              <a:rect l="l" t="t" r="r" b="b"/>
              <a:pathLst>
                <a:path w="273050" h="7620">
                  <a:moveTo>
                    <a:pt x="269468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272961" y="7010"/>
                  </a:lnTo>
                  <a:lnTo>
                    <a:pt x="2694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3299229" y="5600455"/>
              <a:ext cx="273050" cy="7620"/>
            </a:xfrm>
            <a:custGeom>
              <a:avLst/>
              <a:gdLst/>
              <a:ahLst/>
              <a:cxnLst/>
              <a:rect l="l" t="t" r="r" b="b"/>
              <a:pathLst>
                <a:path w="273050" h="7620">
                  <a:moveTo>
                    <a:pt x="269468" y="0"/>
                  </a:moveTo>
                  <a:lnTo>
                    <a:pt x="0" y="0"/>
                  </a:lnTo>
                  <a:lnTo>
                    <a:pt x="272973" y="6997"/>
                  </a:lnTo>
                  <a:lnTo>
                    <a:pt x="269468" y="0"/>
                  </a:lnTo>
                  <a:close/>
                </a:path>
                <a:path w="273050" h="7620">
                  <a:moveTo>
                    <a:pt x="0" y="0"/>
                  </a:moveTo>
                  <a:lnTo>
                    <a:pt x="272973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3299226" y="5607447"/>
              <a:ext cx="276860" cy="7620"/>
            </a:xfrm>
            <a:custGeom>
              <a:avLst/>
              <a:gdLst/>
              <a:ahLst/>
              <a:cxnLst/>
              <a:rect l="l" t="t" r="r" b="b"/>
              <a:pathLst>
                <a:path w="276859" h="7620">
                  <a:moveTo>
                    <a:pt x="272961" y="0"/>
                  </a:moveTo>
                  <a:lnTo>
                    <a:pt x="0" y="0"/>
                  </a:lnTo>
                  <a:lnTo>
                    <a:pt x="0" y="7023"/>
                  </a:lnTo>
                  <a:lnTo>
                    <a:pt x="276453" y="7023"/>
                  </a:lnTo>
                  <a:lnTo>
                    <a:pt x="2729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3299235" y="5607454"/>
              <a:ext cx="276860" cy="7620"/>
            </a:xfrm>
            <a:custGeom>
              <a:avLst/>
              <a:gdLst/>
              <a:ahLst/>
              <a:cxnLst/>
              <a:rect l="l" t="t" r="r" b="b"/>
              <a:pathLst>
                <a:path w="276859" h="7620">
                  <a:moveTo>
                    <a:pt x="272961" y="0"/>
                  </a:moveTo>
                  <a:lnTo>
                    <a:pt x="0" y="0"/>
                  </a:lnTo>
                  <a:lnTo>
                    <a:pt x="276466" y="6997"/>
                  </a:lnTo>
                  <a:lnTo>
                    <a:pt x="272961" y="0"/>
                  </a:lnTo>
                  <a:close/>
                </a:path>
                <a:path w="276859" h="7620">
                  <a:moveTo>
                    <a:pt x="0" y="0"/>
                  </a:moveTo>
                  <a:lnTo>
                    <a:pt x="276466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276859" h="7620">
                  <a:moveTo>
                    <a:pt x="276466" y="6997"/>
                  </a:moveTo>
                  <a:lnTo>
                    <a:pt x="0" y="6997"/>
                  </a:lnTo>
                  <a:lnTo>
                    <a:pt x="276466" y="6997"/>
                  </a:lnTo>
                  <a:close/>
                </a:path>
                <a:path w="276859" h="7620">
                  <a:moveTo>
                    <a:pt x="0" y="6997"/>
                  </a:moveTo>
                  <a:lnTo>
                    <a:pt x="276466" y="6997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2382363" y="5614453"/>
              <a:ext cx="1193800" cy="0"/>
            </a:xfrm>
            <a:custGeom>
              <a:avLst/>
              <a:gdLst/>
              <a:ahLst/>
              <a:cxnLst/>
              <a:rect l="l" t="t" r="r" b="b"/>
              <a:pathLst>
                <a:path w="1193800">
                  <a:moveTo>
                    <a:pt x="1193330" y="0"/>
                  </a:moveTo>
                  <a:lnTo>
                    <a:pt x="916863" y="0"/>
                  </a:lnTo>
                  <a:lnTo>
                    <a:pt x="1193330" y="0"/>
                  </a:lnTo>
                  <a:close/>
                </a:path>
                <a:path w="1193800">
                  <a:moveTo>
                    <a:pt x="916863" y="0"/>
                  </a:moveTo>
                  <a:lnTo>
                    <a:pt x="1193330" y="0"/>
                  </a:lnTo>
                  <a:lnTo>
                    <a:pt x="0" y="0"/>
                  </a:lnTo>
                  <a:lnTo>
                    <a:pt x="916863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2312374" y="5614453"/>
              <a:ext cx="1263650" cy="0"/>
            </a:xfrm>
            <a:custGeom>
              <a:avLst/>
              <a:gdLst/>
              <a:ahLst/>
              <a:cxnLst/>
              <a:rect l="l" t="t" r="r" b="b"/>
              <a:pathLst>
                <a:path w="1263650">
                  <a:moveTo>
                    <a:pt x="0" y="0"/>
                  </a:moveTo>
                  <a:lnTo>
                    <a:pt x="1263319" y="0"/>
                  </a:lnTo>
                </a:path>
                <a:path w="1263650">
                  <a:moveTo>
                    <a:pt x="1263319" y="0"/>
                  </a:moveTo>
                  <a:lnTo>
                    <a:pt x="0" y="0"/>
                  </a:lnTo>
                  <a:lnTo>
                    <a:pt x="1263319" y="0"/>
                  </a:lnTo>
                  <a:close/>
                </a:path>
                <a:path w="1263650">
                  <a:moveTo>
                    <a:pt x="1263319" y="0"/>
                  </a:moveTo>
                  <a:lnTo>
                    <a:pt x="0" y="0"/>
                  </a:lnTo>
                  <a:lnTo>
                    <a:pt x="1263319" y="0"/>
                  </a:lnTo>
                  <a:close/>
                </a:path>
                <a:path w="1263650">
                  <a:moveTo>
                    <a:pt x="0" y="0"/>
                  </a:moveTo>
                  <a:lnTo>
                    <a:pt x="1263319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2312370" y="5614441"/>
              <a:ext cx="1263650" cy="3810"/>
            </a:xfrm>
            <a:custGeom>
              <a:avLst/>
              <a:gdLst/>
              <a:ahLst/>
              <a:cxnLst/>
              <a:rect l="l" t="t" r="r" b="b"/>
              <a:pathLst>
                <a:path w="1263650" h="3810">
                  <a:moveTo>
                    <a:pt x="126330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263307" y="3492"/>
                  </a:lnTo>
                  <a:lnTo>
                    <a:pt x="1263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12312374" y="5614453"/>
              <a:ext cx="1263650" cy="3810"/>
            </a:xfrm>
            <a:custGeom>
              <a:avLst/>
              <a:gdLst/>
              <a:ahLst/>
              <a:cxnLst/>
              <a:rect l="l" t="t" r="r" b="b"/>
              <a:pathLst>
                <a:path w="1263650" h="3810">
                  <a:moveTo>
                    <a:pt x="1263319" y="0"/>
                  </a:moveTo>
                  <a:lnTo>
                    <a:pt x="0" y="0"/>
                  </a:lnTo>
                  <a:lnTo>
                    <a:pt x="1263319" y="3505"/>
                  </a:lnTo>
                  <a:lnTo>
                    <a:pt x="1263319" y="0"/>
                  </a:lnTo>
                  <a:close/>
                </a:path>
                <a:path w="1263650" h="3810">
                  <a:moveTo>
                    <a:pt x="0" y="0"/>
                  </a:moveTo>
                  <a:lnTo>
                    <a:pt x="126331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12312373" y="5617951"/>
              <a:ext cx="1263650" cy="3810"/>
            </a:xfrm>
            <a:custGeom>
              <a:avLst/>
              <a:gdLst/>
              <a:ahLst/>
              <a:cxnLst/>
              <a:rect l="l" t="t" r="r" b="b"/>
              <a:pathLst>
                <a:path w="1263650" h="3810">
                  <a:moveTo>
                    <a:pt x="126330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259814" y="3492"/>
                  </a:lnTo>
                  <a:lnTo>
                    <a:pt x="12633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12312374" y="5617951"/>
              <a:ext cx="1263650" cy="3810"/>
            </a:xfrm>
            <a:custGeom>
              <a:avLst/>
              <a:gdLst/>
              <a:ahLst/>
              <a:cxnLst/>
              <a:rect l="l" t="t" r="r" b="b"/>
              <a:pathLst>
                <a:path w="1263650" h="3810">
                  <a:moveTo>
                    <a:pt x="1263319" y="0"/>
                  </a:moveTo>
                  <a:lnTo>
                    <a:pt x="0" y="0"/>
                  </a:lnTo>
                  <a:lnTo>
                    <a:pt x="1259814" y="3505"/>
                  </a:lnTo>
                  <a:lnTo>
                    <a:pt x="1263319" y="0"/>
                  </a:lnTo>
                  <a:close/>
                </a:path>
                <a:path w="1263650" h="3810">
                  <a:moveTo>
                    <a:pt x="0" y="0"/>
                  </a:moveTo>
                  <a:lnTo>
                    <a:pt x="125981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263650" h="3810">
                  <a:moveTo>
                    <a:pt x="1259814" y="3505"/>
                  </a:moveTo>
                  <a:lnTo>
                    <a:pt x="0" y="3505"/>
                  </a:lnTo>
                  <a:lnTo>
                    <a:pt x="1259814" y="3505"/>
                  </a:lnTo>
                  <a:close/>
                </a:path>
                <a:path w="1263650" h="3810">
                  <a:moveTo>
                    <a:pt x="0" y="3505"/>
                  </a:moveTo>
                  <a:lnTo>
                    <a:pt x="1259814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12312370" y="5621452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14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1259814" y="3505"/>
                  </a:lnTo>
                  <a:lnTo>
                    <a:pt x="1259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12312369" y="5621452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27" y="0"/>
                  </a:moveTo>
                  <a:lnTo>
                    <a:pt x="0" y="0"/>
                  </a:lnTo>
                  <a:lnTo>
                    <a:pt x="1259827" y="3505"/>
                  </a:lnTo>
                  <a:lnTo>
                    <a:pt x="1259827" y="0"/>
                  </a:lnTo>
                  <a:close/>
                </a:path>
                <a:path w="1259840" h="3810">
                  <a:moveTo>
                    <a:pt x="0" y="0"/>
                  </a:moveTo>
                  <a:lnTo>
                    <a:pt x="125982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259840" h="3810">
                  <a:moveTo>
                    <a:pt x="1259827" y="3505"/>
                  </a:moveTo>
                  <a:lnTo>
                    <a:pt x="0" y="3505"/>
                  </a:lnTo>
                  <a:lnTo>
                    <a:pt x="1259827" y="3505"/>
                  </a:lnTo>
                  <a:close/>
                </a:path>
                <a:path w="1259840" h="3810">
                  <a:moveTo>
                    <a:pt x="0" y="3505"/>
                  </a:moveTo>
                  <a:lnTo>
                    <a:pt x="1259827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12312370" y="5624957"/>
              <a:ext cx="1259840" cy="7620"/>
            </a:xfrm>
            <a:custGeom>
              <a:avLst/>
              <a:gdLst/>
              <a:ahLst/>
              <a:cxnLst/>
              <a:rect l="l" t="t" r="r" b="b"/>
              <a:pathLst>
                <a:path w="1259840" h="7620">
                  <a:moveTo>
                    <a:pt x="1259814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259814" y="6997"/>
                  </a:lnTo>
                  <a:lnTo>
                    <a:pt x="1259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12312369" y="5624950"/>
              <a:ext cx="1259840" cy="7620"/>
            </a:xfrm>
            <a:custGeom>
              <a:avLst/>
              <a:gdLst/>
              <a:ahLst/>
              <a:cxnLst/>
              <a:rect l="l" t="t" r="r" b="b"/>
              <a:pathLst>
                <a:path w="1259840" h="7620">
                  <a:moveTo>
                    <a:pt x="1259827" y="0"/>
                  </a:moveTo>
                  <a:lnTo>
                    <a:pt x="0" y="0"/>
                  </a:lnTo>
                  <a:lnTo>
                    <a:pt x="1259827" y="6997"/>
                  </a:lnTo>
                  <a:lnTo>
                    <a:pt x="1259827" y="0"/>
                  </a:lnTo>
                  <a:close/>
                </a:path>
                <a:path w="1259840" h="7620">
                  <a:moveTo>
                    <a:pt x="0" y="0"/>
                  </a:moveTo>
                  <a:lnTo>
                    <a:pt x="1259827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12312370" y="5631954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1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259814" y="3492"/>
                  </a:lnTo>
                  <a:lnTo>
                    <a:pt x="1259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12312369" y="5631949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27" y="0"/>
                  </a:moveTo>
                  <a:lnTo>
                    <a:pt x="0" y="0"/>
                  </a:lnTo>
                  <a:lnTo>
                    <a:pt x="1259827" y="3505"/>
                  </a:lnTo>
                  <a:lnTo>
                    <a:pt x="1259827" y="0"/>
                  </a:lnTo>
                  <a:close/>
                </a:path>
                <a:path w="1259840" h="3810">
                  <a:moveTo>
                    <a:pt x="0" y="0"/>
                  </a:moveTo>
                  <a:lnTo>
                    <a:pt x="125982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12312370" y="5635447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1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259814" y="3492"/>
                  </a:lnTo>
                  <a:lnTo>
                    <a:pt x="12598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12312369" y="5635448"/>
              <a:ext cx="1259840" cy="3810"/>
            </a:xfrm>
            <a:custGeom>
              <a:avLst/>
              <a:gdLst/>
              <a:ahLst/>
              <a:cxnLst/>
              <a:rect l="l" t="t" r="r" b="b"/>
              <a:pathLst>
                <a:path w="1259840" h="3810">
                  <a:moveTo>
                    <a:pt x="1259827" y="0"/>
                  </a:moveTo>
                  <a:lnTo>
                    <a:pt x="0" y="0"/>
                  </a:lnTo>
                  <a:lnTo>
                    <a:pt x="1259827" y="3505"/>
                  </a:lnTo>
                  <a:lnTo>
                    <a:pt x="1259827" y="0"/>
                  </a:lnTo>
                  <a:close/>
                </a:path>
                <a:path w="1259840" h="3810">
                  <a:moveTo>
                    <a:pt x="0" y="0"/>
                  </a:moveTo>
                  <a:lnTo>
                    <a:pt x="125982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12312375" y="5638949"/>
              <a:ext cx="1259840" cy="0"/>
            </a:xfrm>
            <a:custGeom>
              <a:avLst/>
              <a:gdLst/>
              <a:ahLst/>
              <a:cxnLst/>
              <a:rect l="l" t="t" r="r" b="b"/>
              <a:pathLst>
                <a:path w="1259840">
                  <a:moveTo>
                    <a:pt x="1256322" y="0"/>
                  </a:moveTo>
                  <a:lnTo>
                    <a:pt x="0" y="0"/>
                  </a:lnTo>
                  <a:lnTo>
                    <a:pt x="1256322" y="0"/>
                  </a:lnTo>
                  <a:close/>
                </a:path>
                <a:path w="1259840">
                  <a:moveTo>
                    <a:pt x="1256322" y="0"/>
                  </a:moveTo>
                  <a:lnTo>
                    <a:pt x="0" y="0"/>
                  </a:lnTo>
                  <a:lnTo>
                    <a:pt x="1259827" y="0"/>
                  </a:lnTo>
                  <a:lnTo>
                    <a:pt x="125632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12312370" y="5638952"/>
              <a:ext cx="1256665" cy="3810"/>
            </a:xfrm>
            <a:custGeom>
              <a:avLst/>
              <a:gdLst/>
              <a:ahLst/>
              <a:cxnLst/>
              <a:rect l="l" t="t" r="r" b="b"/>
              <a:pathLst>
                <a:path w="1256665" h="3810">
                  <a:moveTo>
                    <a:pt x="125632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256322" y="3492"/>
                  </a:lnTo>
                  <a:lnTo>
                    <a:pt x="12563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12312375" y="5638949"/>
              <a:ext cx="1256665" cy="3810"/>
            </a:xfrm>
            <a:custGeom>
              <a:avLst/>
              <a:gdLst/>
              <a:ahLst/>
              <a:cxnLst/>
              <a:rect l="l" t="t" r="r" b="b"/>
              <a:pathLst>
                <a:path w="1256665" h="3810">
                  <a:moveTo>
                    <a:pt x="1256322" y="0"/>
                  </a:moveTo>
                  <a:lnTo>
                    <a:pt x="0" y="0"/>
                  </a:lnTo>
                  <a:lnTo>
                    <a:pt x="1256322" y="3505"/>
                  </a:lnTo>
                  <a:lnTo>
                    <a:pt x="1256322" y="0"/>
                  </a:lnTo>
                  <a:close/>
                </a:path>
                <a:path w="1256665" h="3810">
                  <a:moveTo>
                    <a:pt x="0" y="0"/>
                  </a:moveTo>
                  <a:lnTo>
                    <a:pt x="125632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12697325" y="5642448"/>
              <a:ext cx="871855" cy="0"/>
            </a:xfrm>
            <a:custGeom>
              <a:avLst/>
              <a:gdLst/>
              <a:ahLst/>
              <a:cxnLst/>
              <a:rect l="l" t="t" r="r" b="b"/>
              <a:pathLst>
                <a:path w="871855">
                  <a:moveTo>
                    <a:pt x="871372" y="0"/>
                  </a:moveTo>
                  <a:lnTo>
                    <a:pt x="0" y="0"/>
                  </a:lnTo>
                  <a:lnTo>
                    <a:pt x="871372" y="0"/>
                  </a:lnTo>
                  <a:close/>
                </a:path>
                <a:path w="871855">
                  <a:moveTo>
                    <a:pt x="0" y="0"/>
                  </a:moveTo>
                  <a:lnTo>
                    <a:pt x="871372" y="0"/>
                  </a:lnTo>
                  <a:lnTo>
                    <a:pt x="1049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12707815" y="5642448"/>
              <a:ext cx="861060" cy="0"/>
            </a:xfrm>
            <a:custGeom>
              <a:avLst/>
              <a:gdLst/>
              <a:ahLst/>
              <a:cxnLst/>
              <a:rect l="l" t="t" r="r" b="b"/>
              <a:pathLst>
                <a:path w="861059">
                  <a:moveTo>
                    <a:pt x="860882" y="0"/>
                  </a:moveTo>
                  <a:lnTo>
                    <a:pt x="0" y="0"/>
                  </a:lnTo>
                  <a:lnTo>
                    <a:pt x="860882" y="0"/>
                  </a:lnTo>
                  <a:close/>
                </a:path>
                <a:path w="861059">
                  <a:moveTo>
                    <a:pt x="0" y="0"/>
                  </a:moveTo>
                  <a:lnTo>
                    <a:pt x="860882" y="0"/>
                  </a:lnTo>
                  <a:lnTo>
                    <a:pt x="416445" y="0"/>
                  </a:lnTo>
                  <a:lnTo>
                    <a:pt x="0" y="0"/>
                  </a:lnTo>
                  <a:close/>
                </a:path>
                <a:path w="861059">
                  <a:moveTo>
                    <a:pt x="860882" y="0"/>
                  </a:moveTo>
                  <a:lnTo>
                    <a:pt x="416445" y="0"/>
                  </a:lnTo>
                  <a:lnTo>
                    <a:pt x="860882" y="0"/>
                  </a:lnTo>
                  <a:close/>
                </a:path>
                <a:path w="861059">
                  <a:moveTo>
                    <a:pt x="416445" y="0"/>
                  </a:moveTo>
                  <a:lnTo>
                    <a:pt x="860882" y="0"/>
                  </a:lnTo>
                </a:path>
                <a:path w="861059">
                  <a:moveTo>
                    <a:pt x="860882" y="0"/>
                  </a:moveTo>
                  <a:lnTo>
                    <a:pt x="416445" y="0"/>
                  </a:lnTo>
                  <a:lnTo>
                    <a:pt x="860882" y="0"/>
                  </a:lnTo>
                  <a:close/>
                </a:path>
                <a:path w="861059">
                  <a:moveTo>
                    <a:pt x="860882" y="0"/>
                  </a:moveTo>
                  <a:lnTo>
                    <a:pt x="416445" y="0"/>
                  </a:lnTo>
                  <a:lnTo>
                    <a:pt x="86088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13124260" y="5642448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  <a:path w="444500">
                  <a:moveTo>
                    <a:pt x="444436" y="0"/>
                  </a:moveTo>
                  <a:lnTo>
                    <a:pt x="0" y="0"/>
                  </a:lnTo>
                  <a:lnTo>
                    <a:pt x="444436" y="0"/>
                  </a:lnTo>
                  <a:close/>
                </a:path>
                <a:path w="444500">
                  <a:moveTo>
                    <a:pt x="444436" y="0"/>
                  </a:moveTo>
                  <a:lnTo>
                    <a:pt x="0" y="0"/>
                  </a:lnTo>
                  <a:lnTo>
                    <a:pt x="444436" y="0"/>
                  </a:lnTo>
                  <a:close/>
                </a:path>
                <a:path w="444500">
                  <a:moveTo>
                    <a:pt x="0" y="0"/>
                  </a:moveTo>
                  <a:lnTo>
                    <a:pt x="44443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13124260" y="5642448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  <a:path w="444500">
                  <a:moveTo>
                    <a:pt x="444436" y="0"/>
                  </a:moveTo>
                  <a:lnTo>
                    <a:pt x="0" y="0"/>
                  </a:lnTo>
                  <a:lnTo>
                    <a:pt x="444436" y="0"/>
                  </a:lnTo>
                  <a:close/>
                </a:path>
                <a:path w="444500">
                  <a:moveTo>
                    <a:pt x="444436" y="0"/>
                  </a:moveTo>
                  <a:lnTo>
                    <a:pt x="0" y="0"/>
                  </a:lnTo>
                  <a:lnTo>
                    <a:pt x="444436" y="0"/>
                  </a:lnTo>
                  <a:close/>
                </a:path>
                <a:path w="444500">
                  <a:moveTo>
                    <a:pt x="0" y="0"/>
                  </a:moveTo>
                  <a:lnTo>
                    <a:pt x="44443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13124260" y="5642448"/>
              <a:ext cx="444500" cy="0"/>
            </a:xfrm>
            <a:custGeom>
              <a:avLst/>
              <a:gdLst/>
              <a:ahLst/>
              <a:cxnLst/>
              <a:rect l="l" t="t" r="r" b="b"/>
              <a:pathLst>
                <a:path w="444500">
                  <a:moveTo>
                    <a:pt x="0" y="0"/>
                  </a:moveTo>
                  <a:lnTo>
                    <a:pt x="444436" y="0"/>
                  </a:lnTo>
                </a:path>
                <a:path w="444500">
                  <a:moveTo>
                    <a:pt x="444436" y="0"/>
                  </a:moveTo>
                  <a:lnTo>
                    <a:pt x="0" y="0"/>
                  </a:lnTo>
                  <a:lnTo>
                    <a:pt x="44443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13124256" y="5642446"/>
              <a:ext cx="444500" cy="3810"/>
            </a:xfrm>
            <a:custGeom>
              <a:avLst/>
              <a:gdLst/>
              <a:ahLst/>
              <a:cxnLst/>
              <a:rect l="l" t="t" r="r" b="b"/>
              <a:pathLst>
                <a:path w="444500" h="3810">
                  <a:moveTo>
                    <a:pt x="444436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444436" y="3505"/>
                  </a:lnTo>
                  <a:lnTo>
                    <a:pt x="4444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13124261" y="5642448"/>
              <a:ext cx="444500" cy="3810"/>
            </a:xfrm>
            <a:custGeom>
              <a:avLst/>
              <a:gdLst/>
              <a:ahLst/>
              <a:cxnLst/>
              <a:rect l="l" t="t" r="r" b="b"/>
              <a:pathLst>
                <a:path w="444500" h="3810">
                  <a:moveTo>
                    <a:pt x="444436" y="0"/>
                  </a:moveTo>
                  <a:lnTo>
                    <a:pt x="0" y="0"/>
                  </a:lnTo>
                  <a:lnTo>
                    <a:pt x="444436" y="3505"/>
                  </a:lnTo>
                  <a:lnTo>
                    <a:pt x="444436" y="0"/>
                  </a:lnTo>
                  <a:close/>
                </a:path>
                <a:path w="444500" h="3810">
                  <a:moveTo>
                    <a:pt x="0" y="0"/>
                  </a:moveTo>
                  <a:lnTo>
                    <a:pt x="444436" y="3505"/>
                  </a:lnTo>
                  <a:lnTo>
                    <a:pt x="3492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13127753" y="5645948"/>
              <a:ext cx="441325" cy="0"/>
            </a:xfrm>
            <a:custGeom>
              <a:avLst/>
              <a:gdLst/>
              <a:ahLst/>
              <a:cxnLst/>
              <a:rect l="l" t="t" r="r" b="b"/>
              <a:pathLst>
                <a:path w="441325">
                  <a:moveTo>
                    <a:pt x="440944" y="0"/>
                  </a:moveTo>
                  <a:lnTo>
                    <a:pt x="0" y="0"/>
                  </a:lnTo>
                  <a:lnTo>
                    <a:pt x="440944" y="0"/>
                  </a:lnTo>
                  <a:close/>
                </a:path>
                <a:path w="441325">
                  <a:moveTo>
                    <a:pt x="0" y="0"/>
                  </a:moveTo>
                  <a:lnTo>
                    <a:pt x="440944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13131259" y="56459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0" y="0"/>
                  </a:moveTo>
                  <a:lnTo>
                    <a:pt x="437438" y="0"/>
                  </a:lnTo>
                </a:path>
                <a:path w="437515">
                  <a:moveTo>
                    <a:pt x="437438" y="0"/>
                  </a:moveTo>
                  <a:lnTo>
                    <a:pt x="0" y="0"/>
                  </a:lnTo>
                  <a:lnTo>
                    <a:pt x="43743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13131259" y="56459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0" y="0"/>
                  </a:moveTo>
                  <a:lnTo>
                    <a:pt x="437438" y="0"/>
                  </a:lnTo>
                </a:path>
                <a:path w="437515">
                  <a:moveTo>
                    <a:pt x="437438" y="0"/>
                  </a:moveTo>
                  <a:lnTo>
                    <a:pt x="0" y="0"/>
                  </a:lnTo>
                  <a:lnTo>
                    <a:pt x="43743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13131259" y="564594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0" y="0"/>
                  </a:moveTo>
                  <a:lnTo>
                    <a:pt x="437438" y="0"/>
                  </a:lnTo>
                </a:path>
                <a:path w="437515">
                  <a:moveTo>
                    <a:pt x="437438" y="0"/>
                  </a:moveTo>
                  <a:lnTo>
                    <a:pt x="0" y="0"/>
                  </a:lnTo>
                  <a:lnTo>
                    <a:pt x="43743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13138256" y="5645948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30">
                  <a:moveTo>
                    <a:pt x="430441" y="0"/>
                  </a:moveTo>
                  <a:lnTo>
                    <a:pt x="0" y="0"/>
                  </a:lnTo>
                  <a:lnTo>
                    <a:pt x="430441" y="0"/>
                  </a:lnTo>
                  <a:close/>
                </a:path>
                <a:path w="430530">
                  <a:moveTo>
                    <a:pt x="0" y="0"/>
                  </a:moveTo>
                  <a:lnTo>
                    <a:pt x="430441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13141761" y="5645948"/>
              <a:ext cx="427355" cy="0"/>
            </a:xfrm>
            <a:custGeom>
              <a:avLst/>
              <a:gdLst/>
              <a:ahLst/>
              <a:cxnLst/>
              <a:rect l="l" t="t" r="r" b="b"/>
              <a:pathLst>
                <a:path w="427355">
                  <a:moveTo>
                    <a:pt x="426935" y="0"/>
                  </a:moveTo>
                  <a:lnTo>
                    <a:pt x="0" y="0"/>
                  </a:lnTo>
                  <a:lnTo>
                    <a:pt x="426935" y="0"/>
                  </a:lnTo>
                  <a:close/>
                </a:path>
                <a:path w="427355">
                  <a:moveTo>
                    <a:pt x="0" y="0"/>
                  </a:moveTo>
                  <a:lnTo>
                    <a:pt x="426935" y="0"/>
                  </a:lnTo>
                  <a:lnTo>
                    <a:pt x="349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13145252" y="5645955"/>
              <a:ext cx="423545" cy="3810"/>
            </a:xfrm>
            <a:custGeom>
              <a:avLst/>
              <a:gdLst/>
              <a:ahLst/>
              <a:cxnLst/>
              <a:rect l="l" t="t" r="r" b="b"/>
              <a:pathLst>
                <a:path w="423544" h="3810">
                  <a:moveTo>
                    <a:pt x="423430" y="0"/>
                  </a:moveTo>
                  <a:lnTo>
                    <a:pt x="0" y="0"/>
                  </a:lnTo>
                  <a:lnTo>
                    <a:pt x="7010" y="3492"/>
                  </a:lnTo>
                  <a:lnTo>
                    <a:pt x="423430" y="3492"/>
                  </a:lnTo>
                  <a:lnTo>
                    <a:pt x="423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13145254" y="5645948"/>
              <a:ext cx="423545" cy="3810"/>
            </a:xfrm>
            <a:custGeom>
              <a:avLst/>
              <a:gdLst/>
              <a:ahLst/>
              <a:cxnLst/>
              <a:rect l="l" t="t" r="r" b="b"/>
              <a:pathLst>
                <a:path w="423544" h="3810">
                  <a:moveTo>
                    <a:pt x="423443" y="0"/>
                  </a:moveTo>
                  <a:lnTo>
                    <a:pt x="0" y="0"/>
                  </a:lnTo>
                  <a:lnTo>
                    <a:pt x="423443" y="3505"/>
                  </a:lnTo>
                  <a:lnTo>
                    <a:pt x="423443" y="0"/>
                  </a:lnTo>
                  <a:close/>
                </a:path>
                <a:path w="423544" h="3810">
                  <a:moveTo>
                    <a:pt x="0" y="0"/>
                  </a:moveTo>
                  <a:lnTo>
                    <a:pt x="423443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13152248" y="5649441"/>
              <a:ext cx="416559" cy="3810"/>
            </a:xfrm>
            <a:custGeom>
              <a:avLst/>
              <a:gdLst/>
              <a:ahLst/>
              <a:cxnLst/>
              <a:rect l="l" t="t" r="r" b="b"/>
              <a:pathLst>
                <a:path w="416559" h="3810">
                  <a:moveTo>
                    <a:pt x="416458" y="0"/>
                  </a:moveTo>
                  <a:lnTo>
                    <a:pt x="0" y="0"/>
                  </a:lnTo>
                  <a:lnTo>
                    <a:pt x="7023" y="3505"/>
                  </a:lnTo>
                  <a:lnTo>
                    <a:pt x="416458" y="3505"/>
                  </a:lnTo>
                  <a:lnTo>
                    <a:pt x="4164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13152252" y="5649447"/>
              <a:ext cx="416559" cy="3810"/>
            </a:xfrm>
            <a:custGeom>
              <a:avLst/>
              <a:gdLst/>
              <a:ahLst/>
              <a:cxnLst/>
              <a:rect l="l" t="t" r="r" b="b"/>
              <a:pathLst>
                <a:path w="416559" h="3810">
                  <a:moveTo>
                    <a:pt x="416445" y="0"/>
                  </a:moveTo>
                  <a:lnTo>
                    <a:pt x="0" y="0"/>
                  </a:lnTo>
                  <a:lnTo>
                    <a:pt x="416445" y="3505"/>
                  </a:lnTo>
                  <a:lnTo>
                    <a:pt x="416445" y="0"/>
                  </a:lnTo>
                  <a:close/>
                </a:path>
                <a:path w="416559" h="3810">
                  <a:moveTo>
                    <a:pt x="0" y="0"/>
                  </a:moveTo>
                  <a:lnTo>
                    <a:pt x="416445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13159255" y="5652950"/>
              <a:ext cx="409575" cy="3810"/>
            </a:xfrm>
            <a:custGeom>
              <a:avLst/>
              <a:gdLst/>
              <a:ahLst/>
              <a:cxnLst/>
              <a:rect l="l" t="t" r="r" b="b"/>
              <a:pathLst>
                <a:path w="409575" h="3810">
                  <a:moveTo>
                    <a:pt x="409448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409448" y="3492"/>
                  </a:lnTo>
                  <a:lnTo>
                    <a:pt x="4094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13159249" y="5652946"/>
              <a:ext cx="409575" cy="3810"/>
            </a:xfrm>
            <a:custGeom>
              <a:avLst/>
              <a:gdLst/>
              <a:ahLst/>
              <a:cxnLst/>
              <a:rect l="l" t="t" r="r" b="b"/>
              <a:pathLst>
                <a:path w="409575" h="3810">
                  <a:moveTo>
                    <a:pt x="409448" y="0"/>
                  </a:moveTo>
                  <a:lnTo>
                    <a:pt x="0" y="0"/>
                  </a:lnTo>
                  <a:lnTo>
                    <a:pt x="409448" y="3505"/>
                  </a:lnTo>
                  <a:lnTo>
                    <a:pt x="409448" y="0"/>
                  </a:lnTo>
                  <a:close/>
                </a:path>
                <a:path w="409575" h="3810">
                  <a:moveTo>
                    <a:pt x="0" y="0"/>
                  </a:moveTo>
                  <a:lnTo>
                    <a:pt x="409448" y="3505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13162753" y="5656448"/>
              <a:ext cx="406400" cy="7620"/>
            </a:xfrm>
            <a:custGeom>
              <a:avLst/>
              <a:gdLst/>
              <a:ahLst/>
              <a:cxnLst/>
              <a:rect l="l" t="t" r="r" b="b"/>
              <a:pathLst>
                <a:path w="406400" h="7620">
                  <a:moveTo>
                    <a:pt x="405942" y="0"/>
                  </a:moveTo>
                  <a:lnTo>
                    <a:pt x="0" y="0"/>
                  </a:lnTo>
                  <a:lnTo>
                    <a:pt x="7010" y="7010"/>
                  </a:lnTo>
                  <a:lnTo>
                    <a:pt x="405942" y="7010"/>
                  </a:lnTo>
                  <a:lnTo>
                    <a:pt x="405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13162754" y="5656446"/>
              <a:ext cx="406400" cy="7620"/>
            </a:xfrm>
            <a:custGeom>
              <a:avLst/>
              <a:gdLst/>
              <a:ahLst/>
              <a:cxnLst/>
              <a:rect l="l" t="t" r="r" b="b"/>
              <a:pathLst>
                <a:path w="406400" h="7620">
                  <a:moveTo>
                    <a:pt x="405942" y="0"/>
                  </a:moveTo>
                  <a:lnTo>
                    <a:pt x="0" y="0"/>
                  </a:lnTo>
                  <a:lnTo>
                    <a:pt x="405942" y="6997"/>
                  </a:lnTo>
                  <a:lnTo>
                    <a:pt x="405942" y="0"/>
                  </a:lnTo>
                  <a:close/>
                </a:path>
                <a:path w="406400" h="7620">
                  <a:moveTo>
                    <a:pt x="0" y="0"/>
                  </a:moveTo>
                  <a:lnTo>
                    <a:pt x="405942" y="6997"/>
                  </a:lnTo>
                  <a:lnTo>
                    <a:pt x="6997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13169760" y="5663443"/>
              <a:ext cx="399415" cy="3810"/>
            </a:xfrm>
            <a:custGeom>
              <a:avLst/>
              <a:gdLst/>
              <a:ahLst/>
              <a:cxnLst/>
              <a:rect l="l" t="t" r="r" b="b"/>
              <a:pathLst>
                <a:path w="399415" h="3810">
                  <a:moveTo>
                    <a:pt x="398945" y="0"/>
                  </a:moveTo>
                  <a:lnTo>
                    <a:pt x="0" y="0"/>
                  </a:lnTo>
                  <a:lnTo>
                    <a:pt x="3479" y="3505"/>
                  </a:lnTo>
                  <a:lnTo>
                    <a:pt x="398945" y="3505"/>
                  </a:lnTo>
                  <a:lnTo>
                    <a:pt x="398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13169752" y="5663445"/>
              <a:ext cx="399415" cy="3810"/>
            </a:xfrm>
            <a:custGeom>
              <a:avLst/>
              <a:gdLst/>
              <a:ahLst/>
              <a:cxnLst/>
              <a:rect l="l" t="t" r="r" b="b"/>
              <a:pathLst>
                <a:path w="399415" h="3810">
                  <a:moveTo>
                    <a:pt x="398945" y="0"/>
                  </a:moveTo>
                  <a:lnTo>
                    <a:pt x="0" y="0"/>
                  </a:lnTo>
                  <a:lnTo>
                    <a:pt x="398945" y="3505"/>
                  </a:lnTo>
                  <a:lnTo>
                    <a:pt x="398945" y="0"/>
                  </a:lnTo>
                  <a:close/>
                </a:path>
                <a:path w="399415" h="3810">
                  <a:moveTo>
                    <a:pt x="0" y="0"/>
                  </a:moveTo>
                  <a:lnTo>
                    <a:pt x="398945" y="3505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13173240" y="5666956"/>
              <a:ext cx="395605" cy="7620"/>
            </a:xfrm>
            <a:custGeom>
              <a:avLst/>
              <a:gdLst/>
              <a:ahLst/>
              <a:cxnLst/>
              <a:rect l="l" t="t" r="r" b="b"/>
              <a:pathLst>
                <a:path w="395605" h="7620">
                  <a:moveTo>
                    <a:pt x="395452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95452" y="6997"/>
                  </a:lnTo>
                  <a:lnTo>
                    <a:pt x="3954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13173258" y="5666945"/>
              <a:ext cx="395605" cy="7620"/>
            </a:xfrm>
            <a:custGeom>
              <a:avLst/>
              <a:gdLst/>
              <a:ahLst/>
              <a:cxnLst/>
              <a:rect l="l" t="t" r="r" b="b"/>
              <a:pathLst>
                <a:path w="395605" h="7620">
                  <a:moveTo>
                    <a:pt x="395439" y="0"/>
                  </a:moveTo>
                  <a:lnTo>
                    <a:pt x="0" y="0"/>
                  </a:lnTo>
                  <a:lnTo>
                    <a:pt x="395439" y="6997"/>
                  </a:lnTo>
                  <a:lnTo>
                    <a:pt x="395439" y="0"/>
                  </a:lnTo>
                  <a:close/>
                </a:path>
                <a:path w="395605" h="7620">
                  <a:moveTo>
                    <a:pt x="0" y="0"/>
                  </a:moveTo>
                  <a:lnTo>
                    <a:pt x="39543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13173240" y="5673953"/>
              <a:ext cx="395605" cy="3810"/>
            </a:xfrm>
            <a:custGeom>
              <a:avLst/>
              <a:gdLst/>
              <a:ahLst/>
              <a:cxnLst/>
              <a:rect l="l" t="t" r="r" b="b"/>
              <a:pathLst>
                <a:path w="395605" h="3810">
                  <a:moveTo>
                    <a:pt x="39545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95452" y="3492"/>
                  </a:lnTo>
                  <a:lnTo>
                    <a:pt x="3954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13173258" y="5673944"/>
              <a:ext cx="395605" cy="3810"/>
            </a:xfrm>
            <a:custGeom>
              <a:avLst/>
              <a:gdLst/>
              <a:ahLst/>
              <a:cxnLst/>
              <a:rect l="l" t="t" r="r" b="b"/>
              <a:pathLst>
                <a:path w="395605" h="3810">
                  <a:moveTo>
                    <a:pt x="395439" y="0"/>
                  </a:moveTo>
                  <a:lnTo>
                    <a:pt x="0" y="0"/>
                  </a:lnTo>
                  <a:lnTo>
                    <a:pt x="395439" y="3505"/>
                  </a:lnTo>
                  <a:lnTo>
                    <a:pt x="395439" y="0"/>
                  </a:lnTo>
                  <a:close/>
                </a:path>
                <a:path w="395605" h="3810">
                  <a:moveTo>
                    <a:pt x="0" y="0"/>
                  </a:moveTo>
                  <a:lnTo>
                    <a:pt x="39543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95605" h="3810">
                  <a:moveTo>
                    <a:pt x="395439" y="3505"/>
                  </a:moveTo>
                  <a:lnTo>
                    <a:pt x="0" y="3505"/>
                  </a:lnTo>
                  <a:lnTo>
                    <a:pt x="395439" y="3505"/>
                  </a:lnTo>
                  <a:close/>
                </a:path>
                <a:path w="395605" h="3810">
                  <a:moveTo>
                    <a:pt x="0" y="3505"/>
                  </a:moveTo>
                  <a:lnTo>
                    <a:pt x="395439" y="3505"/>
                  </a:lnTo>
                </a:path>
                <a:path w="395605" h="3810">
                  <a:moveTo>
                    <a:pt x="395439" y="3505"/>
                  </a:moveTo>
                  <a:lnTo>
                    <a:pt x="0" y="3505"/>
                  </a:lnTo>
                  <a:lnTo>
                    <a:pt x="395439" y="3505"/>
                  </a:lnTo>
                  <a:close/>
                </a:path>
                <a:path w="395605" h="3810">
                  <a:moveTo>
                    <a:pt x="395439" y="3505"/>
                  </a:moveTo>
                  <a:lnTo>
                    <a:pt x="0" y="3505"/>
                  </a:lnTo>
                  <a:lnTo>
                    <a:pt x="395439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13173255" y="5677443"/>
              <a:ext cx="451484" cy="0"/>
            </a:xfrm>
            <a:custGeom>
              <a:avLst/>
              <a:gdLst/>
              <a:ahLst/>
              <a:cxnLst/>
              <a:rect l="l" t="t" r="r" b="b"/>
              <a:pathLst>
                <a:path w="451484">
                  <a:moveTo>
                    <a:pt x="451434" y="0"/>
                  </a:moveTo>
                  <a:lnTo>
                    <a:pt x="0" y="0"/>
                  </a:lnTo>
                  <a:lnTo>
                    <a:pt x="451434" y="0"/>
                  </a:lnTo>
                  <a:close/>
                </a:path>
                <a:path w="451484">
                  <a:moveTo>
                    <a:pt x="0" y="0"/>
                  </a:moveTo>
                  <a:lnTo>
                    <a:pt x="451434" y="0"/>
                  </a:lnTo>
                </a:path>
                <a:path w="451484">
                  <a:moveTo>
                    <a:pt x="451434" y="0"/>
                  </a:moveTo>
                  <a:lnTo>
                    <a:pt x="0" y="0"/>
                  </a:lnTo>
                  <a:lnTo>
                    <a:pt x="451434" y="0"/>
                  </a:lnTo>
                  <a:close/>
                </a:path>
                <a:path w="451484">
                  <a:moveTo>
                    <a:pt x="451434" y="0"/>
                  </a:moveTo>
                  <a:lnTo>
                    <a:pt x="0" y="0"/>
                  </a:lnTo>
                  <a:lnTo>
                    <a:pt x="395439" y="0"/>
                  </a:lnTo>
                  <a:lnTo>
                    <a:pt x="45143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13173240" y="5677433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3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451434" y="3492"/>
                  </a:lnTo>
                  <a:lnTo>
                    <a:pt x="451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13173255" y="5677443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34" y="0"/>
                  </a:moveTo>
                  <a:lnTo>
                    <a:pt x="0" y="0"/>
                  </a:lnTo>
                  <a:lnTo>
                    <a:pt x="451434" y="3505"/>
                  </a:lnTo>
                  <a:lnTo>
                    <a:pt x="451434" y="0"/>
                  </a:lnTo>
                  <a:close/>
                </a:path>
                <a:path w="451484" h="3810">
                  <a:moveTo>
                    <a:pt x="0" y="0"/>
                  </a:moveTo>
                  <a:lnTo>
                    <a:pt x="45143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13173248" y="5680943"/>
              <a:ext cx="455295" cy="0"/>
            </a:xfrm>
            <a:custGeom>
              <a:avLst/>
              <a:gdLst/>
              <a:ahLst/>
              <a:cxnLst/>
              <a:rect l="l" t="t" r="r" b="b"/>
              <a:pathLst>
                <a:path w="455294">
                  <a:moveTo>
                    <a:pt x="454939" y="0"/>
                  </a:moveTo>
                  <a:lnTo>
                    <a:pt x="0" y="0"/>
                  </a:lnTo>
                  <a:lnTo>
                    <a:pt x="454939" y="0"/>
                  </a:lnTo>
                  <a:close/>
                </a:path>
                <a:path w="455294">
                  <a:moveTo>
                    <a:pt x="454939" y="0"/>
                  </a:moveTo>
                  <a:lnTo>
                    <a:pt x="0" y="0"/>
                  </a:lnTo>
                  <a:lnTo>
                    <a:pt x="451434" y="0"/>
                  </a:lnTo>
                  <a:lnTo>
                    <a:pt x="454939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13173255" y="5680943"/>
              <a:ext cx="455295" cy="0"/>
            </a:xfrm>
            <a:custGeom>
              <a:avLst/>
              <a:gdLst/>
              <a:ahLst/>
              <a:cxnLst/>
              <a:rect l="l" t="t" r="r" b="b"/>
              <a:pathLst>
                <a:path w="455294">
                  <a:moveTo>
                    <a:pt x="451434" y="0"/>
                  </a:moveTo>
                  <a:lnTo>
                    <a:pt x="0" y="0"/>
                  </a:lnTo>
                  <a:lnTo>
                    <a:pt x="451434" y="0"/>
                  </a:lnTo>
                  <a:close/>
                </a:path>
                <a:path w="455294">
                  <a:moveTo>
                    <a:pt x="451434" y="0"/>
                  </a:moveTo>
                  <a:lnTo>
                    <a:pt x="0" y="0"/>
                  </a:lnTo>
                  <a:lnTo>
                    <a:pt x="454939" y="0"/>
                  </a:lnTo>
                  <a:lnTo>
                    <a:pt x="45143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13173240" y="5680951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3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451434" y="3492"/>
                  </a:lnTo>
                  <a:lnTo>
                    <a:pt x="4514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13173255" y="5680943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34" y="0"/>
                  </a:moveTo>
                  <a:lnTo>
                    <a:pt x="0" y="0"/>
                  </a:lnTo>
                  <a:lnTo>
                    <a:pt x="451434" y="3505"/>
                  </a:lnTo>
                  <a:lnTo>
                    <a:pt x="451434" y="0"/>
                  </a:lnTo>
                  <a:close/>
                </a:path>
                <a:path w="451484" h="3810">
                  <a:moveTo>
                    <a:pt x="0" y="0"/>
                  </a:moveTo>
                  <a:lnTo>
                    <a:pt x="45143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13173251" y="5684442"/>
              <a:ext cx="451484" cy="0"/>
            </a:xfrm>
            <a:custGeom>
              <a:avLst/>
              <a:gdLst/>
              <a:ahLst/>
              <a:cxnLst/>
              <a:rect l="l" t="t" r="r" b="b"/>
              <a:pathLst>
                <a:path w="451484">
                  <a:moveTo>
                    <a:pt x="0" y="0"/>
                  </a:moveTo>
                  <a:lnTo>
                    <a:pt x="447941" y="0"/>
                  </a:lnTo>
                </a:path>
                <a:path w="451484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  <a:path w="451484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  <a:path w="451484">
                  <a:moveTo>
                    <a:pt x="0" y="0"/>
                  </a:moveTo>
                  <a:lnTo>
                    <a:pt x="447941" y="0"/>
                  </a:lnTo>
                </a:path>
                <a:path w="451484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  <a:path w="451484">
                  <a:moveTo>
                    <a:pt x="447941" y="0"/>
                  </a:moveTo>
                  <a:lnTo>
                    <a:pt x="0" y="0"/>
                  </a:lnTo>
                  <a:lnTo>
                    <a:pt x="451434" y="0"/>
                  </a:lnTo>
                  <a:lnTo>
                    <a:pt x="44794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13173251" y="5684442"/>
              <a:ext cx="448309" cy="0"/>
            </a:xfrm>
            <a:custGeom>
              <a:avLst/>
              <a:gdLst/>
              <a:ahLst/>
              <a:cxnLst/>
              <a:rect l="l" t="t" r="r" b="b"/>
              <a:pathLst>
                <a:path w="448309">
                  <a:moveTo>
                    <a:pt x="0" y="0"/>
                  </a:moveTo>
                  <a:lnTo>
                    <a:pt x="447941" y="0"/>
                  </a:lnTo>
                </a:path>
                <a:path w="448309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13173251" y="5684442"/>
              <a:ext cx="448309" cy="0"/>
            </a:xfrm>
            <a:custGeom>
              <a:avLst/>
              <a:gdLst/>
              <a:ahLst/>
              <a:cxnLst/>
              <a:rect l="l" t="t" r="r" b="b"/>
              <a:pathLst>
                <a:path w="448309">
                  <a:moveTo>
                    <a:pt x="0" y="0"/>
                  </a:moveTo>
                  <a:lnTo>
                    <a:pt x="447941" y="0"/>
                  </a:lnTo>
                </a:path>
                <a:path w="448309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13173251" y="5684442"/>
              <a:ext cx="448309" cy="0"/>
            </a:xfrm>
            <a:custGeom>
              <a:avLst/>
              <a:gdLst/>
              <a:ahLst/>
              <a:cxnLst/>
              <a:rect l="l" t="t" r="r" b="b"/>
              <a:pathLst>
                <a:path w="448309">
                  <a:moveTo>
                    <a:pt x="0" y="0"/>
                  </a:moveTo>
                  <a:lnTo>
                    <a:pt x="447941" y="0"/>
                  </a:lnTo>
                </a:path>
                <a:path w="448309">
                  <a:moveTo>
                    <a:pt x="447941" y="0"/>
                  </a:moveTo>
                  <a:lnTo>
                    <a:pt x="0" y="0"/>
                  </a:lnTo>
                  <a:lnTo>
                    <a:pt x="44794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13169756" y="5684442"/>
              <a:ext cx="451484" cy="0"/>
            </a:xfrm>
            <a:custGeom>
              <a:avLst/>
              <a:gdLst/>
              <a:ahLst/>
              <a:cxnLst/>
              <a:rect l="l" t="t" r="r" b="b"/>
              <a:pathLst>
                <a:path w="451484">
                  <a:moveTo>
                    <a:pt x="451434" y="0"/>
                  </a:moveTo>
                  <a:lnTo>
                    <a:pt x="3492" y="0"/>
                  </a:lnTo>
                  <a:lnTo>
                    <a:pt x="451434" y="0"/>
                  </a:lnTo>
                  <a:close/>
                </a:path>
                <a:path w="451484">
                  <a:moveTo>
                    <a:pt x="3492" y="0"/>
                  </a:moveTo>
                  <a:lnTo>
                    <a:pt x="451434" y="0"/>
                  </a:lnTo>
                  <a:lnTo>
                    <a:pt x="0" y="0"/>
                  </a:lnTo>
                  <a:lnTo>
                    <a:pt x="349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13169760" y="5684443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21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451421" y="3505"/>
                  </a:lnTo>
                  <a:lnTo>
                    <a:pt x="4514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13169756" y="5684442"/>
              <a:ext cx="451484" cy="3810"/>
            </a:xfrm>
            <a:custGeom>
              <a:avLst/>
              <a:gdLst/>
              <a:ahLst/>
              <a:cxnLst/>
              <a:rect l="l" t="t" r="r" b="b"/>
              <a:pathLst>
                <a:path w="451484" h="3810">
                  <a:moveTo>
                    <a:pt x="451434" y="0"/>
                  </a:moveTo>
                  <a:lnTo>
                    <a:pt x="0" y="0"/>
                  </a:lnTo>
                  <a:lnTo>
                    <a:pt x="451434" y="3505"/>
                  </a:lnTo>
                  <a:lnTo>
                    <a:pt x="451434" y="0"/>
                  </a:lnTo>
                  <a:close/>
                </a:path>
                <a:path w="451484" h="3810">
                  <a:moveTo>
                    <a:pt x="0" y="0"/>
                  </a:moveTo>
                  <a:lnTo>
                    <a:pt x="45143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451484" h="3810">
                  <a:moveTo>
                    <a:pt x="451434" y="3505"/>
                  </a:moveTo>
                  <a:lnTo>
                    <a:pt x="0" y="3505"/>
                  </a:lnTo>
                  <a:lnTo>
                    <a:pt x="451434" y="3505"/>
                  </a:lnTo>
                  <a:close/>
                </a:path>
                <a:path w="451484" h="3810">
                  <a:moveTo>
                    <a:pt x="0" y="3505"/>
                  </a:moveTo>
                  <a:lnTo>
                    <a:pt x="451434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13169752" y="5687942"/>
              <a:ext cx="451484" cy="0"/>
            </a:xfrm>
            <a:custGeom>
              <a:avLst/>
              <a:gdLst/>
              <a:ahLst/>
              <a:cxnLst/>
              <a:rect l="l" t="t" r="r" b="b"/>
              <a:pathLst>
                <a:path w="451484">
                  <a:moveTo>
                    <a:pt x="0" y="0"/>
                  </a:moveTo>
                  <a:lnTo>
                    <a:pt x="451434" y="0"/>
                  </a:lnTo>
                </a:path>
                <a:path w="451484">
                  <a:moveTo>
                    <a:pt x="451434" y="0"/>
                  </a:moveTo>
                  <a:lnTo>
                    <a:pt x="0" y="0"/>
                  </a:lnTo>
                  <a:lnTo>
                    <a:pt x="45143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2" name="object 14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386717" y="5687942"/>
              <a:ext cx="234485" cy="279965"/>
            </a:xfrm>
            <a:prstGeom prst="rect">
              <a:avLst/>
            </a:prstGeom>
          </p:spPr>
        </p:pic>
        <p:sp>
          <p:nvSpPr>
            <p:cNvPr id="1423" name="object 1423"/>
            <p:cNvSpPr/>
            <p:nvPr/>
          </p:nvSpPr>
          <p:spPr>
            <a:xfrm>
              <a:off x="13435714" y="6100884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  <a:path w="56515">
                  <a:moveTo>
                    <a:pt x="55994" y="0"/>
                  </a:moveTo>
                  <a:lnTo>
                    <a:pt x="0" y="0"/>
                  </a:lnTo>
                  <a:lnTo>
                    <a:pt x="55994" y="0"/>
                  </a:lnTo>
                  <a:close/>
                </a:path>
                <a:path w="56515">
                  <a:moveTo>
                    <a:pt x="55994" y="0"/>
                  </a:moveTo>
                  <a:lnTo>
                    <a:pt x="0" y="0"/>
                  </a:lnTo>
                  <a:lnTo>
                    <a:pt x="55994" y="0"/>
                  </a:lnTo>
                  <a:close/>
                </a:path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13435712" y="6100884"/>
              <a:ext cx="56515" cy="3810"/>
            </a:xfrm>
            <a:custGeom>
              <a:avLst/>
              <a:gdLst/>
              <a:ahLst/>
              <a:cxnLst/>
              <a:rect l="l" t="t" r="r" b="b"/>
              <a:pathLst>
                <a:path w="56515" h="3810">
                  <a:moveTo>
                    <a:pt x="55994" y="0"/>
                  </a:moveTo>
                  <a:lnTo>
                    <a:pt x="0" y="0"/>
                  </a:lnTo>
                  <a:lnTo>
                    <a:pt x="55994" y="3505"/>
                  </a:lnTo>
                  <a:lnTo>
                    <a:pt x="55994" y="0"/>
                  </a:lnTo>
                  <a:close/>
                </a:path>
                <a:path w="56515" h="3810">
                  <a:moveTo>
                    <a:pt x="0" y="0"/>
                  </a:moveTo>
                  <a:lnTo>
                    <a:pt x="5599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56515" h="3810">
                  <a:moveTo>
                    <a:pt x="55994" y="3505"/>
                  </a:moveTo>
                  <a:lnTo>
                    <a:pt x="0" y="3505"/>
                  </a:lnTo>
                  <a:lnTo>
                    <a:pt x="55994" y="3505"/>
                  </a:lnTo>
                  <a:close/>
                </a:path>
                <a:path w="56515" h="3810">
                  <a:moveTo>
                    <a:pt x="0" y="3505"/>
                  </a:moveTo>
                  <a:lnTo>
                    <a:pt x="55994" y="3505"/>
                  </a:lnTo>
                </a:path>
                <a:path w="56515" h="3810">
                  <a:moveTo>
                    <a:pt x="55994" y="3505"/>
                  </a:moveTo>
                  <a:lnTo>
                    <a:pt x="0" y="3505"/>
                  </a:lnTo>
                  <a:lnTo>
                    <a:pt x="55994" y="3505"/>
                  </a:lnTo>
                  <a:close/>
                </a:path>
                <a:path w="56515" h="3810">
                  <a:moveTo>
                    <a:pt x="55994" y="3505"/>
                  </a:moveTo>
                  <a:lnTo>
                    <a:pt x="0" y="3505"/>
                  </a:lnTo>
                  <a:lnTo>
                    <a:pt x="55994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13435717" y="6104383"/>
              <a:ext cx="56515" cy="3810"/>
            </a:xfrm>
            <a:custGeom>
              <a:avLst/>
              <a:gdLst/>
              <a:ahLst/>
              <a:cxnLst/>
              <a:rect l="l" t="t" r="r" b="b"/>
              <a:pathLst>
                <a:path w="56515" h="3810">
                  <a:moveTo>
                    <a:pt x="52489" y="0"/>
                  </a:moveTo>
                  <a:lnTo>
                    <a:pt x="0" y="0"/>
                  </a:lnTo>
                  <a:lnTo>
                    <a:pt x="52489" y="0"/>
                  </a:lnTo>
                  <a:close/>
                </a:path>
                <a:path w="56515" h="3810">
                  <a:moveTo>
                    <a:pt x="52489" y="0"/>
                  </a:moveTo>
                  <a:lnTo>
                    <a:pt x="0" y="0"/>
                  </a:lnTo>
                  <a:lnTo>
                    <a:pt x="55994" y="0"/>
                  </a:lnTo>
                  <a:lnTo>
                    <a:pt x="52489" y="0"/>
                  </a:lnTo>
                  <a:close/>
                </a:path>
                <a:path w="56515" h="3810">
                  <a:moveTo>
                    <a:pt x="52489" y="0"/>
                  </a:moveTo>
                  <a:lnTo>
                    <a:pt x="0" y="0"/>
                  </a:lnTo>
                  <a:lnTo>
                    <a:pt x="52489" y="3505"/>
                  </a:lnTo>
                  <a:lnTo>
                    <a:pt x="52489" y="0"/>
                  </a:lnTo>
                  <a:close/>
                </a:path>
                <a:path w="56515" h="3810">
                  <a:moveTo>
                    <a:pt x="0" y="0"/>
                  </a:moveTo>
                  <a:lnTo>
                    <a:pt x="5248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13435717" y="6107883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10">
                  <a:moveTo>
                    <a:pt x="52489" y="0"/>
                  </a:moveTo>
                  <a:lnTo>
                    <a:pt x="0" y="0"/>
                  </a:lnTo>
                  <a:lnTo>
                    <a:pt x="52489" y="3505"/>
                  </a:lnTo>
                  <a:lnTo>
                    <a:pt x="52489" y="0"/>
                  </a:lnTo>
                  <a:close/>
                </a:path>
                <a:path w="52705" h="3810">
                  <a:moveTo>
                    <a:pt x="0" y="0"/>
                  </a:moveTo>
                  <a:lnTo>
                    <a:pt x="5248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13435714" y="6111382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48996" y="0"/>
                  </a:moveTo>
                  <a:lnTo>
                    <a:pt x="0" y="0"/>
                  </a:lnTo>
                  <a:lnTo>
                    <a:pt x="52489" y="0"/>
                  </a:lnTo>
                  <a:lnTo>
                    <a:pt x="4899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28" name="object 14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44624" y="6597811"/>
              <a:ext cx="83993" cy="97994"/>
            </a:xfrm>
            <a:prstGeom prst="rect">
              <a:avLst/>
            </a:prstGeom>
          </p:spPr>
        </p:pic>
        <p:sp>
          <p:nvSpPr>
            <p:cNvPr id="1429" name="object 1429"/>
            <p:cNvSpPr/>
            <p:nvPr/>
          </p:nvSpPr>
          <p:spPr>
            <a:xfrm>
              <a:off x="13526700" y="6695799"/>
              <a:ext cx="598805" cy="0"/>
            </a:xfrm>
            <a:custGeom>
              <a:avLst/>
              <a:gdLst/>
              <a:ahLst/>
              <a:cxnLst/>
              <a:rect l="l" t="t" r="r" b="b"/>
              <a:pathLst>
                <a:path w="598805">
                  <a:moveTo>
                    <a:pt x="594918" y="0"/>
                  </a:moveTo>
                  <a:lnTo>
                    <a:pt x="517931" y="0"/>
                  </a:lnTo>
                  <a:lnTo>
                    <a:pt x="598424" y="0"/>
                  </a:lnTo>
                  <a:lnTo>
                    <a:pt x="594918" y="0"/>
                  </a:lnTo>
                  <a:close/>
                </a:path>
                <a:path w="598805">
                  <a:moveTo>
                    <a:pt x="517931" y="0"/>
                  </a:moveTo>
                  <a:lnTo>
                    <a:pt x="598424" y="0"/>
                  </a:lnTo>
                  <a:lnTo>
                    <a:pt x="3505" y="0"/>
                  </a:lnTo>
                  <a:lnTo>
                    <a:pt x="517931" y="0"/>
                  </a:lnTo>
                  <a:close/>
                </a:path>
                <a:path w="598805">
                  <a:moveTo>
                    <a:pt x="598424" y="0"/>
                  </a:moveTo>
                  <a:lnTo>
                    <a:pt x="3505" y="0"/>
                  </a:lnTo>
                  <a:lnTo>
                    <a:pt x="0" y="0"/>
                  </a:lnTo>
                  <a:lnTo>
                    <a:pt x="59842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13526696" y="6695799"/>
              <a:ext cx="598805" cy="0"/>
            </a:xfrm>
            <a:custGeom>
              <a:avLst/>
              <a:gdLst/>
              <a:ahLst/>
              <a:cxnLst/>
              <a:rect l="l" t="t" r="r" b="b"/>
              <a:pathLst>
                <a:path w="598805">
                  <a:moveTo>
                    <a:pt x="3505" y="0"/>
                  </a:moveTo>
                  <a:lnTo>
                    <a:pt x="598424" y="0"/>
                  </a:lnTo>
                </a:path>
                <a:path w="598805">
                  <a:moveTo>
                    <a:pt x="598424" y="0"/>
                  </a:moveTo>
                  <a:lnTo>
                    <a:pt x="0" y="0"/>
                  </a:lnTo>
                  <a:lnTo>
                    <a:pt x="598424" y="0"/>
                  </a:lnTo>
                  <a:close/>
                </a:path>
                <a:path w="598805">
                  <a:moveTo>
                    <a:pt x="598424" y="0"/>
                  </a:moveTo>
                  <a:lnTo>
                    <a:pt x="0" y="0"/>
                  </a:lnTo>
                  <a:lnTo>
                    <a:pt x="598424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13526706" y="6695795"/>
              <a:ext cx="598805" cy="3810"/>
            </a:xfrm>
            <a:custGeom>
              <a:avLst/>
              <a:gdLst/>
              <a:ahLst/>
              <a:cxnLst/>
              <a:rect l="l" t="t" r="r" b="b"/>
              <a:pathLst>
                <a:path w="598805" h="3809">
                  <a:moveTo>
                    <a:pt x="59842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598423" y="3492"/>
                  </a:lnTo>
                  <a:lnTo>
                    <a:pt x="598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13526706" y="6695799"/>
              <a:ext cx="598805" cy="3810"/>
            </a:xfrm>
            <a:custGeom>
              <a:avLst/>
              <a:gdLst/>
              <a:ahLst/>
              <a:cxnLst/>
              <a:rect l="l" t="t" r="r" b="b"/>
              <a:pathLst>
                <a:path w="598805" h="3809">
                  <a:moveTo>
                    <a:pt x="598411" y="0"/>
                  </a:moveTo>
                  <a:lnTo>
                    <a:pt x="0" y="0"/>
                  </a:lnTo>
                  <a:lnTo>
                    <a:pt x="598411" y="3505"/>
                  </a:lnTo>
                  <a:lnTo>
                    <a:pt x="598411" y="0"/>
                  </a:lnTo>
                  <a:close/>
                </a:path>
                <a:path w="598805" h="3809">
                  <a:moveTo>
                    <a:pt x="0" y="0"/>
                  </a:moveTo>
                  <a:lnTo>
                    <a:pt x="59841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13523201" y="6699298"/>
              <a:ext cx="601980" cy="0"/>
            </a:xfrm>
            <a:custGeom>
              <a:avLst/>
              <a:gdLst/>
              <a:ahLst/>
              <a:cxnLst/>
              <a:rect l="l" t="t" r="r" b="b"/>
              <a:pathLst>
                <a:path w="601980">
                  <a:moveTo>
                    <a:pt x="601916" y="0"/>
                  </a:moveTo>
                  <a:lnTo>
                    <a:pt x="3505" y="0"/>
                  </a:lnTo>
                  <a:lnTo>
                    <a:pt x="601916" y="0"/>
                  </a:lnTo>
                  <a:close/>
                </a:path>
                <a:path w="601980">
                  <a:moveTo>
                    <a:pt x="3505" y="0"/>
                  </a:moveTo>
                  <a:lnTo>
                    <a:pt x="601916" y="0"/>
                  </a:lnTo>
                  <a:lnTo>
                    <a:pt x="0" y="0"/>
                  </a:lnTo>
                  <a:lnTo>
                    <a:pt x="3505" y="0"/>
                  </a:lnTo>
                  <a:close/>
                </a:path>
                <a:path w="601980">
                  <a:moveTo>
                    <a:pt x="601916" y="0"/>
                  </a:moveTo>
                  <a:lnTo>
                    <a:pt x="0" y="0"/>
                  </a:lnTo>
                  <a:lnTo>
                    <a:pt x="601916" y="0"/>
                  </a:lnTo>
                  <a:close/>
                </a:path>
                <a:path w="601980">
                  <a:moveTo>
                    <a:pt x="0" y="0"/>
                  </a:moveTo>
                  <a:lnTo>
                    <a:pt x="601916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13523202" y="6699298"/>
              <a:ext cx="605790" cy="0"/>
            </a:xfrm>
            <a:custGeom>
              <a:avLst/>
              <a:gdLst/>
              <a:ahLst/>
              <a:cxnLst/>
              <a:rect l="l" t="t" r="r" b="b"/>
              <a:pathLst>
                <a:path w="605790">
                  <a:moveTo>
                    <a:pt x="0" y="0"/>
                  </a:moveTo>
                  <a:lnTo>
                    <a:pt x="605409" y="0"/>
                  </a:lnTo>
                </a:path>
                <a:path w="605790">
                  <a:moveTo>
                    <a:pt x="605409" y="0"/>
                  </a:moveTo>
                  <a:lnTo>
                    <a:pt x="0" y="0"/>
                  </a:lnTo>
                  <a:lnTo>
                    <a:pt x="605409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13516199" y="6699298"/>
              <a:ext cx="612775" cy="3810"/>
            </a:xfrm>
            <a:custGeom>
              <a:avLst/>
              <a:gdLst/>
              <a:ahLst/>
              <a:cxnLst/>
              <a:rect l="l" t="t" r="r" b="b"/>
              <a:pathLst>
                <a:path w="612775" h="3809">
                  <a:moveTo>
                    <a:pt x="612406" y="0"/>
                  </a:moveTo>
                  <a:lnTo>
                    <a:pt x="6997" y="0"/>
                  </a:lnTo>
                  <a:lnTo>
                    <a:pt x="0" y="3492"/>
                  </a:lnTo>
                  <a:lnTo>
                    <a:pt x="612406" y="3492"/>
                  </a:lnTo>
                  <a:lnTo>
                    <a:pt x="6124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13516198" y="6699298"/>
              <a:ext cx="612775" cy="3810"/>
            </a:xfrm>
            <a:custGeom>
              <a:avLst/>
              <a:gdLst/>
              <a:ahLst/>
              <a:cxnLst/>
              <a:rect l="l" t="t" r="r" b="b"/>
              <a:pathLst>
                <a:path w="612775" h="3809">
                  <a:moveTo>
                    <a:pt x="612419" y="0"/>
                  </a:moveTo>
                  <a:lnTo>
                    <a:pt x="6997" y="0"/>
                  </a:lnTo>
                  <a:lnTo>
                    <a:pt x="612419" y="3505"/>
                  </a:lnTo>
                  <a:lnTo>
                    <a:pt x="612419" y="0"/>
                  </a:lnTo>
                  <a:close/>
                </a:path>
                <a:path w="612775" h="3809">
                  <a:moveTo>
                    <a:pt x="6997" y="0"/>
                  </a:moveTo>
                  <a:lnTo>
                    <a:pt x="612419" y="3505"/>
                  </a:lnTo>
                  <a:lnTo>
                    <a:pt x="0" y="3505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13516204" y="6702798"/>
              <a:ext cx="612775" cy="0"/>
            </a:xfrm>
            <a:custGeom>
              <a:avLst/>
              <a:gdLst/>
              <a:ahLst/>
              <a:cxnLst/>
              <a:rect l="l" t="t" r="r" b="b"/>
              <a:pathLst>
                <a:path w="612775">
                  <a:moveTo>
                    <a:pt x="0" y="0"/>
                  </a:moveTo>
                  <a:lnTo>
                    <a:pt x="612419" y="0"/>
                  </a:lnTo>
                </a:path>
                <a:path w="612775">
                  <a:moveTo>
                    <a:pt x="612419" y="0"/>
                  </a:moveTo>
                  <a:lnTo>
                    <a:pt x="0" y="0"/>
                  </a:lnTo>
                  <a:lnTo>
                    <a:pt x="612419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13463714" y="6702793"/>
              <a:ext cx="665480" cy="3810"/>
            </a:xfrm>
            <a:custGeom>
              <a:avLst/>
              <a:gdLst/>
              <a:ahLst/>
              <a:cxnLst/>
              <a:rect l="l" t="t" r="r" b="b"/>
              <a:pathLst>
                <a:path w="665480" h="3809">
                  <a:moveTo>
                    <a:pt x="66489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664895" y="3505"/>
                  </a:lnTo>
                  <a:lnTo>
                    <a:pt x="6648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13460216" y="6702798"/>
              <a:ext cx="668655" cy="3810"/>
            </a:xfrm>
            <a:custGeom>
              <a:avLst/>
              <a:gdLst/>
              <a:ahLst/>
              <a:cxnLst/>
              <a:rect l="l" t="t" r="r" b="b"/>
              <a:pathLst>
                <a:path w="668655" h="3809">
                  <a:moveTo>
                    <a:pt x="668401" y="0"/>
                  </a:moveTo>
                  <a:lnTo>
                    <a:pt x="3492" y="0"/>
                  </a:lnTo>
                  <a:lnTo>
                    <a:pt x="668401" y="3505"/>
                  </a:lnTo>
                  <a:lnTo>
                    <a:pt x="668401" y="0"/>
                  </a:lnTo>
                  <a:close/>
                </a:path>
                <a:path w="668655" h="3809">
                  <a:moveTo>
                    <a:pt x="3492" y="0"/>
                  </a:moveTo>
                  <a:lnTo>
                    <a:pt x="668401" y="3505"/>
                  </a:lnTo>
                  <a:lnTo>
                    <a:pt x="3492" y="3505"/>
                  </a:lnTo>
                  <a:lnTo>
                    <a:pt x="3492" y="0"/>
                  </a:lnTo>
                  <a:close/>
                </a:path>
                <a:path w="668655" h="3809">
                  <a:moveTo>
                    <a:pt x="668401" y="3505"/>
                  </a:moveTo>
                  <a:lnTo>
                    <a:pt x="3492" y="3505"/>
                  </a:lnTo>
                  <a:lnTo>
                    <a:pt x="668401" y="3505"/>
                  </a:lnTo>
                  <a:close/>
                </a:path>
                <a:path w="668655" h="3809">
                  <a:moveTo>
                    <a:pt x="3492" y="3505"/>
                  </a:moveTo>
                  <a:lnTo>
                    <a:pt x="668401" y="3505"/>
                  </a:lnTo>
                </a:path>
                <a:path w="668655" h="3809">
                  <a:moveTo>
                    <a:pt x="668401" y="3505"/>
                  </a:moveTo>
                  <a:lnTo>
                    <a:pt x="0" y="3505"/>
                  </a:lnTo>
                  <a:lnTo>
                    <a:pt x="668401" y="3505"/>
                  </a:lnTo>
                  <a:close/>
                </a:path>
                <a:path w="668655" h="3809">
                  <a:moveTo>
                    <a:pt x="668401" y="3505"/>
                  </a:moveTo>
                  <a:lnTo>
                    <a:pt x="0" y="3505"/>
                  </a:lnTo>
                  <a:lnTo>
                    <a:pt x="668401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13460209" y="6706298"/>
              <a:ext cx="668655" cy="3810"/>
            </a:xfrm>
            <a:custGeom>
              <a:avLst/>
              <a:gdLst/>
              <a:ahLst/>
              <a:cxnLst/>
              <a:rect l="l" t="t" r="r" b="b"/>
              <a:pathLst>
                <a:path w="668655" h="3809">
                  <a:moveTo>
                    <a:pt x="66841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68413" y="3492"/>
                  </a:lnTo>
                  <a:lnTo>
                    <a:pt x="6684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13460216" y="6706298"/>
              <a:ext cx="668655" cy="3810"/>
            </a:xfrm>
            <a:custGeom>
              <a:avLst/>
              <a:gdLst/>
              <a:ahLst/>
              <a:cxnLst/>
              <a:rect l="l" t="t" r="r" b="b"/>
              <a:pathLst>
                <a:path w="668655" h="3809">
                  <a:moveTo>
                    <a:pt x="668401" y="0"/>
                  </a:moveTo>
                  <a:lnTo>
                    <a:pt x="0" y="0"/>
                  </a:lnTo>
                  <a:lnTo>
                    <a:pt x="668401" y="3505"/>
                  </a:lnTo>
                  <a:lnTo>
                    <a:pt x="668401" y="0"/>
                  </a:lnTo>
                  <a:close/>
                </a:path>
                <a:path w="668655" h="3809">
                  <a:moveTo>
                    <a:pt x="0" y="0"/>
                  </a:moveTo>
                  <a:lnTo>
                    <a:pt x="66840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13460213" y="6709797"/>
              <a:ext cx="668655" cy="0"/>
            </a:xfrm>
            <a:custGeom>
              <a:avLst/>
              <a:gdLst/>
              <a:ahLst/>
              <a:cxnLst/>
              <a:rect l="l" t="t" r="r" b="b"/>
              <a:pathLst>
                <a:path w="668655">
                  <a:moveTo>
                    <a:pt x="0" y="0"/>
                  </a:moveTo>
                  <a:lnTo>
                    <a:pt x="668401" y="0"/>
                  </a:lnTo>
                </a:path>
                <a:path w="668655">
                  <a:moveTo>
                    <a:pt x="668401" y="0"/>
                  </a:moveTo>
                  <a:lnTo>
                    <a:pt x="0" y="0"/>
                  </a:lnTo>
                  <a:lnTo>
                    <a:pt x="66840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3" name="object 144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721846" y="6695795"/>
              <a:ext cx="558178" cy="12260"/>
            </a:xfrm>
            <a:prstGeom prst="rect">
              <a:avLst/>
            </a:prstGeom>
          </p:spPr>
        </p:pic>
        <p:sp>
          <p:nvSpPr>
            <p:cNvPr id="1444" name="object 1444"/>
            <p:cNvSpPr/>
            <p:nvPr/>
          </p:nvSpPr>
          <p:spPr>
            <a:xfrm>
              <a:off x="11203031" y="6709795"/>
              <a:ext cx="2926080" cy="14604"/>
            </a:xfrm>
            <a:custGeom>
              <a:avLst/>
              <a:gdLst/>
              <a:ahLst/>
              <a:cxnLst/>
              <a:rect l="l" t="t" r="r" b="b"/>
              <a:pathLst>
                <a:path w="2926080" h="14604">
                  <a:moveTo>
                    <a:pt x="0" y="0"/>
                  </a:moveTo>
                  <a:lnTo>
                    <a:pt x="0" y="13995"/>
                  </a:lnTo>
                  <a:lnTo>
                    <a:pt x="2925584" y="13995"/>
                  </a:lnTo>
                  <a:lnTo>
                    <a:pt x="0" y="0"/>
                  </a:lnTo>
                  <a:close/>
                </a:path>
                <a:path w="2926080" h="14604">
                  <a:moveTo>
                    <a:pt x="2925584" y="0"/>
                  </a:moveTo>
                  <a:lnTo>
                    <a:pt x="0" y="0"/>
                  </a:lnTo>
                  <a:lnTo>
                    <a:pt x="2925584" y="13995"/>
                  </a:lnTo>
                  <a:lnTo>
                    <a:pt x="2925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11203033" y="6709797"/>
              <a:ext cx="2926080" cy="14604"/>
            </a:xfrm>
            <a:custGeom>
              <a:avLst/>
              <a:gdLst/>
              <a:ahLst/>
              <a:cxnLst/>
              <a:rect l="l" t="t" r="r" b="b"/>
              <a:pathLst>
                <a:path w="2926080" h="14604">
                  <a:moveTo>
                    <a:pt x="2925584" y="0"/>
                  </a:moveTo>
                  <a:lnTo>
                    <a:pt x="0" y="0"/>
                  </a:lnTo>
                  <a:lnTo>
                    <a:pt x="2925584" y="13995"/>
                  </a:lnTo>
                  <a:lnTo>
                    <a:pt x="2925584" y="0"/>
                  </a:lnTo>
                  <a:close/>
                </a:path>
                <a:path w="2926080" h="14604">
                  <a:moveTo>
                    <a:pt x="0" y="0"/>
                  </a:moveTo>
                  <a:lnTo>
                    <a:pt x="2925584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2926080" h="14604">
                  <a:moveTo>
                    <a:pt x="2925584" y="13995"/>
                  </a:moveTo>
                  <a:lnTo>
                    <a:pt x="0" y="13995"/>
                  </a:lnTo>
                  <a:lnTo>
                    <a:pt x="2925584" y="13995"/>
                  </a:lnTo>
                  <a:close/>
                </a:path>
                <a:path w="2926080" h="14604">
                  <a:moveTo>
                    <a:pt x="0" y="13995"/>
                  </a:moveTo>
                  <a:lnTo>
                    <a:pt x="2925584" y="1399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11203035" y="6723795"/>
              <a:ext cx="2971165" cy="0"/>
            </a:xfrm>
            <a:custGeom>
              <a:avLst/>
              <a:gdLst/>
              <a:ahLst/>
              <a:cxnLst/>
              <a:rect l="l" t="t" r="r" b="b"/>
              <a:pathLst>
                <a:path w="2971165">
                  <a:moveTo>
                    <a:pt x="2971076" y="0"/>
                  </a:moveTo>
                  <a:lnTo>
                    <a:pt x="0" y="0"/>
                  </a:lnTo>
                  <a:lnTo>
                    <a:pt x="2971076" y="0"/>
                  </a:lnTo>
                  <a:close/>
                </a:path>
                <a:path w="2971165">
                  <a:moveTo>
                    <a:pt x="0" y="0"/>
                  </a:moveTo>
                  <a:lnTo>
                    <a:pt x="2971076" y="0"/>
                  </a:lnTo>
                </a:path>
                <a:path w="2971165">
                  <a:moveTo>
                    <a:pt x="2971076" y="0"/>
                  </a:moveTo>
                  <a:lnTo>
                    <a:pt x="0" y="0"/>
                  </a:lnTo>
                  <a:lnTo>
                    <a:pt x="2971076" y="0"/>
                  </a:lnTo>
                  <a:close/>
                </a:path>
                <a:path w="2971165">
                  <a:moveTo>
                    <a:pt x="2971076" y="0"/>
                  </a:moveTo>
                  <a:lnTo>
                    <a:pt x="0" y="0"/>
                  </a:lnTo>
                  <a:lnTo>
                    <a:pt x="2925584" y="0"/>
                  </a:lnTo>
                  <a:lnTo>
                    <a:pt x="297107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11203038" y="6723786"/>
              <a:ext cx="2971165" cy="7620"/>
            </a:xfrm>
            <a:custGeom>
              <a:avLst/>
              <a:gdLst/>
              <a:ahLst/>
              <a:cxnLst/>
              <a:rect l="l" t="t" r="r" b="b"/>
              <a:pathLst>
                <a:path w="2971165" h="7620">
                  <a:moveTo>
                    <a:pt x="2971076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2971076" y="7010"/>
                  </a:lnTo>
                  <a:lnTo>
                    <a:pt x="29710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11203035" y="6723795"/>
              <a:ext cx="2971165" cy="7620"/>
            </a:xfrm>
            <a:custGeom>
              <a:avLst/>
              <a:gdLst/>
              <a:ahLst/>
              <a:cxnLst/>
              <a:rect l="l" t="t" r="r" b="b"/>
              <a:pathLst>
                <a:path w="2971165" h="7620">
                  <a:moveTo>
                    <a:pt x="2971076" y="0"/>
                  </a:moveTo>
                  <a:lnTo>
                    <a:pt x="0" y="0"/>
                  </a:lnTo>
                  <a:lnTo>
                    <a:pt x="2971076" y="6997"/>
                  </a:lnTo>
                  <a:lnTo>
                    <a:pt x="2971076" y="0"/>
                  </a:lnTo>
                  <a:close/>
                </a:path>
                <a:path w="2971165" h="7620">
                  <a:moveTo>
                    <a:pt x="0" y="0"/>
                  </a:moveTo>
                  <a:lnTo>
                    <a:pt x="2971076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2971165" h="7620">
                  <a:moveTo>
                    <a:pt x="2971076" y="6997"/>
                  </a:moveTo>
                  <a:lnTo>
                    <a:pt x="0" y="6997"/>
                  </a:lnTo>
                  <a:lnTo>
                    <a:pt x="2971076" y="6997"/>
                  </a:lnTo>
                  <a:close/>
                </a:path>
                <a:path w="2971165" h="7620">
                  <a:moveTo>
                    <a:pt x="0" y="6997"/>
                  </a:moveTo>
                  <a:lnTo>
                    <a:pt x="2971076" y="6997"/>
                  </a:lnTo>
                </a:path>
                <a:path w="2971165" h="7620">
                  <a:moveTo>
                    <a:pt x="2971076" y="6997"/>
                  </a:moveTo>
                  <a:lnTo>
                    <a:pt x="0" y="6997"/>
                  </a:lnTo>
                  <a:lnTo>
                    <a:pt x="2971076" y="6997"/>
                  </a:lnTo>
                  <a:close/>
                </a:path>
                <a:path w="2971165" h="7620">
                  <a:moveTo>
                    <a:pt x="2971076" y="6997"/>
                  </a:moveTo>
                  <a:lnTo>
                    <a:pt x="0" y="6997"/>
                  </a:lnTo>
                  <a:lnTo>
                    <a:pt x="2971076" y="6997"/>
                  </a:lnTo>
                  <a:close/>
                </a:path>
                <a:path w="2971165" h="7620">
                  <a:moveTo>
                    <a:pt x="0" y="6997"/>
                  </a:moveTo>
                  <a:lnTo>
                    <a:pt x="2971076" y="6997"/>
                  </a:lnTo>
                </a:path>
                <a:path w="2971165" h="7620">
                  <a:moveTo>
                    <a:pt x="2971076" y="6997"/>
                  </a:moveTo>
                  <a:lnTo>
                    <a:pt x="0" y="6997"/>
                  </a:lnTo>
                  <a:lnTo>
                    <a:pt x="2971076" y="699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10818086" y="6730794"/>
              <a:ext cx="3356610" cy="0"/>
            </a:xfrm>
            <a:custGeom>
              <a:avLst/>
              <a:gdLst/>
              <a:ahLst/>
              <a:cxnLst/>
              <a:rect l="l" t="t" r="r" b="b"/>
              <a:pathLst>
                <a:path w="3356609">
                  <a:moveTo>
                    <a:pt x="0" y="0"/>
                  </a:moveTo>
                  <a:lnTo>
                    <a:pt x="3356025" y="0"/>
                  </a:lnTo>
                </a:path>
                <a:path w="3356609">
                  <a:moveTo>
                    <a:pt x="3356025" y="0"/>
                  </a:moveTo>
                  <a:lnTo>
                    <a:pt x="0" y="0"/>
                  </a:lnTo>
                  <a:lnTo>
                    <a:pt x="335602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10818094" y="6730787"/>
              <a:ext cx="3356610" cy="3810"/>
            </a:xfrm>
            <a:custGeom>
              <a:avLst/>
              <a:gdLst/>
              <a:ahLst/>
              <a:cxnLst/>
              <a:rect l="l" t="t" r="r" b="b"/>
              <a:pathLst>
                <a:path w="3356609" h="3809">
                  <a:moveTo>
                    <a:pt x="335602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352507" y="3505"/>
                  </a:lnTo>
                  <a:lnTo>
                    <a:pt x="33560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10818086" y="6730794"/>
              <a:ext cx="3356610" cy="3810"/>
            </a:xfrm>
            <a:custGeom>
              <a:avLst/>
              <a:gdLst/>
              <a:ahLst/>
              <a:cxnLst/>
              <a:rect l="l" t="t" r="r" b="b"/>
              <a:pathLst>
                <a:path w="3356609" h="3809">
                  <a:moveTo>
                    <a:pt x="3356025" y="0"/>
                  </a:moveTo>
                  <a:lnTo>
                    <a:pt x="0" y="0"/>
                  </a:lnTo>
                  <a:lnTo>
                    <a:pt x="3352520" y="3505"/>
                  </a:lnTo>
                  <a:lnTo>
                    <a:pt x="3356025" y="0"/>
                  </a:lnTo>
                  <a:close/>
                </a:path>
                <a:path w="3356609" h="3809">
                  <a:moveTo>
                    <a:pt x="0" y="0"/>
                  </a:moveTo>
                  <a:lnTo>
                    <a:pt x="335252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10818088" y="6734302"/>
              <a:ext cx="3352800" cy="3810"/>
            </a:xfrm>
            <a:custGeom>
              <a:avLst/>
              <a:gdLst/>
              <a:ahLst/>
              <a:cxnLst/>
              <a:rect l="l" t="t" r="r" b="b"/>
              <a:pathLst>
                <a:path w="3352800" h="3809">
                  <a:moveTo>
                    <a:pt x="335250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352507" y="3492"/>
                  </a:lnTo>
                  <a:lnTo>
                    <a:pt x="33525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10818090" y="6734294"/>
              <a:ext cx="3352800" cy="3810"/>
            </a:xfrm>
            <a:custGeom>
              <a:avLst/>
              <a:gdLst/>
              <a:ahLst/>
              <a:cxnLst/>
              <a:rect l="l" t="t" r="r" b="b"/>
              <a:pathLst>
                <a:path w="3352800" h="3809">
                  <a:moveTo>
                    <a:pt x="3352520" y="0"/>
                  </a:moveTo>
                  <a:lnTo>
                    <a:pt x="0" y="0"/>
                  </a:lnTo>
                  <a:lnTo>
                    <a:pt x="3352520" y="3505"/>
                  </a:lnTo>
                  <a:lnTo>
                    <a:pt x="3352520" y="0"/>
                  </a:lnTo>
                  <a:close/>
                </a:path>
                <a:path w="3352800" h="3809">
                  <a:moveTo>
                    <a:pt x="0" y="0"/>
                  </a:moveTo>
                  <a:lnTo>
                    <a:pt x="335252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10818086" y="6737794"/>
              <a:ext cx="3349625" cy="0"/>
            </a:xfrm>
            <a:custGeom>
              <a:avLst/>
              <a:gdLst/>
              <a:ahLst/>
              <a:cxnLst/>
              <a:rect l="l" t="t" r="r" b="b"/>
              <a:pathLst>
                <a:path w="3349625">
                  <a:moveTo>
                    <a:pt x="0" y="0"/>
                  </a:moveTo>
                  <a:lnTo>
                    <a:pt x="3349028" y="0"/>
                  </a:lnTo>
                </a:path>
                <a:path w="3349625">
                  <a:moveTo>
                    <a:pt x="3349028" y="0"/>
                  </a:moveTo>
                  <a:lnTo>
                    <a:pt x="0" y="0"/>
                  </a:lnTo>
                  <a:lnTo>
                    <a:pt x="334902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10818088" y="6737794"/>
              <a:ext cx="3349625" cy="7620"/>
            </a:xfrm>
            <a:custGeom>
              <a:avLst/>
              <a:gdLst/>
              <a:ahLst/>
              <a:cxnLst/>
              <a:rect l="l" t="t" r="r" b="b"/>
              <a:pathLst>
                <a:path w="3349625" h="7620">
                  <a:moveTo>
                    <a:pt x="3349028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3349028" y="7010"/>
                  </a:lnTo>
                  <a:lnTo>
                    <a:pt x="33490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10818083" y="6737794"/>
              <a:ext cx="3349625" cy="7620"/>
            </a:xfrm>
            <a:custGeom>
              <a:avLst/>
              <a:gdLst/>
              <a:ahLst/>
              <a:cxnLst/>
              <a:rect l="l" t="t" r="r" b="b"/>
              <a:pathLst>
                <a:path w="3349625" h="7620">
                  <a:moveTo>
                    <a:pt x="3349028" y="0"/>
                  </a:moveTo>
                  <a:lnTo>
                    <a:pt x="0" y="0"/>
                  </a:lnTo>
                  <a:lnTo>
                    <a:pt x="3349028" y="6997"/>
                  </a:lnTo>
                  <a:lnTo>
                    <a:pt x="3349028" y="0"/>
                  </a:lnTo>
                  <a:close/>
                </a:path>
                <a:path w="3349625" h="7620">
                  <a:moveTo>
                    <a:pt x="0" y="0"/>
                  </a:moveTo>
                  <a:lnTo>
                    <a:pt x="3349028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13624689" y="6744792"/>
              <a:ext cx="542925" cy="0"/>
            </a:xfrm>
            <a:custGeom>
              <a:avLst/>
              <a:gdLst/>
              <a:ahLst/>
              <a:cxnLst/>
              <a:rect l="l" t="t" r="r" b="b"/>
              <a:pathLst>
                <a:path w="542925">
                  <a:moveTo>
                    <a:pt x="0" y="0"/>
                  </a:moveTo>
                  <a:lnTo>
                    <a:pt x="542417" y="0"/>
                  </a:lnTo>
                </a:path>
                <a:path w="542925">
                  <a:moveTo>
                    <a:pt x="542417" y="0"/>
                  </a:moveTo>
                  <a:lnTo>
                    <a:pt x="0" y="0"/>
                  </a:lnTo>
                  <a:lnTo>
                    <a:pt x="54241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10818086" y="6744792"/>
              <a:ext cx="2806700" cy="0"/>
            </a:xfrm>
            <a:custGeom>
              <a:avLst/>
              <a:gdLst/>
              <a:ahLst/>
              <a:cxnLst/>
              <a:rect l="l" t="t" r="r" b="b"/>
              <a:pathLst>
                <a:path w="2806700">
                  <a:moveTo>
                    <a:pt x="0" y="0"/>
                  </a:moveTo>
                  <a:lnTo>
                    <a:pt x="2806598" y="0"/>
                  </a:lnTo>
                </a:path>
                <a:path w="2806700">
                  <a:moveTo>
                    <a:pt x="2806598" y="0"/>
                  </a:moveTo>
                  <a:lnTo>
                    <a:pt x="0" y="0"/>
                  </a:lnTo>
                  <a:lnTo>
                    <a:pt x="280659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10818087" y="6744792"/>
              <a:ext cx="2806700" cy="0"/>
            </a:xfrm>
            <a:custGeom>
              <a:avLst/>
              <a:gdLst/>
              <a:ahLst/>
              <a:cxnLst/>
              <a:rect l="l" t="t" r="r" b="b"/>
              <a:pathLst>
                <a:path w="2806700">
                  <a:moveTo>
                    <a:pt x="2785605" y="0"/>
                  </a:moveTo>
                  <a:lnTo>
                    <a:pt x="0" y="0"/>
                  </a:lnTo>
                  <a:lnTo>
                    <a:pt x="2785605" y="0"/>
                  </a:lnTo>
                  <a:close/>
                </a:path>
                <a:path w="2806700">
                  <a:moveTo>
                    <a:pt x="2785605" y="0"/>
                  </a:moveTo>
                  <a:lnTo>
                    <a:pt x="0" y="0"/>
                  </a:lnTo>
                  <a:lnTo>
                    <a:pt x="2806598" y="0"/>
                  </a:lnTo>
                  <a:lnTo>
                    <a:pt x="278560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10818079" y="6744792"/>
              <a:ext cx="2785745" cy="0"/>
            </a:xfrm>
            <a:custGeom>
              <a:avLst/>
              <a:gdLst/>
              <a:ahLst/>
              <a:cxnLst/>
              <a:rect l="l" t="t" r="r" b="b"/>
              <a:pathLst>
                <a:path w="2785744">
                  <a:moveTo>
                    <a:pt x="2782112" y="0"/>
                  </a:moveTo>
                  <a:lnTo>
                    <a:pt x="0" y="0"/>
                  </a:lnTo>
                  <a:lnTo>
                    <a:pt x="2782112" y="0"/>
                  </a:lnTo>
                  <a:close/>
                </a:path>
                <a:path w="2785744">
                  <a:moveTo>
                    <a:pt x="2782112" y="0"/>
                  </a:moveTo>
                  <a:lnTo>
                    <a:pt x="0" y="0"/>
                  </a:lnTo>
                  <a:lnTo>
                    <a:pt x="2785617" y="0"/>
                  </a:lnTo>
                  <a:lnTo>
                    <a:pt x="278211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13624684" y="6744789"/>
              <a:ext cx="542925" cy="3810"/>
            </a:xfrm>
            <a:custGeom>
              <a:avLst/>
              <a:gdLst/>
              <a:ahLst/>
              <a:cxnLst/>
              <a:rect l="l" t="t" r="r" b="b"/>
              <a:pathLst>
                <a:path w="542925" h="3809">
                  <a:moveTo>
                    <a:pt x="542429" y="0"/>
                  </a:moveTo>
                  <a:lnTo>
                    <a:pt x="0" y="0"/>
                  </a:lnTo>
                  <a:lnTo>
                    <a:pt x="377939" y="3505"/>
                  </a:lnTo>
                  <a:lnTo>
                    <a:pt x="542429" y="3505"/>
                  </a:lnTo>
                  <a:lnTo>
                    <a:pt x="5424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13624694" y="6744792"/>
              <a:ext cx="542925" cy="3810"/>
            </a:xfrm>
            <a:custGeom>
              <a:avLst/>
              <a:gdLst/>
              <a:ahLst/>
              <a:cxnLst/>
              <a:rect l="l" t="t" r="r" b="b"/>
              <a:pathLst>
                <a:path w="542925" h="3809">
                  <a:moveTo>
                    <a:pt x="542417" y="0"/>
                  </a:moveTo>
                  <a:lnTo>
                    <a:pt x="0" y="0"/>
                  </a:lnTo>
                  <a:lnTo>
                    <a:pt x="542417" y="3505"/>
                  </a:lnTo>
                  <a:lnTo>
                    <a:pt x="542417" y="0"/>
                  </a:lnTo>
                  <a:close/>
                </a:path>
                <a:path w="542925" h="3809">
                  <a:moveTo>
                    <a:pt x="0" y="0"/>
                  </a:moveTo>
                  <a:lnTo>
                    <a:pt x="542417" y="3505"/>
                  </a:lnTo>
                  <a:lnTo>
                    <a:pt x="377939" y="3505"/>
                  </a:lnTo>
                  <a:lnTo>
                    <a:pt x="0" y="0"/>
                  </a:lnTo>
                  <a:close/>
                </a:path>
                <a:path w="542925" h="3809">
                  <a:moveTo>
                    <a:pt x="542417" y="3505"/>
                  </a:moveTo>
                  <a:lnTo>
                    <a:pt x="377939" y="3505"/>
                  </a:lnTo>
                  <a:lnTo>
                    <a:pt x="542417" y="3505"/>
                  </a:lnTo>
                  <a:close/>
                </a:path>
                <a:path w="542925" h="3809">
                  <a:moveTo>
                    <a:pt x="377939" y="3505"/>
                  </a:moveTo>
                  <a:lnTo>
                    <a:pt x="542417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14002633" y="6748292"/>
              <a:ext cx="165100" cy="0"/>
            </a:xfrm>
            <a:custGeom>
              <a:avLst/>
              <a:gdLst/>
              <a:ahLst/>
              <a:cxnLst/>
              <a:rect l="l" t="t" r="r" b="b"/>
              <a:pathLst>
                <a:path w="165100">
                  <a:moveTo>
                    <a:pt x="164477" y="0"/>
                  </a:moveTo>
                  <a:lnTo>
                    <a:pt x="0" y="0"/>
                  </a:lnTo>
                  <a:lnTo>
                    <a:pt x="164477" y="0"/>
                  </a:lnTo>
                  <a:close/>
                </a:path>
                <a:path w="165100">
                  <a:moveTo>
                    <a:pt x="0" y="0"/>
                  </a:moveTo>
                  <a:lnTo>
                    <a:pt x="164477" y="0"/>
                  </a:lnTo>
                  <a:lnTo>
                    <a:pt x="6997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14009636" y="6748298"/>
              <a:ext cx="157480" cy="3810"/>
            </a:xfrm>
            <a:custGeom>
              <a:avLst/>
              <a:gdLst/>
              <a:ahLst/>
              <a:cxnLst/>
              <a:rect l="l" t="t" r="r" b="b"/>
              <a:pathLst>
                <a:path w="157480" h="3809">
                  <a:moveTo>
                    <a:pt x="157480" y="0"/>
                  </a:moveTo>
                  <a:lnTo>
                    <a:pt x="0" y="0"/>
                  </a:lnTo>
                  <a:lnTo>
                    <a:pt x="6997" y="3492"/>
                  </a:lnTo>
                  <a:lnTo>
                    <a:pt x="157480" y="3492"/>
                  </a:lnTo>
                  <a:lnTo>
                    <a:pt x="157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14009631" y="6748292"/>
              <a:ext cx="157480" cy="3810"/>
            </a:xfrm>
            <a:custGeom>
              <a:avLst/>
              <a:gdLst/>
              <a:ahLst/>
              <a:cxnLst/>
              <a:rect l="l" t="t" r="r" b="b"/>
              <a:pathLst>
                <a:path w="157480" h="3809">
                  <a:moveTo>
                    <a:pt x="157480" y="0"/>
                  </a:moveTo>
                  <a:lnTo>
                    <a:pt x="0" y="0"/>
                  </a:lnTo>
                  <a:lnTo>
                    <a:pt x="157480" y="3505"/>
                  </a:lnTo>
                  <a:lnTo>
                    <a:pt x="157480" y="0"/>
                  </a:lnTo>
                  <a:close/>
                </a:path>
                <a:path w="157480" h="3809">
                  <a:moveTo>
                    <a:pt x="0" y="0"/>
                  </a:moveTo>
                  <a:lnTo>
                    <a:pt x="157480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  <a:path w="157480" h="3809">
                  <a:moveTo>
                    <a:pt x="157480" y="3505"/>
                  </a:moveTo>
                  <a:lnTo>
                    <a:pt x="6997" y="3505"/>
                  </a:lnTo>
                  <a:lnTo>
                    <a:pt x="10502" y="3505"/>
                  </a:lnTo>
                  <a:lnTo>
                    <a:pt x="15748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14016632" y="6751784"/>
              <a:ext cx="150495" cy="0"/>
            </a:xfrm>
            <a:custGeom>
              <a:avLst/>
              <a:gdLst/>
              <a:ahLst/>
              <a:cxnLst/>
              <a:rect l="l" t="t" r="r" b="b"/>
              <a:pathLst>
                <a:path w="150494">
                  <a:moveTo>
                    <a:pt x="150482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14016633" y="6751791"/>
              <a:ext cx="150495" cy="0"/>
            </a:xfrm>
            <a:custGeom>
              <a:avLst/>
              <a:gdLst/>
              <a:ahLst/>
              <a:cxnLst/>
              <a:rect l="l" t="t" r="r" b="b"/>
              <a:pathLst>
                <a:path w="150494">
                  <a:moveTo>
                    <a:pt x="0" y="0"/>
                  </a:moveTo>
                  <a:lnTo>
                    <a:pt x="150482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14020126" y="6751791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4">
                  <a:moveTo>
                    <a:pt x="136486" y="0"/>
                  </a:moveTo>
                  <a:lnTo>
                    <a:pt x="0" y="0"/>
                  </a:lnTo>
                  <a:lnTo>
                    <a:pt x="136486" y="0"/>
                  </a:lnTo>
                  <a:close/>
                </a:path>
                <a:path w="140334">
                  <a:moveTo>
                    <a:pt x="136486" y="0"/>
                  </a:moveTo>
                  <a:lnTo>
                    <a:pt x="0" y="0"/>
                  </a:lnTo>
                  <a:lnTo>
                    <a:pt x="139992" y="0"/>
                  </a:lnTo>
                  <a:lnTo>
                    <a:pt x="13648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10818094" y="6744789"/>
              <a:ext cx="2782570" cy="7620"/>
            </a:xfrm>
            <a:custGeom>
              <a:avLst/>
              <a:gdLst/>
              <a:ahLst/>
              <a:cxnLst/>
              <a:rect l="l" t="t" r="r" b="b"/>
              <a:pathLst>
                <a:path w="2782569" h="7620">
                  <a:moveTo>
                    <a:pt x="2782100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2771597" y="7010"/>
                  </a:lnTo>
                  <a:lnTo>
                    <a:pt x="2782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10818079" y="6744792"/>
              <a:ext cx="2782570" cy="7620"/>
            </a:xfrm>
            <a:custGeom>
              <a:avLst/>
              <a:gdLst/>
              <a:ahLst/>
              <a:cxnLst/>
              <a:rect l="l" t="t" r="r" b="b"/>
              <a:pathLst>
                <a:path w="2782569" h="7620">
                  <a:moveTo>
                    <a:pt x="2782112" y="0"/>
                  </a:moveTo>
                  <a:lnTo>
                    <a:pt x="0" y="0"/>
                  </a:lnTo>
                  <a:lnTo>
                    <a:pt x="2771609" y="6997"/>
                  </a:lnTo>
                  <a:lnTo>
                    <a:pt x="2782112" y="0"/>
                  </a:lnTo>
                  <a:close/>
                </a:path>
                <a:path w="2782569" h="7620">
                  <a:moveTo>
                    <a:pt x="0" y="0"/>
                  </a:moveTo>
                  <a:lnTo>
                    <a:pt x="277160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1" name="object 147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962424" y="5705435"/>
              <a:ext cx="108484" cy="153978"/>
            </a:xfrm>
            <a:prstGeom prst="rect">
              <a:avLst/>
            </a:prstGeom>
          </p:spPr>
        </p:pic>
        <p:sp>
          <p:nvSpPr>
            <p:cNvPr id="1472" name="object 1472"/>
            <p:cNvSpPr/>
            <p:nvPr/>
          </p:nvSpPr>
          <p:spPr>
            <a:xfrm>
              <a:off x="12228385" y="5712434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492" y="0"/>
                  </a:moveTo>
                  <a:lnTo>
                    <a:pt x="0" y="0"/>
                  </a:lnTo>
                  <a:lnTo>
                    <a:pt x="0" y="17525"/>
                  </a:lnTo>
                  <a:lnTo>
                    <a:pt x="3492" y="17525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12228380" y="5712438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505" y="0"/>
                  </a:moveTo>
                  <a:lnTo>
                    <a:pt x="0" y="0"/>
                  </a:lnTo>
                  <a:lnTo>
                    <a:pt x="3505" y="17500"/>
                  </a:lnTo>
                  <a:lnTo>
                    <a:pt x="3505" y="0"/>
                  </a:lnTo>
                  <a:close/>
                </a:path>
                <a:path w="3809" h="17779">
                  <a:moveTo>
                    <a:pt x="0" y="0"/>
                  </a:moveTo>
                  <a:lnTo>
                    <a:pt x="3505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12228385" y="570543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12228387" y="570543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12228385" y="5705437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492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3492" y="701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12228380" y="570543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0" y="0"/>
                  </a:lnTo>
                  <a:lnTo>
                    <a:pt x="3505" y="6997"/>
                  </a:lnTo>
                  <a:lnTo>
                    <a:pt x="3505" y="0"/>
                  </a:lnTo>
                  <a:close/>
                </a:path>
                <a:path w="3809" h="7620">
                  <a:moveTo>
                    <a:pt x="0" y="0"/>
                  </a:moveTo>
                  <a:lnTo>
                    <a:pt x="3505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12228385" y="5729948"/>
              <a:ext cx="3810" cy="108585"/>
            </a:xfrm>
            <a:custGeom>
              <a:avLst/>
              <a:gdLst/>
              <a:ahLst/>
              <a:cxnLst/>
              <a:rect l="l" t="t" r="r" b="b"/>
              <a:pathLst>
                <a:path w="3809" h="108585">
                  <a:moveTo>
                    <a:pt x="3492" y="0"/>
                  </a:moveTo>
                  <a:lnTo>
                    <a:pt x="0" y="0"/>
                  </a:lnTo>
                  <a:lnTo>
                    <a:pt x="0" y="108470"/>
                  </a:lnTo>
                  <a:lnTo>
                    <a:pt x="3492" y="10847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12228380" y="5729936"/>
              <a:ext cx="3810" cy="108585"/>
            </a:xfrm>
            <a:custGeom>
              <a:avLst/>
              <a:gdLst/>
              <a:ahLst/>
              <a:cxnLst/>
              <a:rect l="l" t="t" r="r" b="b"/>
              <a:pathLst>
                <a:path w="3809" h="108585">
                  <a:moveTo>
                    <a:pt x="3505" y="0"/>
                  </a:moveTo>
                  <a:lnTo>
                    <a:pt x="0" y="0"/>
                  </a:lnTo>
                  <a:lnTo>
                    <a:pt x="3505" y="108483"/>
                  </a:lnTo>
                  <a:lnTo>
                    <a:pt x="3505" y="0"/>
                  </a:lnTo>
                  <a:close/>
                </a:path>
                <a:path w="3809" h="108585">
                  <a:moveTo>
                    <a:pt x="0" y="0"/>
                  </a:moveTo>
                  <a:lnTo>
                    <a:pt x="3505" y="108483"/>
                  </a:lnTo>
                  <a:lnTo>
                    <a:pt x="0" y="10848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12298382" y="570543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82" y="0"/>
                  </a:lnTo>
                </a:path>
                <a:path w="14604">
                  <a:moveTo>
                    <a:pt x="0" y="0"/>
                  </a:moveTo>
                  <a:lnTo>
                    <a:pt x="1398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12298376" y="570543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  <a:path w="14604">
                  <a:moveTo>
                    <a:pt x="13995" y="0"/>
                  </a:moveTo>
                  <a:lnTo>
                    <a:pt x="0" y="0"/>
                  </a:lnTo>
                  <a:lnTo>
                    <a:pt x="1399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10223170" y="492154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10223170" y="4921549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6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10219670" y="4921553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10226669" y="4921556"/>
              <a:ext cx="63500" cy="66675"/>
            </a:xfrm>
            <a:custGeom>
              <a:avLst/>
              <a:gdLst/>
              <a:ahLst/>
              <a:cxnLst/>
              <a:rect l="l" t="t" r="r" b="b"/>
              <a:pathLst>
                <a:path w="63500" h="66675">
                  <a:moveTo>
                    <a:pt x="0" y="66484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10247666" y="4928553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5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10258166" y="494604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10268664" y="4963551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10279162" y="4981048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10300159" y="498104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10324655" y="4981039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10342153" y="4981039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10366650" y="498453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10387647" y="498803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10401645" y="4991534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10419143" y="4991542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10433140" y="499853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10447139" y="500203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10461136" y="500553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10475133" y="500903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10489133" y="50160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10503129" y="50195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10517128" y="502303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10531127" y="503003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10541624" y="5037028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10555622" y="5040534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10569620" y="50475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10580119" y="5054526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10594118" y="50580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10608115" y="506502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10618614" y="507202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10632612" y="507902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10643110" y="508602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10653609" y="509302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10664107" y="51000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10674606" y="51105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10685105" y="511751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10695603" y="512451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10706102" y="513151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10716600" y="514201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10727099" y="514901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10737597" y="515951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10748096" y="516651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10755095" y="517700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10765593" y="518750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10772593" y="51980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10779591" y="52085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10744596" y="52505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10786589" y="52190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10755095" y="5250502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90" h="24764">
                  <a:moveTo>
                    <a:pt x="0" y="24498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10793590" y="523300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10765593" y="524350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1496" y="6997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10769093" y="525750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10786589" y="5275004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89">
                  <a:moveTo>
                    <a:pt x="0" y="20993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10797089" y="5288995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10804088" y="53099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10804088" y="532749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10804088" y="5344993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10786589" y="53869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10797089" y="5344998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10790088" y="5344990"/>
              <a:ext cx="59690" cy="63500"/>
            </a:xfrm>
            <a:custGeom>
              <a:avLst/>
              <a:gdLst/>
              <a:ahLst/>
              <a:cxnLst/>
              <a:rect l="l" t="t" r="r" b="b"/>
              <a:pathLst>
                <a:path w="59690" h="63500">
                  <a:moveTo>
                    <a:pt x="0" y="62991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10797089" y="5215514"/>
              <a:ext cx="200025" cy="200025"/>
            </a:xfrm>
            <a:custGeom>
              <a:avLst/>
              <a:gdLst/>
              <a:ahLst/>
              <a:cxnLst/>
              <a:rect l="l" t="t" r="r" b="b"/>
              <a:pathLst>
                <a:path w="200025" h="200025">
                  <a:moveTo>
                    <a:pt x="0" y="199466"/>
                  </a:moveTo>
                  <a:lnTo>
                    <a:pt x="19946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11028056" y="5180515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10804088" y="538697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11077048" y="4949540"/>
              <a:ext cx="207010" cy="207010"/>
            </a:xfrm>
            <a:custGeom>
              <a:avLst/>
              <a:gdLst/>
              <a:ahLst/>
              <a:cxnLst/>
              <a:rect l="l" t="t" r="r" b="b"/>
              <a:pathLst>
                <a:path w="207009" h="207010">
                  <a:moveTo>
                    <a:pt x="0" y="206476"/>
                  </a:moveTo>
                  <a:lnTo>
                    <a:pt x="2064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10811086" y="5404483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0" y="38493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11287019" y="494954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10818086" y="542548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11304516" y="49530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10821583" y="545697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11322016" y="49530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10835583" y="544297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10835583" y="547096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11339512" y="49530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11357009" y="49565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11374507" y="49565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11392004" y="49565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11409502" y="4960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11427000" y="4960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11444496" y="4960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11461995" y="4960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11479491" y="49600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11489991" y="496004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3505" y="20993"/>
                  </a:ln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11503988" y="4963542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11524985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11542484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11559980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11577478" y="4963542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11598474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11615974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11633470" y="4963542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11650965" y="4963542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11671965" y="496354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11738453" y="4788569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11738453" y="4788573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89">
                  <a:moveTo>
                    <a:pt x="0" y="20993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11748954" y="4788568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6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11780450" y="478857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11738453" y="484455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11748954" y="4820061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11801447" y="47885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11738453" y="4841061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11818945" y="478857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11738453" y="4858557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11836442" y="478857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11738453" y="4879554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11857439" y="47885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11738453" y="4897052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11689463" y="4963542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11874936" y="47885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11719205" y="49547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11738453" y="491455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11710460" y="4935551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11892434" y="478857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11727957" y="4953052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11909931" y="478857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11752453" y="497054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11930928" y="47885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11948425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11965923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11983421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12004418" y="4788566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12021915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12039414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12056909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12074408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12095405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12112903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12130400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12147898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12168894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12186392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12203889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12224886" y="478856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12242384" y="478856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12259882" y="478507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12319373" y="4736080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0" y="1399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12280880" y="478507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12322873" y="473608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12298376" y="478507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12378865" y="471858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12322873" y="4736079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12319373" y="4718577"/>
              <a:ext cx="84455" cy="87630"/>
            </a:xfrm>
            <a:custGeom>
              <a:avLst/>
              <a:gdLst/>
              <a:ahLst/>
              <a:cxnLst/>
              <a:rect l="l" t="t" r="r" b="b"/>
              <a:pathLst>
                <a:path w="84454" h="87629">
                  <a:moveTo>
                    <a:pt x="0" y="87490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12326373" y="4718584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12333372" y="4785065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12399861" y="4736075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12333372" y="4806067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5">
                  <a:moveTo>
                    <a:pt x="0" y="38493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12347370" y="4823561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12350868" y="486205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12361367" y="4837559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9806729" y="4799068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0" y="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1" name="object 163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489157" y="4212905"/>
              <a:ext cx="5679706" cy="3928196"/>
            </a:xfrm>
            <a:prstGeom prst="rect">
              <a:avLst/>
            </a:prstGeom>
          </p:spPr>
        </p:pic>
        <p:sp>
          <p:nvSpPr>
            <p:cNvPr id="1632" name="object 1632"/>
            <p:cNvSpPr/>
            <p:nvPr/>
          </p:nvSpPr>
          <p:spPr>
            <a:xfrm>
              <a:off x="7640533" y="3791210"/>
              <a:ext cx="494030" cy="0"/>
            </a:xfrm>
            <a:custGeom>
              <a:avLst/>
              <a:gdLst/>
              <a:ahLst/>
              <a:cxnLst/>
              <a:rect l="l" t="t" r="r" b="b"/>
              <a:pathLst>
                <a:path w="494029">
                  <a:moveTo>
                    <a:pt x="493433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8088472" y="4508609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0" y="0"/>
                  </a:moveTo>
                  <a:lnTo>
                    <a:pt x="0" y="3505"/>
                  </a:lnTo>
                  <a:lnTo>
                    <a:pt x="10502" y="3505"/>
                  </a:lnTo>
                  <a:lnTo>
                    <a:pt x="10502" y="13995"/>
                  </a:lnTo>
                  <a:lnTo>
                    <a:pt x="13995" y="13995"/>
                  </a:lnTo>
                  <a:lnTo>
                    <a:pt x="13995" y="3505"/>
                  </a:lnTo>
                  <a:lnTo>
                    <a:pt x="20993" y="3505"/>
                  </a:ln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8119968" y="4529608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0" y="10490"/>
                  </a:lnTo>
                  <a:lnTo>
                    <a:pt x="6997" y="10490"/>
                  </a:lnTo>
                  <a:lnTo>
                    <a:pt x="6997" y="0"/>
                  </a:lnTo>
                  <a:lnTo>
                    <a:pt x="10502" y="0"/>
                  </a:lnTo>
                  <a:lnTo>
                    <a:pt x="10502" y="10490"/>
                  </a:lnTo>
                  <a:lnTo>
                    <a:pt x="17500" y="10490"/>
                  </a:lnTo>
                  <a:lnTo>
                    <a:pt x="17500" y="13995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12347372" y="496005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6997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6997" y="6997"/>
                  </a:lnTo>
                  <a:lnTo>
                    <a:pt x="6997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8147964" y="4508609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0" y="0"/>
                  </a:moveTo>
                  <a:lnTo>
                    <a:pt x="0" y="3505"/>
                  </a:lnTo>
                  <a:lnTo>
                    <a:pt x="6997" y="3505"/>
                  </a:lnTo>
                  <a:lnTo>
                    <a:pt x="6997" y="13995"/>
                  </a:lnTo>
                  <a:lnTo>
                    <a:pt x="10502" y="13995"/>
                  </a:lnTo>
                  <a:lnTo>
                    <a:pt x="10502" y="3505"/>
                  </a:lnTo>
                  <a:lnTo>
                    <a:pt x="20993" y="3505"/>
                  </a:ln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8119968" y="3840207"/>
              <a:ext cx="17780" cy="45720"/>
            </a:xfrm>
            <a:custGeom>
              <a:avLst/>
              <a:gdLst/>
              <a:ahLst/>
              <a:cxnLst/>
              <a:rect l="l" t="t" r="r" b="b"/>
              <a:pathLst>
                <a:path w="17779" h="45720">
                  <a:moveTo>
                    <a:pt x="0" y="20993"/>
                  </a:moveTo>
                  <a:lnTo>
                    <a:pt x="6997" y="20993"/>
                  </a:lnTo>
                  <a:lnTo>
                    <a:pt x="6997" y="3492"/>
                  </a:lnTo>
                  <a:lnTo>
                    <a:pt x="0" y="3492"/>
                  </a:lnTo>
                  <a:lnTo>
                    <a:pt x="0" y="0"/>
                  </a:lnTo>
                  <a:lnTo>
                    <a:pt x="17500" y="0"/>
                  </a:lnTo>
                  <a:lnTo>
                    <a:pt x="17500" y="3492"/>
                  </a:lnTo>
                  <a:lnTo>
                    <a:pt x="10502" y="3492"/>
                  </a:lnTo>
                  <a:lnTo>
                    <a:pt x="10502" y="20993"/>
                  </a:lnTo>
                  <a:lnTo>
                    <a:pt x="17500" y="20993"/>
                  </a:lnTo>
                  <a:lnTo>
                    <a:pt x="17500" y="24498"/>
                  </a:lnTo>
                  <a:lnTo>
                    <a:pt x="10502" y="24498"/>
                  </a:lnTo>
                  <a:lnTo>
                    <a:pt x="10502" y="41986"/>
                  </a:lnTo>
                  <a:lnTo>
                    <a:pt x="17500" y="41986"/>
                  </a:lnTo>
                  <a:lnTo>
                    <a:pt x="17500" y="45491"/>
                  </a:lnTo>
                  <a:lnTo>
                    <a:pt x="0" y="45491"/>
                  </a:lnTo>
                  <a:lnTo>
                    <a:pt x="0" y="2099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8483917" y="3840210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0" y="0"/>
                  </a:moveTo>
                  <a:lnTo>
                    <a:pt x="20993" y="0"/>
                  </a:lnTo>
                  <a:lnTo>
                    <a:pt x="20993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8301944" y="3843711"/>
              <a:ext cx="21590" cy="10795"/>
            </a:xfrm>
            <a:custGeom>
              <a:avLst/>
              <a:gdLst/>
              <a:ahLst/>
              <a:cxnLst/>
              <a:rect l="l" t="t" r="r" b="b"/>
              <a:pathLst>
                <a:path w="21590" h="10795">
                  <a:moveTo>
                    <a:pt x="0" y="0"/>
                  </a:moveTo>
                  <a:lnTo>
                    <a:pt x="20993" y="0"/>
                  </a:lnTo>
                  <a:lnTo>
                    <a:pt x="20993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8137465" y="38647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8070974" y="4666090"/>
              <a:ext cx="98425" cy="3213100"/>
            </a:xfrm>
            <a:custGeom>
              <a:avLst/>
              <a:gdLst/>
              <a:ahLst/>
              <a:cxnLst/>
              <a:rect l="l" t="t" r="r" b="b"/>
              <a:pathLst>
                <a:path w="98425" h="3213100">
                  <a:moveTo>
                    <a:pt x="0" y="3212541"/>
                  </a:moveTo>
                  <a:lnTo>
                    <a:pt x="0" y="0"/>
                  </a:lnTo>
                  <a:lnTo>
                    <a:pt x="97980" y="0"/>
                  </a:lnTo>
                  <a:lnTo>
                    <a:pt x="97980" y="321254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8098970" y="4680086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350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8088477" y="4687085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10">
                  <a:moveTo>
                    <a:pt x="20993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0993" y="0"/>
                  </a:lnTo>
                  <a:lnTo>
                    <a:pt x="20993" y="3505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8154962" y="4680086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350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8147965" y="4687076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10">
                  <a:moveTo>
                    <a:pt x="0" y="0"/>
                  </a:moveTo>
                  <a:lnTo>
                    <a:pt x="20993" y="0"/>
                  </a:lnTo>
                  <a:lnTo>
                    <a:pt x="2099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6982630" y="4578591"/>
              <a:ext cx="136525" cy="511175"/>
            </a:xfrm>
            <a:custGeom>
              <a:avLst/>
              <a:gdLst/>
              <a:ahLst/>
              <a:cxnLst/>
              <a:rect l="l" t="t" r="r" b="b"/>
              <a:pathLst>
                <a:path w="136525" h="511175">
                  <a:moveTo>
                    <a:pt x="0" y="0"/>
                  </a:moveTo>
                  <a:lnTo>
                    <a:pt x="136474" y="0"/>
                  </a:lnTo>
                  <a:lnTo>
                    <a:pt x="136474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7147106" y="4578591"/>
              <a:ext cx="140335" cy="511175"/>
            </a:xfrm>
            <a:custGeom>
              <a:avLst/>
              <a:gdLst/>
              <a:ahLst/>
              <a:cxnLst/>
              <a:rect l="l" t="t" r="r" b="b"/>
              <a:pathLst>
                <a:path w="140334" h="511175">
                  <a:moveTo>
                    <a:pt x="0" y="0"/>
                  </a:moveTo>
                  <a:lnTo>
                    <a:pt x="139979" y="0"/>
                  </a:lnTo>
                  <a:lnTo>
                    <a:pt x="139979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7311584" y="4578591"/>
              <a:ext cx="140335" cy="511175"/>
            </a:xfrm>
            <a:custGeom>
              <a:avLst/>
              <a:gdLst/>
              <a:ahLst/>
              <a:cxnLst/>
              <a:rect l="l" t="t" r="r" b="b"/>
              <a:pathLst>
                <a:path w="140334" h="511175">
                  <a:moveTo>
                    <a:pt x="0" y="0"/>
                  </a:moveTo>
                  <a:lnTo>
                    <a:pt x="139979" y="0"/>
                  </a:lnTo>
                  <a:lnTo>
                    <a:pt x="139979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6940635" y="4438619"/>
              <a:ext cx="546100" cy="231140"/>
            </a:xfrm>
            <a:custGeom>
              <a:avLst/>
              <a:gdLst/>
              <a:ahLst/>
              <a:cxnLst/>
              <a:rect l="l" t="t" r="r" b="b"/>
              <a:pathLst>
                <a:path w="546100" h="231139">
                  <a:moveTo>
                    <a:pt x="0" y="0"/>
                  </a:moveTo>
                  <a:lnTo>
                    <a:pt x="0" y="230962"/>
                  </a:lnTo>
                  <a:lnTo>
                    <a:pt x="545922" y="230962"/>
                  </a:lnTo>
                  <a:lnTo>
                    <a:pt x="0" y="0"/>
                  </a:lnTo>
                  <a:close/>
                </a:path>
                <a:path w="546100" h="231139">
                  <a:moveTo>
                    <a:pt x="545922" y="0"/>
                  </a:moveTo>
                  <a:lnTo>
                    <a:pt x="0" y="0"/>
                  </a:lnTo>
                  <a:lnTo>
                    <a:pt x="545922" y="230962"/>
                  </a:lnTo>
                  <a:lnTo>
                    <a:pt x="5459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6940635" y="4438619"/>
              <a:ext cx="546100" cy="231140"/>
            </a:xfrm>
            <a:custGeom>
              <a:avLst/>
              <a:gdLst/>
              <a:ahLst/>
              <a:cxnLst/>
              <a:rect l="l" t="t" r="r" b="b"/>
              <a:pathLst>
                <a:path w="546100" h="231139">
                  <a:moveTo>
                    <a:pt x="545922" y="0"/>
                  </a:moveTo>
                  <a:lnTo>
                    <a:pt x="0" y="0"/>
                  </a:lnTo>
                  <a:lnTo>
                    <a:pt x="545922" y="230962"/>
                  </a:lnTo>
                  <a:lnTo>
                    <a:pt x="545922" y="0"/>
                  </a:lnTo>
                  <a:close/>
                </a:path>
                <a:path w="546100" h="231139">
                  <a:moveTo>
                    <a:pt x="0" y="0"/>
                  </a:moveTo>
                  <a:lnTo>
                    <a:pt x="545922" y="230962"/>
                  </a:lnTo>
                  <a:lnTo>
                    <a:pt x="0" y="23096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6926639" y="4669585"/>
              <a:ext cx="560070" cy="17780"/>
            </a:xfrm>
            <a:custGeom>
              <a:avLst/>
              <a:gdLst/>
              <a:ahLst/>
              <a:cxnLst/>
              <a:rect l="l" t="t" r="r" b="b"/>
              <a:pathLst>
                <a:path w="560070" h="17779">
                  <a:moveTo>
                    <a:pt x="0" y="0"/>
                  </a:moveTo>
                  <a:lnTo>
                    <a:pt x="0" y="17500"/>
                  </a:lnTo>
                  <a:lnTo>
                    <a:pt x="559917" y="17500"/>
                  </a:lnTo>
                  <a:lnTo>
                    <a:pt x="0" y="0"/>
                  </a:lnTo>
                  <a:close/>
                </a:path>
                <a:path w="560070" h="17779">
                  <a:moveTo>
                    <a:pt x="559917" y="0"/>
                  </a:moveTo>
                  <a:lnTo>
                    <a:pt x="0" y="0"/>
                  </a:lnTo>
                  <a:lnTo>
                    <a:pt x="559917" y="17500"/>
                  </a:lnTo>
                  <a:lnTo>
                    <a:pt x="5599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6926639" y="4669585"/>
              <a:ext cx="560070" cy="17780"/>
            </a:xfrm>
            <a:custGeom>
              <a:avLst/>
              <a:gdLst/>
              <a:ahLst/>
              <a:cxnLst/>
              <a:rect l="l" t="t" r="r" b="b"/>
              <a:pathLst>
                <a:path w="560070" h="17779">
                  <a:moveTo>
                    <a:pt x="559917" y="0"/>
                  </a:moveTo>
                  <a:lnTo>
                    <a:pt x="0" y="0"/>
                  </a:lnTo>
                  <a:lnTo>
                    <a:pt x="559917" y="17500"/>
                  </a:lnTo>
                  <a:lnTo>
                    <a:pt x="559917" y="0"/>
                  </a:lnTo>
                  <a:close/>
                </a:path>
                <a:path w="560070" h="17779">
                  <a:moveTo>
                    <a:pt x="0" y="0"/>
                  </a:moveTo>
                  <a:lnTo>
                    <a:pt x="559917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6926630" y="4687083"/>
              <a:ext cx="560070" cy="0"/>
            </a:xfrm>
            <a:custGeom>
              <a:avLst/>
              <a:gdLst/>
              <a:ahLst/>
              <a:cxnLst/>
              <a:rect l="l" t="t" r="r" b="b"/>
              <a:pathLst>
                <a:path w="560070">
                  <a:moveTo>
                    <a:pt x="237972" y="0"/>
                  </a:moveTo>
                  <a:lnTo>
                    <a:pt x="0" y="0"/>
                  </a:lnTo>
                  <a:lnTo>
                    <a:pt x="237972" y="0"/>
                  </a:lnTo>
                  <a:close/>
                </a:path>
                <a:path w="560070">
                  <a:moveTo>
                    <a:pt x="237972" y="0"/>
                  </a:moveTo>
                  <a:lnTo>
                    <a:pt x="0" y="0"/>
                  </a:lnTo>
                  <a:lnTo>
                    <a:pt x="559930" y="0"/>
                  </a:lnTo>
                  <a:lnTo>
                    <a:pt x="23797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6926630" y="4687083"/>
              <a:ext cx="238125" cy="483234"/>
            </a:xfrm>
            <a:custGeom>
              <a:avLst/>
              <a:gdLst/>
              <a:ahLst/>
              <a:cxnLst/>
              <a:rect l="l" t="t" r="r" b="b"/>
              <a:pathLst>
                <a:path w="238125" h="483235">
                  <a:moveTo>
                    <a:pt x="0" y="0"/>
                  </a:moveTo>
                  <a:lnTo>
                    <a:pt x="0" y="482930"/>
                  </a:lnTo>
                  <a:lnTo>
                    <a:pt x="237972" y="482930"/>
                  </a:lnTo>
                  <a:lnTo>
                    <a:pt x="0" y="0"/>
                  </a:lnTo>
                  <a:close/>
                </a:path>
                <a:path w="238125" h="483235">
                  <a:moveTo>
                    <a:pt x="237972" y="0"/>
                  </a:moveTo>
                  <a:lnTo>
                    <a:pt x="0" y="0"/>
                  </a:lnTo>
                  <a:lnTo>
                    <a:pt x="237972" y="482930"/>
                  </a:lnTo>
                  <a:lnTo>
                    <a:pt x="2379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6926630" y="4687083"/>
              <a:ext cx="238125" cy="483234"/>
            </a:xfrm>
            <a:custGeom>
              <a:avLst/>
              <a:gdLst/>
              <a:ahLst/>
              <a:cxnLst/>
              <a:rect l="l" t="t" r="r" b="b"/>
              <a:pathLst>
                <a:path w="238125" h="483235">
                  <a:moveTo>
                    <a:pt x="237972" y="0"/>
                  </a:moveTo>
                  <a:lnTo>
                    <a:pt x="0" y="0"/>
                  </a:lnTo>
                  <a:lnTo>
                    <a:pt x="237972" y="482930"/>
                  </a:lnTo>
                  <a:lnTo>
                    <a:pt x="237972" y="0"/>
                  </a:lnTo>
                  <a:close/>
                </a:path>
                <a:path w="238125" h="483235">
                  <a:moveTo>
                    <a:pt x="0" y="0"/>
                  </a:moveTo>
                  <a:lnTo>
                    <a:pt x="237972" y="482930"/>
                  </a:lnTo>
                  <a:lnTo>
                    <a:pt x="0" y="48293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7465560" y="4666090"/>
              <a:ext cx="101600" cy="3213100"/>
            </a:xfrm>
            <a:custGeom>
              <a:avLst/>
              <a:gdLst/>
              <a:ahLst/>
              <a:cxnLst/>
              <a:rect l="l" t="t" r="r" b="b"/>
              <a:pathLst>
                <a:path w="101600" h="3213100">
                  <a:moveTo>
                    <a:pt x="0" y="3212541"/>
                  </a:moveTo>
                  <a:lnTo>
                    <a:pt x="0" y="0"/>
                  </a:lnTo>
                  <a:lnTo>
                    <a:pt x="101485" y="0"/>
                  </a:lnTo>
                  <a:lnTo>
                    <a:pt x="101485" y="321254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6846148" y="5110529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6823398" y="517526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6846148" y="5110525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0" y="45491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6832150" y="511401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6835649" y="5114020"/>
              <a:ext cx="87630" cy="87630"/>
            </a:xfrm>
            <a:custGeom>
              <a:avLst/>
              <a:gdLst/>
              <a:ahLst/>
              <a:cxnLst/>
              <a:rect l="l" t="t" r="r" b="b"/>
              <a:pathLst>
                <a:path w="87629" h="87629">
                  <a:moveTo>
                    <a:pt x="0" y="87490"/>
                  </a:moveTo>
                  <a:lnTo>
                    <a:pt x="874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6842649" y="5131517"/>
              <a:ext cx="84455" cy="80645"/>
            </a:xfrm>
            <a:custGeom>
              <a:avLst/>
              <a:gdLst/>
              <a:ahLst/>
              <a:cxnLst/>
              <a:rect l="l" t="t" r="r" b="b"/>
              <a:pathLst>
                <a:path w="84454" h="80645">
                  <a:moveTo>
                    <a:pt x="0" y="80492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6846148" y="5149014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6835649" y="5166520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6835649" y="5184011"/>
              <a:ext cx="91440" cy="94615"/>
            </a:xfrm>
            <a:custGeom>
              <a:avLst/>
              <a:gdLst/>
              <a:ahLst/>
              <a:cxnLst/>
              <a:rect l="l" t="t" r="r" b="b"/>
              <a:pathLst>
                <a:path w="91440" h="94614">
                  <a:moveTo>
                    <a:pt x="0" y="94487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6835649" y="5205015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6835649" y="522251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6835649" y="5240004"/>
              <a:ext cx="91440" cy="94615"/>
            </a:xfrm>
            <a:custGeom>
              <a:avLst/>
              <a:gdLst/>
              <a:ahLst/>
              <a:cxnLst/>
              <a:rect l="l" t="t" r="r" b="b"/>
              <a:pathLst>
                <a:path w="91440" h="94614">
                  <a:moveTo>
                    <a:pt x="0" y="94487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6835649" y="5261008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6835649" y="527850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6835649" y="5295996"/>
              <a:ext cx="91440" cy="94615"/>
            </a:xfrm>
            <a:custGeom>
              <a:avLst/>
              <a:gdLst/>
              <a:ahLst/>
              <a:cxnLst/>
              <a:rect l="l" t="t" r="r" b="b"/>
              <a:pathLst>
                <a:path w="91440" h="94614">
                  <a:moveTo>
                    <a:pt x="0" y="94487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6835649" y="5316999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6835649" y="5334496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6835649" y="5351994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6835649" y="5369486"/>
              <a:ext cx="91440" cy="94615"/>
            </a:xfrm>
            <a:custGeom>
              <a:avLst/>
              <a:gdLst/>
              <a:ahLst/>
              <a:cxnLst/>
              <a:rect l="l" t="t" r="r" b="b"/>
              <a:pathLst>
                <a:path w="91440" h="94614">
                  <a:moveTo>
                    <a:pt x="0" y="94487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6835649" y="5390488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6835649" y="5407986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6835649" y="542548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6835649" y="5446480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6835649" y="5463978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6835649" y="5481476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6835649" y="5502465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6835649" y="5519970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6835649" y="5537468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6835649" y="5558458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6835649" y="557596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6835649" y="5593459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6835649" y="5610957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6835649" y="563195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6835649" y="5649451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6835649" y="5666949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6835649" y="5687940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6835649" y="570544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6835649" y="5722941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6835649" y="5743931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6835649" y="5761436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6835649" y="577893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6835649" y="5796431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6835649" y="5817428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6835649" y="5834926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6835649" y="585242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6835649" y="5873413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6835649" y="5890917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6828650" y="5908417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6828650" y="5929406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4">
                  <a:moveTo>
                    <a:pt x="0" y="94487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6828650" y="5946911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6828650" y="5964409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6828650" y="5981905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6828650" y="6002896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4">
                  <a:moveTo>
                    <a:pt x="0" y="94487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6828650" y="6020400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6828650" y="6037898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6828650" y="6058888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4">
                  <a:moveTo>
                    <a:pt x="0" y="94487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6828650" y="6076392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6828650" y="6093890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6828650" y="6114880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4">
                  <a:moveTo>
                    <a:pt x="0" y="94487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6828650" y="6132384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6828650" y="6149882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6828650" y="6170872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4">
                  <a:moveTo>
                    <a:pt x="0" y="94487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6828650" y="6188377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6846148" y="6205871"/>
              <a:ext cx="80645" cy="84455"/>
            </a:xfrm>
            <a:custGeom>
              <a:avLst/>
              <a:gdLst/>
              <a:ahLst/>
              <a:cxnLst/>
              <a:rect l="l" t="t" r="r" b="b"/>
              <a:pathLst>
                <a:path w="80645" h="84454">
                  <a:moveTo>
                    <a:pt x="0" y="83985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6863645" y="6223372"/>
              <a:ext cx="63500" cy="66675"/>
            </a:xfrm>
            <a:custGeom>
              <a:avLst/>
              <a:gdLst/>
              <a:ahLst/>
              <a:cxnLst/>
              <a:rect l="l" t="t" r="r" b="b"/>
              <a:pathLst>
                <a:path w="63500" h="66675">
                  <a:moveTo>
                    <a:pt x="0" y="66484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6881143" y="6244365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6902140" y="6261866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6919638" y="6279353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6800654" y="38052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6807653" y="380870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6811153" y="3808706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6814652" y="3808703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0" y="4199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6832150" y="3808711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0" y="45491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6846148" y="3808704"/>
              <a:ext cx="45720" cy="49530"/>
            </a:xfrm>
            <a:custGeom>
              <a:avLst/>
              <a:gdLst/>
              <a:ahLst/>
              <a:cxnLst/>
              <a:rect l="l" t="t" r="r" b="b"/>
              <a:pathLst>
                <a:path w="45720" h="49529">
                  <a:moveTo>
                    <a:pt x="0" y="48996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6849647" y="3808713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6860146" y="3808708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5">
                  <a:moveTo>
                    <a:pt x="0" y="69989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6860146" y="3819208"/>
              <a:ext cx="80645" cy="77470"/>
            </a:xfrm>
            <a:custGeom>
              <a:avLst/>
              <a:gdLst/>
              <a:ahLst/>
              <a:cxnLst/>
              <a:rect l="l" t="t" r="r" b="b"/>
              <a:pathLst>
                <a:path w="80645" h="77470">
                  <a:moveTo>
                    <a:pt x="0" y="76987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6860146" y="3836700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6860146" y="3854198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6860146" y="3875200"/>
              <a:ext cx="80645" cy="77470"/>
            </a:xfrm>
            <a:custGeom>
              <a:avLst/>
              <a:gdLst/>
              <a:ahLst/>
              <a:cxnLst/>
              <a:rect l="l" t="t" r="r" b="b"/>
              <a:pathLst>
                <a:path w="80645" h="77470">
                  <a:moveTo>
                    <a:pt x="0" y="76987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6863645" y="3892698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6863645" y="3910195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6863645" y="3931184"/>
              <a:ext cx="77470" cy="73660"/>
            </a:xfrm>
            <a:custGeom>
              <a:avLst/>
              <a:gdLst/>
              <a:ahLst/>
              <a:cxnLst/>
              <a:rect l="l" t="t" r="r" b="b"/>
              <a:pathLst>
                <a:path w="77470" h="73660">
                  <a:moveTo>
                    <a:pt x="0" y="73494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6863645" y="3948690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1" name="object 1741"/>
            <p:cNvSpPr/>
            <p:nvPr/>
          </p:nvSpPr>
          <p:spPr>
            <a:xfrm>
              <a:off x="6863645" y="3966188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6863645" y="3983685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6863645" y="4004682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6863645" y="4022179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6863645" y="4039677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6863645" y="4060674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6863645" y="4078172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6797154" y="421465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6800654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6863645" y="4095668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6814652" y="4214648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6863645" y="4116659"/>
              <a:ext cx="77470" cy="73660"/>
            </a:xfrm>
            <a:custGeom>
              <a:avLst/>
              <a:gdLst/>
              <a:ahLst/>
              <a:cxnLst/>
              <a:rect l="l" t="t" r="r" b="b"/>
              <a:pathLst>
                <a:path w="77470" h="73660">
                  <a:moveTo>
                    <a:pt x="0" y="73494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6811153" y="4214652"/>
              <a:ext cx="49530" cy="45720"/>
            </a:xfrm>
            <a:custGeom>
              <a:avLst/>
              <a:gdLst/>
              <a:ahLst/>
              <a:cxnLst/>
              <a:rect l="l" t="t" r="r" b="b"/>
              <a:pathLst>
                <a:path w="49529" h="45720">
                  <a:moveTo>
                    <a:pt x="0" y="45491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6863645" y="4134163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6814652" y="4151656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5" h="126364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6818152" y="4169161"/>
              <a:ext cx="122555" cy="122555"/>
            </a:xfrm>
            <a:custGeom>
              <a:avLst/>
              <a:gdLst/>
              <a:ahLst/>
              <a:cxnLst/>
              <a:rect l="l" t="t" r="r" b="b"/>
              <a:pathLst>
                <a:path w="122554" h="122554">
                  <a:moveTo>
                    <a:pt x="0" y="122478"/>
                  </a:moveTo>
                  <a:lnTo>
                    <a:pt x="1224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7" name="object 1757"/>
            <p:cNvSpPr/>
            <p:nvPr/>
          </p:nvSpPr>
          <p:spPr>
            <a:xfrm>
              <a:off x="6828650" y="4190154"/>
              <a:ext cx="112395" cy="108585"/>
            </a:xfrm>
            <a:custGeom>
              <a:avLst/>
              <a:gdLst/>
              <a:ahLst/>
              <a:cxnLst/>
              <a:rect l="l" t="t" r="r" b="b"/>
              <a:pathLst>
                <a:path w="112395" h="108585">
                  <a:moveTo>
                    <a:pt x="0" y="108483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8" name="object 1758"/>
            <p:cNvSpPr/>
            <p:nvPr/>
          </p:nvSpPr>
          <p:spPr>
            <a:xfrm>
              <a:off x="6839149" y="4207657"/>
              <a:ext cx="101600" cy="98425"/>
            </a:xfrm>
            <a:custGeom>
              <a:avLst/>
              <a:gdLst/>
              <a:ahLst/>
              <a:cxnLst/>
              <a:rect l="l" t="t" r="r" b="b"/>
              <a:pathLst>
                <a:path w="101600" h="98425">
                  <a:moveTo>
                    <a:pt x="0" y="97980"/>
                  </a:moveTo>
                  <a:lnTo>
                    <a:pt x="1014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6856646" y="4225153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0" y="83985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6860146" y="4246142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6877644" y="426364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1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6888142" y="4281144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6888142" y="433013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6919638" y="430214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6888142" y="4351129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6937134" y="431962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6888142" y="436863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6888142" y="438613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6888142" y="4407121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0" name="object 1770"/>
            <p:cNvSpPr/>
            <p:nvPr/>
          </p:nvSpPr>
          <p:spPr>
            <a:xfrm>
              <a:off x="6888142" y="442462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1" name="object 1771"/>
            <p:cNvSpPr/>
            <p:nvPr/>
          </p:nvSpPr>
          <p:spPr>
            <a:xfrm>
              <a:off x="6888142" y="444212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6888142" y="445962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6888142" y="4480609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4" name="object 1774"/>
            <p:cNvSpPr/>
            <p:nvPr/>
          </p:nvSpPr>
          <p:spPr>
            <a:xfrm>
              <a:off x="6849647" y="4547104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6888142" y="449811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6853147" y="454710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6888142" y="451561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6856646" y="4536609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6856646" y="4554099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0" name="object 1780"/>
            <p:cNvSpPr/>
            <p:nvPr/>
          </p:nvSpPr>
          <p:spPr>
            <a:xfrm>
              <a:off x="6856646" y="4575096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1" name="object 1781"/>
            <p:cNvSpPr/>
            <p:nvPr/>
          </p:nvSpPr>
          <p:spPr>
            <a:xfrm>
              <a:off x="6846148" y="464859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6856646" y="4592593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6849647" y="4610098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89">
                  <a:moveTo>
                    <a:pt x="0" y="59486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6867145" y="463109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6884641" y="464859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6902140" y="4662587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7" name="object 1787"/>
            <p:cNvSpPr/>
            <p:nvPr/>
          </p:nvSpPr>
          <p:spPr>
            <a:xfrm>
              <a:off x="6821651" y="7570669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8" name="object 1788"/>
            <p:cNvSpPr/>
            <p:nvPr/>
          </p:nvSpPr>
          <p:spPr>
            <a:xfrm>
              <a:off x="6821651" y="7570674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90" h="24765">
                  <a:moveTo>
                    <a:pt x="0" y="24498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9" name="object 1789"/>
            <p:cNvSpPr/>
            <p:nvPr/>
          </p:nvSpPr>
          <p:spPr>
            <a:xfrm>
              <a:off x="6821651" y="7570670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0" y="4199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0" name="object 1790"/>
            <p:cNvSpPr/>
            <p:nvPr/>
          </p:nvSpPr>
          <p:spPr>
            <a:xfrm>
              <a:off x="6821651" y="7570680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90">
                  <a:moveTo>
                    <a:pt x="0" y="59486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6821651" y="7570672"/>
              <a:ext cx="77470" cy="80645"/>
            </a:xfrm>
            <a:custGeom>
              <a:avLst/>
              <a:gdLst/>
              <a:ahLst/>
              <a:cxnLst/>
              <a:rect l="l" t="t" r="r" b="b"/>
              <a:pathLst>
                <a:path w="77470" h="80645">
                  <a:moveTo>
                    <a:pt x="0" y="80492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6821651" y="7570682"/>
              <a:ext cx="94615" cy="98425"/>
            </a:xfrm>
            <a:custGeom>
              <a:avLst/>
              <a:gdLst/>
              <a:ahLst/>
              <a:cxnLst/>
              <a:rect l="l" t="t" r="r" b="b"/>
              <a:pathLst>
                <a:path w="94615" h="98425">
                  <a:moveTo>
                    <a:pt x="0" y="97980"/>
                  </a:moveTo>
                  <a:lnTo>
                    <a:pt x="944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6821651" y="7570678"/>
              <a:ext cx="112395" cy="115570"/>
            </a:xfrm>
            <a:custGeom>
              <a:avLst/>
              <a:gdLst/>
              <a:ahLst/>
              <a:cxnLst/>
              <a:rect l="l" t="t" r="r" b="b"/>
              <a:pathLst>
                <a:path w="112395" h="115570">
                  <a:moveTo>
                    <a:pt x="0" y="115481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4" name="object 1794"/>
            <p:cNvSpPr/>
            <p:nvPr/>
          </p:nvSpPr>
          <p:spPr>
            <a:xfrm>
              <a:off x="6821651" y="7570675"/>
              <a:ext cx="129539" cy="133350"/>
            </a:xfrm>
            <a:custGeom>
              <a:avLst/>
              <a:gdLst/>
              <a:ahLst/>
              <a:cxnLst/>
              <a:rect l="l" t="t" r="r" b="b"/>
              <a:pathLst>
                <a:path w="129540" h="133350">
                  <a:moveTo>
                    <a:pt x="0" y="132981"/>
                  </a:moveTo>
                  <a:lnTo>
                    <a:pt x="1294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6821651" y="7584675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6821651" y="7602172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6821651" y="7619669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6821651" y="7640666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6821651" y="7658165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6821651" y="7675661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6821651" y="7696658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6821651" y="7714156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6821651" y="7731653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6821651" y="7752656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0" y="136474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6821651" y="7770148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6821651" y="7787646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6821651" y="7805143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6821651" y="7826140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6821651" y="7843638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6821651" y="7861134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6821651" y="7882132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2" name="object 1812"/>
            <p:cNvSpPr/>
            <p:nvPr/>
          </p:nvSpPr>
          <p:spPr>
            <a:xfrm>
              <a:off x="6821651" y="7899629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3" name="object 1813"/>
            <p:cNvSpPr/>
            <p:nvPr/>
          </p:nvSpPr>
          <p:spPr>
            <a:xfrm>
              <a:off x="6821651" y="7917127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6821651" y="7938117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0" y="136486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6821651" y="7955621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6821651" y="7973119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6821651" y="7990618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6821651" y="8011614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9" name="object 1819"/>
            <p:cNvSpPr/>
            <p:nvPr/>
          </p:nvSpPr>
          <p:spPr>
            <a:xfrm>
              <a:off x="6821651" y="8029111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0" name="object 1820"/>
            <p:cNvSpPr/>
            <p:nvPr/>
          </p:nvSpPr>
          <p:spPr>
            <a:xfrm>
              <a:off x="6821651" y="8046609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1" name="object 1821"/>
            <p:cNvSpPr/>
            <p:nvPr/>
          </p:nvSpPr>
          <p:spPr>
            <a:xfrm>
              <a:off x="6821651" y="8067606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6821651" y="8085104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3" name="object 1823"/>
            <p:cNvSpPr/>
            <p:nvPr/>
          </p:nvSpPr>
          <p:spPr>
            <a:xfrm>
              <a:off x="6821651" y="8102601"/>
              <a:ext cx="136525" cy="140335"/>
            </a:xfrm>
            <a:custGeom>
              <a:avLst/>
              <a:gdLst/>
              <a:ahLst/>
              <a:cxnLst/>
              <a:rect l="l" t="t" r="r" b="b"/>
              <a:pathLst>
                <a:path w="136525" h="140334">
                  <a:moveTo>
                    <a:pt x="0" y="139979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6828650" y="8123602"/>
              <a:ext cx="129539" cy="129539"/>
            </a:xfrm>
            <a:custGeom>
              <a:avLst/>
              <a:gdLst/>
              <a:ahLst/>
              <a:cxnLst/>
              <a:rect l="l" t="t" r="r" b="b"/>
              <a:pathLst>
                <a:path w="129540" h="129540">
                  <a:moveTo>
                    <a:pt x="0" y="129476"/>
                  </a:moveTo>
                  <a:lnTo>
                    <a:pt x="1294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6846148" y="8141089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5" h="112395">
                  <a:moveTo>
                    <a:pt x="0" y="111988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6863645" y="8158590"/>
              <a:ext cx="94615" cy="94615"/>
            </a:xfrm>
            <a:custGeom>
              <a:avLst/>
              <a:gdLst/>
              <a:ahLst/>
              <a:cxnLst/>
              <a:rect l="l" t="t" r="r" b="b"/>
              <a:pathLst>
                <a:path w="94615" h="94615">
                  <a:moveTo>
                    <a:pt x="0" y="94488"/>
                  </a:moveTo>
                  <a:lnTo>
                    <a:pt x="944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6884641" y="817958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59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6902140" y="8197084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6919638" y="821458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6937134" y="823208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90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6956380" y="825132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7238089" y="3910194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25196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6965135" y="3910194"/>
              <a:ext cx="262890" cy="0"/>
            </a:xfrm>
            <a:custGeom>
              <a:avLst/>
              <a:gdLst/>
              <a:ahLst/>
              <a:cxnLst/>
              <a:rect l="l" t="t" r="r" b="b"/>
              <a:pathLst>
                <a:path w="262890">
                  <a:moveTo>
                    <a:pt x="26245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7238089" y="3892696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25196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6965135" y="3892696"/>
              <a:ext cx="262890" cy="0"/>
            </a:xfrm>
            <a:custGeom>
              <a:avLst/>
              <a:gdLst/>
              <a:ahLst/>
              <a:cxnLst/>
              <a:rect l="l" t="t" r="r" b="b"/>
              <a:pathLst>
                <a:path w="262890">
                  <a:moveTo>
                    <a:pt x="26245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7238089" y="3875199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25196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6965135" y="3875199"/>
              <a:ext cx="262890" cy="0"/>
            </a:xfrm>
            <a:custGeom>
              <a:avLst/>
              <a:gdLst/>
              <a:ahLst/>
              <a:cxnLst/>
              <a:rect l="l" t="t" r="r" b="b"/>
              <a:pathLst>
                <a:path w="262890">
                  <a:moveTo>
                    <a:pt x="26245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7238089" y="3857701"/>
              <a:ext cx="252095" cy="0"/>
            </a:xfrm>
            <a:custGeom>
              <a:avLst/>
              <a:gdLst/>
              <a:ahLst/>
              <a:cxnLst/>
              <a:rect l="l" t="t" r="r" b="b"/>
              <a:pathLst>
                <a:path w="252095">
                  <a:moveTo>
                    <a:pt x="25196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9" name="object 1839"/>
            <p:cNvSpPr/>
            <p:nvPr/>
          </p:nvSpPr>
          <p:spPr>
            <a:xfrm>
              <a:off x="6965135" y="3857701"/>
              <a:ext cx="262890" cy="0"/>
            </a:xfrm>
            <a:custGeom>
              <a:avLst/>
              <a:gdLst/>
              <a:ahLst/>
              <a:cxnLst/>
              <a:rect l="l" t="t" r="r" b="b"/>
              <a:pathLst>
                <a:path w="262890">
                  <a:moveTo>
                    <a:pt x="26245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0" name="object 1840"/>
            <p:cNvSpPr/>
            <p:nvPr/>
          </p:nvSpPr>
          <p:spPr>
            <a:xfrm>
              <a:off x="7238094" y="3840203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20">
                  <a:moveTo>
                    <a:pt x="2484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6961630" y="3840203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26596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7238094" y="3822706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20">
                  <a:moveTo>
                    <a:pt x="2484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6961630" y="3822706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26596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4" name="object 1844"/>
            <p:cNvSpPr/>
            <p:nvPr/>
          </p:nvSpPr>
          <p:spPr>
            <a:xfrm>
              <a:off x="7238094" y="3805208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20">
                  <a:moveTo>
                    <a:pt x="2484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5" name="object 1845"/>
            <p:cNvSpPr/>
            <p:nvPr/>
          </p:nvSpPr>
          <p:spPr>
            <a:xfrm>
              <a:off x="6961630" y="3805208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26596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7238094" y="3787711"/>
              <a:ext cx="248920" cy="0"/>
            </a:xfrm>
            <a:custGeom>
              <a:avLst/>
              <a:gdLst/>
              <a:ahLst/>
              <a:cxnLst/>
              <a:rect l="l" t="t" r="r" b="b"/>
              <a:pathLst>
                <a:path w="248920">
                  <a:moveTo>
                    <a:pt x="24846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6961630" y="3787711"/>
              <a:ext cx="266065" cy="0"/>
            </a:xfrm>
            <a:custGeom>
              <a:avLst/>
              <a:gdLst/>
              <a:ahLst/>
              <a:cxnLst/>
              <a:rect l="l" t="t" r="r" b="b"/>
              <a:pathLst>
                <a:path w="266065">
                  <a:moveTo>
                    <a:pt x="26596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7514553" y="4536601"/>
              <a:ext cx="21590" cy="10795"/>
            </a:xfrm>
            <a:custGeom>
              <a:avLst/>
              <a:gdLst/>
              <a:ahLst/>
              <a:cxnLst/>
              <a:rect l="l" t="t" r="r" b="b"/>
              <a:pathLst>
                <a:path w="21590" h="10795">
                  <a:moveTo>
                    <a:pt x="0" y="10502"/>
                  </a:moveTo>
                  <a:lnTo>
                    <a:pt x="0" y="6997"/>
                  </a:lnTo>
                  <a:lnTo>
                    <a:pt x="6997" y="6997"/>
                  </a:lnTo>
                  <a:lnTo>
                    <a:pt x="6997" y="0"/>
                  </a:lnTo>
                  <a:lnTo>
                    <a:pt x="10502" y="0"/>
                  </a:lnTo>
                  <a:lnTo>
                    <a:pt x="10502" y="6997"/>
                  </a:lnTo>
                  <a:lnTo>
                    <a:pt x="20993" y="6997"/>
                  </a:lnTo>
                  <a:lnTo>
                    <a:pt x="20993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7483058" y="4508609"/>
              <a:ext cx="24765" cy="14604"/>
            </a:xfrm>
            <a:custGeom>
              <a:avLst/>
              <a:gdLst/>
              <a:ahLst/>
              <a:cxnLst/>
              <a:rect l="l" t="t" r="r" b="b"/>
              <a:pathLst>
                <a:path w="24765" h="14604">
                  <a:moveTo>
                    <a:pt x="0" y="0"/>
                  </a:moveTo>
                  <a:lnTo>
                    <a:pt x="0" y="3505"/>
                  </a:lnTo>
                  <a:lnTo>
                    <a:pt x="10502" y="3505"/>
                  </a:lnTo>
                  <a:lnTo>
                    <a:pt x="10502" y="13995"/>
                  </a:lnTo>
                  <a:lnTo>
                    <a:pt x="13995" y="13995"/>
                  </a:lnTo>
                  <a:lnTo>
                    <a:pt x="13995" y="3505"/>
                  </a:lnTo>
                  <a:lnTo>
                    <a:pt x="24498" y="3505"/>
                  </a:lnTo>
                  <a:lnTo>
                    <a:pt x="24498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7542550" y="4508609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0" y="0"/>
                  </a:moveTo>
                  <a:lnTo>
                    <a:pt x="0" y="3505"/>
                  </a:lnTo>
                  <a:lnTo>
                    <a:pt x="10502" y="3505"/>
                  </a:lnTo>
                  <a:lnTo>
                    <a:pt x="10502" y="13995"/>
                  </a:lnTo>
                  <a:lnTo>
                    <a:pt x="13995" y="13995"/>
                  </a:lnTo>
                  <a:lnTo>
                    <a:pt x="13995" y="3505"/>
                  </a:lnTo>
                  <a:lnTo>
                    <a:pt x="20993" y="3505"/>
                  </a:ln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7483058" y="4680080"/>
              <a:ext cx="24765" cy="10795"/>
            </a:xfrm>
            <a:custGeom>
              <a:avLst/>
              <a:gdLst/>
              <a:ahLst/>
              <a:cxnLst/>
              <a:rect l="l" t="t" r="r" b="b"/>
              <a:pathLst>
                <a:path w="24765" h="10795">
                  <a:moveTo>
                    <a:pt x="0" y="10502"/>
                  </a:moveTo>
                  <a:lnTo>
                    <a:pt x="0" y="6997"/>
                  </a:lnTo>
                  <a:lnTo>
                    <a:pt x="10502" y="6997"/>
                  </a:lnTo>
                  <a:lnTo>
                    <a:pt x="10502" y="0"/>
                  </a:lnTo>
                  <a:lnTo>
                    <a:pt x="13995" y="0"/>
                  </a:lnTo>
                  <a:lnTo>
                    <a:pt x="13995" y="6997"/>
                  </a:lnTo>
                  <a:lnTo>
                    <a:pt x="24498" y="6997"/>
                  </a:lnTo>
                  <a:lnTo>
                    <a:pt x="24498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7542550" y="4680080"/>
              <a:ext cx="21590" cy="10795"/>
            </a:xfrm>
            <a:custGeom>
              <a:avLst/>
              <a:gdLst/>
              <a:ahLst/>
              <a:cxnLst/>
              <a:rect l="l" t="t" r="r" b="b"/>
              <a:pathLst>
                <a:path w="21590" h="10795">
                  <a:moveTo>
                    <a:pt x="0" y="10502"/>
                  </a:moveTo>
                  <a:lnTo>
                    <a:pt x="0" y="6997"/>
                  </a:lnTo>
                  <a:lnTo>
                    <a:pt x="10502" y="6997"/>
                  </a:lnTo>
                  <a:lnTo>
                    <a:pt x="10502" y="0"/>
                  </a:lnTo>
                  <a:lnTo>
                    <a:pt x="13995" y="0"/>
                  </a:lnTo>
                  <a:lnTo>
                    <a:pt x="13995" y="6997"/>
                  </a:lnTo>
                  <a:lnTo>
                    <a:pt x="20993" y="6997"/>
                  </a:lnTo>
                  <a:lnTo>
                    <a:pt x="20993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7511050" y="3843702"/>
              <a:ext cx="17780" cy="45720"/>
            </a:xfrm>
            <a:custGeom>
              <a:avLst/>
              <a:gdLst/>
              <a:ahLst/>
              <a:cxnLst/>
              <a:rect l="l" t="t" r="r" b="b"/>
              <a:pathLst>
                <a:path w="17779" h="45720">
                  <a:moveTo>
                    <a:pt x="17500" y="24498"/>
                  </a:moveTo>
                  <a:lnTo>
                    <a:pt x="10502" y="24498"/>
                  </a:lnTo>
                  <a:lnTo>
                    <a:pt x="10502" y="41998"/>
                  </a:lnTo>
                  <a:lnTo>
                    <a:pt x="17500" y="41998"/>
                  </a:lnTo>
                  <a:lnTo>
                    <a:pt x="17500" y="45491"/>
                  </a:lnTo>
                  <a:lnTo>
                    <a:pt x="0" y="45491"/>
                  </a:lnTo>
                  <a:lnTo>
                    <a:pt x="0" y="41998"/>
                  </a:lnTo>
                  <a:lnTo>
                    <a:pt x="6997" y="41998"/>
                  </a:lnTo>
                  <a:lnTo>
                    <a:pt x="6997" y="24498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6997" y="20993"/>
                  </a:lnTo>
                  <a:lnTo>
                    <a:pt x="6997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17500" y="0"/>
                  </a:lnTo>
                  <a:lnTo>
                    <a:pt x="17500" y="3505"/>
                  </a:lnTo>
                  <a:lnTo>
                    <a:pt x="10502" y="3505"/>
                  </a:lnTo>
                  <a:lnTo>
                    <a:pt x="10502" y="20993"/>
                  </a:lnTo>
                  <a:lnTo>
                    <a:pt x="17500" y="20993"/>
                  </a:lnTo>
                  <a:lnTo>
                    <a:pt x="1750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7528555" y="3843704"/>
              <a:ext cx="591820" cy="3810"/>
            </a:xfrm>
            <a:custGeom>
              <a:avLst/>
              <a:gdLst/>
              <a:ahLst/>
              <a:cxnLst/>
              <a:rect l="l" t="t" r="r" b="b"/>
              <a:pathLst>
                <a:path w="591820" h="3810">
                  <a:moveTo>
                    <a:pt x="591413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6940633" y="3843698"/>
              <a:ext cx="570865" cy="17780"/>
            </a:xfrm>
            <a:custGeom>
              <a:avLst/>
              <a:gdLst/>
              <a:ahLst/>
              <a:cxnLst/>
              <a:rect l="l" t="t" r="r" b="b"/>
              <a:pathLst>
                <a:path w="570865" h="17779">
                  <a:moveTo>
                    <a:pt x="570420" y="3505"/>
                  </a:moveTo>
                  <a:lnTo>
                    <a:pt x="13995" y="0"/>
                  </a:ln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6" name="object 185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295833" y="7803385"/>
              <a:ext cx="136484" cy="132990"/>
            </a:xfrm>
            <a:prstGeom prst="rect">
              <a:avLst/>
            </a:prstGeom>
          </p:spPr>
        </p:pic>
        <p:sp>
          <p:nvSpPr>
            <p:cNvPr id="1857" name="object 1857"/>
            <p:cNvSpPr/>
            <p:nvPr/>
          </p:nvSpPr>
          <p:spPr>
            <a:xfrm>
              <a:off x="7259092" y="779463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7217092" y="779114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7175098" y="779114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7136609" y="779464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7098114" y="780864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2" name="object 186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77372" y="7824387"/>
              <a:ext cx="97997" cy="111986"/>
            </a:xfrm>
            <a:prstGeom prst="rect">
              <a:avLst/>
            </a:prstGeom>
          </p:spPr>
        </p:pic>
        <p:pic>
          <p:nvPicPr>
            <p:cNvPr id="1863" name="object 18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785765" y="7810391"/>
              <a:ext cx="136483" cy="129485"/>
            </a:xfrm>
            <a:prstGeom prst="rect">
              <a:avLst/>
            </a:prstGeom>
          </p:spPr>
        </p:pic>
        <p:sp>
          <p:nvSpPr>
            <p:cNvPr id="1864" name="object 1864"/>
            <p:cNvSpPr/>
            <p:nvPr/>
          </p:nvSpPr>
          <p:spPr>
            <a:xfrm>
              <a:off x="7745518" y="779814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7707028" y="779464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7665029" y="779464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67" name="object 186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67302" y="7796391"/>
              <a:ext cx="174984" cy="143480"/>
            </a:xfrm>
            <a:prstGeom prst="rect">
              <a:avLst/>
            </a:prstGeom>
          </p:spPr>
        </p:pic>
        <p:pic>
          <p:nvPicPr>
            <p:cNvPr id="1868" name="object 186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275695" y="7813889"/>
              <a:ext cx="132984" cy="122486"/>
            </a:xfrm>
            <a:prstGeom prst="rect">
              <a:avLst/>
            </a:prstGeom>
          </p:spPr>
        </p:pic>
        <p:sp>
          <p:nvSpPr>
            <p:cNvPr id="1869" name="object 1869"/>
            <p:cNvSpPr/>
            <p:nvPr/>
          </p:nvSpPr>
          <p:spPr>
            <a:xfrm>
              <a:off x="8235448" y="780164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8196959" y="779814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8154960" y="779814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2" name="object 187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960739" y="7799890"/>
              <a:ext cx="171479" cy="136484"/>
            </a:xfrm>
            <a:prstGeom prst="rect">
              <a:avLst/>
            </a:prstGeom>
          </p:spPr>
        </p:pic>
        <p:sp>
          <p:nvSpPr>
            <p:cNvPr id="1873" name="object 1873"/>
            <p:cNvSpPr/>
            <p:nvPr/>
          </p:nvSpPr>
          <p:spPr>
            <a:xfrm>
              <a:off x="8133966" y="3791210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4">
                  <a:moveTo>
                    <a:pt x="0" y="0"/>
                  </a:moveTo>
                  <a:lnTo>
                    <a:pt x="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6940635" y="3791210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4">
                  <a:moveTo>
                    <a:pt x="0" y="0"/>
                  </a:moveTo>
                  <a:lnTo>
                    <a:pt x="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6940637" y="3773709"/>
              <a:ext cx="560070" cy="17780"/>
            </a:xfrm>
            <a:custGeom>
              <a:avLst/>
              <a:gdLst/>
              <a:ahLst/>
              <a:cxnLst/>
              <a:rect l="l" t="t" r="r" b="b"/>
              <a:pathLst>
                <a:path w="560070" h="17779">
                  <a:moveTo>
                    <a:pt x="559917" y="17500"/>
                  </a:moveTo>
                  <a:lnTo>
                    <a:pt x="559917" y="3505"/>
                  </a:lnTo>
                  <a:lnTo>
                    <a:pt x="13995" y="0"/>
                  </a:lnTo>
                  <a:lnTo>
                    <a:pt x="13995" y="17500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6814652" y="3854202"/>
              <a:ext cx="0" cy="360680"/>
            </a:xfrm>
            <a:custGeom>
              <a:avLst/>
              <a:gdLst/>
              <a:ahLst/>
              <a:cxnLst/>
              <a:rect l="l" t="t" r="r" b="b"/>
              <a:pathLst>
                <a:path h="360679">
                  <a:moveTo>
                    <a:pt x="0" y="0"/>
                  </a:moveTo>
                  <a:lnTo>
                    <a:pt x="0" y="36045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5955521" y="60816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5957274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5955521" y="58821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5957274" y="5719437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5955521" y="56826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1882"/>
            <p:cNvSpPr/>
            <p:nvPr/>
          </p:nvSpPr>
          <p:spPr>
            <a:xfrm>
              <a:off x="5957274" y="551996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3" name="object 1883"/>
            <p:cNvSpPr/>
            <p:nvPr/>
          </p:nvSpPr>
          <p:spPr>
            <a:xfrm>
              <a:off x="5955521" y="548671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1884"/>
            <p:cNvSpPr/>
            <p:nvPr/>
          </p:nvSpPr>
          <p:spPr>
            <a:xfrm>
              <a:off x="5918777" y="5537462"/>
              <a:ext cx="94615" cy="0"/>
            </a:xfrm>
            <a:custGeom>
              <a:avLst/>
              <a:gdLst/>
              <a:ahLst/>
              <a:cxnLst/>
              <a:rect l="l" t="t" r="r" b="b"/>
              <a:pathLst>
                <a:path w="94614">
                  <a:moveTo>
                    <a:pt x="90982" y="0"/>
                  </a:moveTo>
                  <a:lnTo>
                    <a:pt x="94487" y="0"/>
                  </a:ln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4614">
                  <a:moveTo>
                    <a:pt x="94487" y="0"/>
                  </a:moveTo>
                  <a:lnTo>
                    <a:pt x="0" y="0"/>
                  </a:lnTo>
                  <a:lnTo>
                    <a:pt x="94487" y="0"/>
                  </a:lnTo>
                  <a:close/>
                </a:path>
                <a:path w="94614">
                  <a:moveTo>
                    <a:pt x="0" y="0"/>
                  </a:moveTo>
                  <a:lnTo>
                    <a:pt x="94487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1885"/>
            <p:cNvSpPr/>
            <p:nvPr/>
          </p:nvSpPr>
          <p:spPr>
            <a:xfrm>
              <a:off x="5915285" y="5537462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>
                  <a:moveTo>
                    <a:pt x="97980" y="0"/>
                  </a:moveTo>
                  <a:lnTo>
                    <a:pt x="3492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3492" y="0"/>
                  </a:moveTo>
                  <a:lnTo>
                    <a:pt x="97980" y="0"/>
                  </a:lnTo>
                  <a:lnTo>
                    <a:pt x="0" y="0"/>
                  </a:lnTo>
                  <a:lnTo>
                    <a:pt x="3492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5915291" y="5537466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10">
                  <a:moveTo>
                    <a:pt x="97967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97967" y="3505"/>
                  </a:lnTo>
                  <a:lnTo>
                    <a:pt x="979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5915285" y="5537462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10">
                  <a:moveTo>
                    <a:pt x="97980" y="0"/>
                  </a:moveTo>
                  <a:lnTo>
                    <a:pt x="0" y="0"/>
                  </a:lnTo>
                  <a:lnTo>
                    <a:pt x="97980" y="3505"/>
                  </a:lnTo>
                  <a:lnTo>
                    <a:pt x="97980" y="0"/>
                  </a:lnTo>
                  <a:close/>
                </a:path>
                <a:path w="98425" h="3810">
                  <a:moveTo>
                    <a:pt x="0" y="0"/>
                  </a:moveTo>
                  <a:lnTo>
                    <a:pt x="9798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98425" h="3810">
                  <a:moveTo>
                    <a:pt x="97980" y="3505"/>
                  </a:moveTo>
                  <a:lnTo>
                    <a:pt x="0" y="3505"/>
                  </a:lnTo>
                  <a:lnTo>
                    <a:pt x="97980" y="3505"/>
                  </a:lnTo>
                  <a:close/>
                </a:path>
                <a:path w="98425" h="3810">
                  <a:moveTo>
                    <a:pt x="0" y="3505"/>
                  </a:moveTo>
                  <a:lnTo>
                    <a:pt x="97980" y="3505"/>
                  </a:lnTo>
                </a:path>
                <a:path w="98425" h="3810">
                  <a:moveTo>
                    <a:pt x="97980" y="3505"/>
                  </a:moveTo>
                  <a:lnTo>
                    <a:pt x="0" y="3505"/>
                  </a:lnTo>
                  <a:lnTo>
                    <a:pt x="97980" y="3505"/>
                  </a:lnTo>
                  <a:close/>
                </a:path>
                <a:path w="98425" h="3810">
                  <a:moveTo>
                    <a:pt x="97980" y="3505"/>
                  </a:moveTo>
                  <a:lnTo>
                    <a:pt x="0" y="3505"/>
                  </a:lnTo>
                  <a:lnTo>
                    <a:pt x="97980" y="3505"/>
                  </a:lnTo>
                  <a:close/>
                </a:path>
                <a:path w="98425" h="3810">
                  <a:moveTo>
                    <a:pt x="0" y="3505"/>
                  </a:moveTo>
                  <a:lnTo>
                    <a:pt x="97980" y="3505"/>
                  </a:lnTo>
                </a:path>
                <a:path w="98425" h="3810">
                  <a:moveTo>
                    <a:pt x="97980" y="3505"/>
                  </a:moveTo>
                  <a:lnTo>
                    <a:pt x="0" y="3505"/>
                  </a:lnTo>
                  <a:lnTo>
                    <a:pt x="97980" y="3505"/>
                  </a:lnTo>
                  <a:close/>
                </a:path>
                <a:path w="98425" h="3810">
                  <a:moveTo>
                    <a:pt x="97980" y="3505"/>
                  </a:moveTo>
                  <a:lnTo>
                    <a:pt x="0" y="3505"/>
                  </a:lnTo>
                  <a:lnTo>
                    <a:pt x="97980" y="3505"/>
                  </a:lnTo>
                  <a:close/>
                </a:path>
                <a:path w="98425" h="3810">
                  <a:moveTo>
                    <a:pt x="0" y="3505"/>
                  </a:moveTo>
                  <a:lnTo>
                    <a:pt x="97980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5915285" y="5540963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>
                  <a:moveTo>
                    <a:pt x="97980" y="0"/>
                  </a:moveTo>
                  <a:lnTo>
                    <a:pt x="0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0" y="0"/>
                  </a:moveTo>
                  <a:lnTo>
                    <a:pt x="97980" y="0"/>
                  </a:lnTo>
                  <a:lnTo>
                    <a:pt x="3492" y="0"/>
                  </a:lnTo>
                  <a:lnTo>
                    <a:pt x="0" y="0"/>
                  </a:lnTo>
                  <a:close/>
                </a:path>
                <a:path w="98425">
                  <a:moveTo>
                    <a:pt x="97980" y="0"/>
                  </a:moveTo>
                  <a:lnTo>
                    <a:pt x="3492" y="0"/>
                  </a:lnTo>
                  <a:lnTo>
                    <a:pt x="97980" y="0"/>
                  </a:lnTo>
                  <a:close/>
                </a:path>
                <a:path w="98425">
                  <a:moveTo>
                    <a:pt x="3492" y="0"/>
                  </a:moveTo>
                  <a:lnTo>
                    <a:pt x="9798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5918771" y="5540972"/>
              <a:ext cx="94615" cy="7620"/>
            </a:xfrm>
            <a:custGeom>
              <a:avLst/>
              <a:gdLst/>
              <a:ahLst/>
              <a:cxnLst/>
              <a:rect l="l" t="t" r="r" b="b"/>
              <a:pathLst>
                <a:path w="94614" h="7620">
                  <a:moveTo>
                    <a:pt x="94487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94487" y="6997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5918777" y="5540963"/>
              <a:ext cx="94615" cy="7620"/>
            </a:xfrm>
            <a:custGeom>
              <a:avLst/>
              <a:gdLst/>
              <a:ahLst/>
              <a:cxnLst/>
              <a:rect l="l" t="t" r="r" b="b"/>
              <a:pathLst>
                <a:path w="94614" h="7620">
                  <a:moveTo>
                    <a:pt x="94487" y="0"/>
                  </a:moveTo>
                  <a:lnTo>
                    <a:pt x="0" y="0"/>
                  </a:lnTo>
                  <a:lnTo>
                    <a:pt x="94487" y="6997"/>
                  </a:lnTo>
                  <a:lnTo>
                    <a:pt x="94487" y="0"/>
                  </a:lnTo>
                  <a:close/>
                </a:path>
                <a:path w="94614" h="7620">
                  <a:moveTo>
                    <a:pt x="0" y="0"/>
                  </a:moveTo>
                  <a:lnTo>
                    <a:pt x="94487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0" y="6997"/>
                  </a:moveTo>
                  <a:lnTo>
                    <a:pt x="94487" y="6997"/>
                  </a:lnTo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0" y="6997"/>
                  </a:moveTo>
                  <a:lnTo>
                    <a:pt x="94487" y="6997"/>
                  </a:lnTo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0" y="6997"/>
                  </a:moveTo>
                  <a:lnTo>
                    <a:pt x="94487" y="6997"/>
                  </a:lnTo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  <a:path w="94614" h="7620">
                  <a:moveTo>
                    <a:pt x="0" y="6997"/>
                  </a:moveTo>
                  <a:lnTo>
                    <a:pt x="94487" y="6997"/>
                  </a:lnTo>
                </a:path>
                <a:path w="94614" h="7620">
                  <a:moveTo>
                    <a:pt x="94487" y="6997"/>
                  </a:moveTo>
                  <a:lnTo>
                    <a:pt x="0" y="6997"/>
                  </a:lnTo>
                  <a:lnTo>
                    <a:pt x="94487" y="699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1891"/>
            <p:cNvSpPr/>
            <p:nvPr/>
          </p:nvSpPr>
          <p:spPr>
            <a:xfrm>
              <a:off x="5918771" y="5547969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4" h="3810">
                  <a:moveTo>
                    <a:pt x="9448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94487" y="3492"/>
                  </a:lnTo>
                  <a:lnTo>
                    <a:pt x="944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1892"/>
            <p:cNvSpPr/>
            <p:nvPr/>
          </p:nvSpPr>
          <p:spPr>
            <a:xfrm>
              <a:off x="5918777" y="5547962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4" h="3810">
                  <a:moveTo>
                    <a:pt x="94487" y="0"/>
                  </a:moveTo>
                  <a:lnTo>
                    <a:pt x="0" y="0"/>
                  </a:lnTo>
                  <a:lnTo>
                    <a:pt x="94487" y="3505"/>
                  </a:lnTo>
                  <a:lnTo>
                    <a:pt x="94487" y="0"/>
                  </a:lnTo>
                  <a:close/>
                </a:path>
                <a:path w="94614" h="3810">
                  <a:moveTo>
                    <a:pt x="0" y="0"/>
                  </a:moveTo>
                  <a:lnTo>
                    <a:pt x="944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1893"/>
            <p:cNvSpPr/>
            <p:nvPr/>
          </p:nvSpPr>
          <p:spPr>
            <a:xfrm>
              <a:off x="5922289" y="5551462"/>
              <a:ext cx="91440" cy="10795"/>
            </a:xfrm>
            <a:custGeom>
              <a:avLst/>
              <a:gdLst/>
              <a:ahLst/>
              <a:cxnLst/>
              <a:rect l="l" t="t" r="r" b="b"/>
              <a:pathLst>
                <a:path w="91439" h="10795">
                  <a:moveTo>
                    <a:pt x="90982" y="0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90982" y="10502"/>
                  </a:lnTo>
                  <a:lnTo>
                    <a:pt x="909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5922282" y="5551462"/>
              <a:ext cx="91440" cy="10795"/>
            </a:xfrm>
            <a:custGeom>
              <a:avLst/>
              <a:gdLst/>
              <a:ahLst/>
              <a:cxnLst/>
              <a:rect l="l" t="t" r="r" b="b"/>
              <a:pathLst>
                <a:path w="91439" h="10795">
                  <a:moveTo>
                    <a:pt x="90982" y="0"/>
                  </a:moveTo>
                  <a:lnTo>
                    <a:pt x="0" y="0"/>
                  </a:lnTo>
                  <a:lnTo>
                    <a:pt x="90982" y="10502"/>
                  </a:lnTo>
                  <a:lnTo>
                    <a:pt x="90982" y="0"/>
                  </a:lnTo>
                  <a:close/>
                </a:path>
                <a:path w="91439" h="10795">
                  <a:moveTo>
                    <a:pt x="0" y="0"/>
                  </a:moveTo>
                  <a:lnTo>
                    <a:pt x="90982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  <a:path w="91439" h="10795">
                  <a:moveTo>
                    <a:pt x="90982" y="10502"/>
                  </a:moveTo>
                  <a:lnTo>
                    <a:pt x="0" y="10502"/>
                  </a:lnTo>
                  <a:lnTo>
                    <a:pt x="90982" y="10502"/>
                  </a:lnTo>
                  <a:close/>
                </a:path>
                <a:path w="91439" h="10795">
                  <a:moveTo>
                    <a:pt x="0" y="10502"/>
                  </a:moveTo>
                  <a:lnTo>
                    <a:pt x="90982" y="10502"/>
                  </a:lnTo>
                </a:path>
                <a:path w="91439" h="10795">
                  <a:moveTo>
                    <a:pt x="90982" y="10502"/>
                  </a:moveTo>
                  <a:lnTo>
                    <a:pt x="6997" y="10502"/>
                  </a:lnTo>
                  <a:lnTo>
                    <a:pt x="90982" y="10502"/>
                  </a:lnTo>
                  <a:close/>
                </a:path>
                <a:path w="91439" h="10795">
                  <a:moveTo>
                    <a:pt x="90982" y="10502"/>
                  </a:moveTo>
                  <a:lnTo>
                    <a:pt x="6997" y="10502"/>
                  </a:lnTo>
                  <a:lnTo>
                    <a:pt x="90982" y="10502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5929274" y="5561965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83985" y="3492"/>
                  </a:lnTo>
                  <a:lnTo>
                    <a:pt x="839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5929280" y="5561960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  <a:lnTo>
                    <a:pt x="3492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5929278" y="5565453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1898"/>
            <p:cNvSpPr/>
            <p:nvPr/>
          </p:nvSpPr>
          <p:spPr>
            <a:xfrm>
              <a:off x="5929278" y="5565458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3985" y="0"/>
                  </a:lnTo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1899"/>
            <p:cNvSpPr/>
            <p:nvPr/>
          </p:nvSpPr>
          <p:spPr>
            <a:xfrm>
              <a:off x="5932779" y="5565457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5" h="3810">
                  <a:moveTo>
                    <a:pt x="80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80492" y="3492"/>
                  </a:lnTo>
                  <a:lnTo>
                    <a:pt x="804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1900"/>
            <p:cNvSpPr/>
            <p:nvPr/>
          </p:nvSpPr>
          <p:spPr>
            <a:xfrm>
              <a:off x="5932773" y="5565458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5" h="3810">
                  <a:moveTo>
                    <a:pt x="80492" y="0"/>
                  </a:moveTo>
                  <a:lnTo>
                    <a:pt x="0" y="0"/>
                  </a:lnTo>
                  <a:lnTo>
                    <a:pt x="80492" y="3505"/>
                  </a:lnTo>
                  <a:lnTo>
                    <a:pt x="80492" y="0"/>
                  </a:lnTo>
                  <a:close/>
                </a:path>
                <a:path w="80645" h="3810">
                  <a:moveTo>
                    <a:pt x="0" y="0"/>
                  </a:moveTo>
                  <a:lnTo>
                    <a:pt x="8049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0645" h="3810">
                  <a:moveTo>
                    <a:pt x="80492" y="3505"/>
                  </a:moveTo>
                  <a:lnTo>
                    <a:pt x="0" y="3505"/>
                  </a:lnTo>
                  <a:lnTo>
                    <a:pt x="80492" y="3505"/>
                  </a:lnTo>
                  <a:close/>
                </a:path>
                <a:path w="80645" h="3810">
                  <a:moveTo>
                    <a:pt x="0" y="3505"/>
                  </a:moveTo>
                  <a:lnTo>
                    <a:pt x="80492" y="3505"/>
                  </a:lnTo>
                </a:path>
                <a:path w="80645" h="3810">
                  <a:moveTo>
                    <a:pt x="80492" y="3505"/>
                  </a:moveTo>
                  <a:lnTo>
                    <a:pt x="0" y="3505"/>
                  </a:lnTo>
                  <a:lnTo>
                    <a:pt x="80492" y="3505"/>
                  </a:lnTo>
                  <a:close/>
                </a:path>
                <a:path w="80645" h="3810">
                  <a:moveTo>
                    <a:pt x="80492" y="3505"/>
                  </a:moveTo>
                  <a:lnTo>
                    <a:pt x="0" y="3505"/>
                  </a:lnTo>
                  <a:lnTo>
                    <a:pt x="80492" y="3505"/>
                  </a:lnTo>
                  <a:close/>
                </a:path>
                <a:path w="80645" h="3810">
                  <a:moveTo>
                    <a:pt x="0" y="3505"/>
                  </a:moveTo>
                  <a:lnTo>
                    <a:pt x="80492" y="3505"/>
                  </a:lnTo>
                  <a:lnTo>
                    <a:pt x="3505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5932787" y="5568962"/>
              <a:ext cx="80645" cy="0"/>
            </a:xfrm>
            <a:custGeom>
              <a:avLst/>
              <a:gdLst/>
              <a:ahLst/>
              <a:cxnLst/>
              <a:rect l="l" t="t" r="r" b="b"/>
              <a:pathLst>
                <a:path w="80645">
                  <a:moveTo>
                    <a:pt x="0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  <a:path w="80645">
                  <a:moveTo>
                    <a:pt x="3492" y="0"/>
                  </a:moveTo>
                  <a:lnTo>
                    <a:pt x="80467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5932777" y="5568959"/>
              <a:ext cx="80645" cy="0"/>
            </a:xfrm>
            <a:custGeom>
              <a:avLst/>
              <a:gdLst/>
              <a:ahLst/>
              <a:cxnLst/>
              <a:rect l="l" t="t" r="r" b="b"/>
              <a:pathLst>
                <a:path w="80645">
                  <a:moveTo>
                    <a:pt x="0" y="0"/>
                  </a:moveTo>
                  <a:lnTo>
                    <a:pt x="80492" y="0"/>
                  </a:lnTo>
                </a:path>
                <a:path w="80645">
                  <a:moveTo>
                    <a:pt x="80492" y="0"/>
                  </a:moveTo>
                  <a:lnTo>
                    <a:pt x="3505" y="0"/>
                  </a:lnTo>
                  <a:lnTo>
                    <a:pt x="80492" y="0"/>
                  </a:lnTo>
                  <a:close/>
                </a:path>
                <a:path w="80645">
                  <a:moveTo>
                    <a:pt x="80492" y="0"/>
                  </a:moveTo>
                  <a:lnTo>
                    <a:pt x="3505" y="0"/>
                  </a:lnTo>
                  <a:lnTo>
                    <a:pt x="80492" y="0"/>
                  </a:lnTo>
                  <a:close/>
                </a:path>
                <a:path w="80645">
                  <a:moveTo>
                    <a:pt x="3505" y="0"/>
                  </a:moveTo>
                  <a:lnTo>
                    <a:pt x="80492" y="0"/>
                  </a:lnTo>
                </a:path>
                <a:path w="80645">
                  <a:moveTo>
                    <a:pt x="80492" y="0"/>
                  </a:moveTo>
                  <a:lnTo>
                    <a:pt x="3505" y="0"/>
                  </a:lnTo>
                  <a:lnTo>
                    <a:pt x="80492" y="0"/>
                  </a:lnTo>
                  <a:close/>
                </a:path>
                <a:path w="80645">
                  <a:moveTo>
                    <a:pt x="80492" y="0"/>
                  </a:moveTo>
                  <a:lnTo>
                    <a:pt x="3505" y="0"/>
                  </a:lnTo>
                  <a:lnTo>
                    <a:pt x="80492" y="0"/>
                  </a:lnTo>
                  <a:close/>
                </a:path>
                <a:path w="80645">
                  <a:moveTo>
                    <a:pt x="3505" y="0"/>
                  </a:moveTo>
                  <a:lnTo>
                    <a:pt x="80492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5936284" y="5568962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6974" y="349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5936278" y="5568959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3492" y="3505"/>
                  </a:lnTo>
                  <a:lnTo>
                    <a:pt x="76987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5" name="object 1905"/>
            <p:cNvSpPr/>
            <p:nvPr/>
          </p:nvSpPr>
          <p:spPr>
            <a:xfrm>
              <a:off x="5936284" y="5572460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0" y="0"/>
                  </a:moveTo>
                  <a:lnTo>
                    <a:pt x="76974" y="0"/>
                  </a:lnTo>
                </a:path>
                <a:path w="77470">
                  <a:moveTo>
                    <a:pt x="3479" y="0"/>
                  </a:moveTo>
                  <a:lnTo>
                    <a:pt x="76974" y="0"/>
                  </a:lnTo>
                </a:path>
                <a:path w="77470">
                  <a:moveTo>
                    <a:pt x="3479" y="0"/>
                  </a:moveTo>
                  <a:lnTo>
                    <a:pt x="76974" y="0"/>
                  </a:lnTo>
                </a:path>
                <a:path w="77470">
                  <a:moveTo>
                    <a:pt x="3479" y="0"/>
                  </a:moveTo>
                  <a:lnTo>
                    <a:pt x="76974" y="0"/>
                  </a:lnTo>
                </a:path>
                <a:path w="77470">
                  <a:moveTo>
                    <a:pt x="3479" y="0"/>
                  </a:moveTo>
                  <a:lnTo>
                    <a:pt x="76974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6" name="object 1906"/>
            <p:cNvSpPr/>
            <p:nvPr/>
          </p:nvSpPr>
          <p:spPr>
            <a:xfrm>
              <a:off x="5936277" y="5572459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0" y="0"/>
                  </a:moveTo>
                  <a:lnTo>
                    <a:pt x="76987" y="0"/>
                  </a:lnTo>
                </a:path>
                <a:path w="77470">
                  <a:moveTo>
                    <a:pt x="76987" y="0"/>
                  </a:moveTo>
                  <a:lnTo>
                    <a:pt x="3505" y="0"/>
                  </a:lnTo>
                  <a:lnTo>
                    <a:pt x="76987" y="0"/>
                  </a:lnTo>
                  <a:close/>
                </a:path>
                <a:path w="77470">
                  <a:moveTo>
                    <a:pt x="76987" y="0"/>
                  </a:moveTo>
                  <a:lnTo>
                    <a:pt x="3505" y="0"/>
                  </a:lnTo>
                  <a:lnTo>
                    <a:pt x="76987" y="0"/>
                  </a:lnTo>
                  <a:close/>
                </a:path>
                <a:path w="77470">
                  <a:moveTo>
                    <a:pt x="3505" y="0"/>
                  </a:moveTo>
                  <a:lnTo>
                    <a:pt x="76987" y="0"/>
                  </a:lnTo>
                </a:path>
                <a:path w="77470">
                  <a:moveTo>
                    <a:pt x="76987" y="0"/>
                  </a:moveTo>
                  <a:lnTo>
                    <a:pt x="3505" y="0"/>
                  </a:lnTo>
                  <a:lnTo>
                    <a:pt x="7698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1907"/>
            <p:cNvSpPr/>
            <p:nvPr/>
          </p:nvSpPr>
          <p:spPr>
            <a:xfrm>
              <a:off x="5939770" y="5572459"/>
              <a:ext cx="73660" cy="56515"/>
            </a:xfrm>
            <a:custGeom>
              <a:avLst/>
              <a:gdLst/>
              <a:ahLst/>
              <a:cxnLst/>
              <a:rect l="l" t="t" r="r" b="b"/>
              <a:pathLst>
                <a:path w="73660" h="56514">
                  <a:moveTo>
                    <a:pt x="0" y="0"/>
                  </a:moveTo>
                  <a:lnTo>
                    <a:pt x="0" y="55994"/>
                  </a:lnTo>
                  <a:lnTo>
                    <a:pt x="73494" y="55994"/>
                  </a:lnTo>
                  <a:lnTo>
                    <a:pt x="0" y="0"/>
                  </a:lnTo>
                  <a:close/>
                </a:path>
                <a:path w="73660" h="56514">
                  <a:moveTo>
                    <a:pt x="73494" y="0"/>
                  </a:moveTo>
                  <a:lnTo>
                    <a:pt x="0" y="0"/>
                  </a:lnTo>
                  <a:lnTo>
                    <a:pt x="73494" y="55994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5939770" y="5572459"/>
              <a:ext cx="73660" cy="56515"/>
            </a:xfrm>
            <a:custGeom>
              <a:avLst/>
              <a:gdLst/>
              <a:ahLst/>
              <a:cxnLst/>
              <a:rect l="l" t="t" r="r" b="b"/>
              <a:pathLst>
                <a:path w="73660" h="56514">
                  <a:moveTo>
                    <a:pt x="73494" y="0"/>
                  </a:moveTo>
                  <a:lnTo>
                    <a:pt x="0" y="0"/>
                  </a:lnTo>
                  <a:lnTo>
                    <a:pt x="73494" y="55994"/>
                  </a:lnTo>
                  <a:lnTo>
                    <a:pt x="73494" y="0"/>
                  </a:lnTo>
                  <a:close/>
                </a:path>
                <a:path w="73660" h="56514">
                  <a:moveTo>
                    <a:pt x="0" y="0"/>
                  </a:moveTo>
                  <a:lnTo>
                    <a:pt x="73494" y="55994"/>
                  </a:lnTo>
                  <a:lnTo>
                    <a:pt x="0" y="5599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5939764" y="5628449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3494" y="3505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0" name="object 1910"/>
            <p:cNvSpPr/>
            <p:nvPr/>
          </p:nvSpPr>
          <p:spPr>
            <a:xfrm>
              <a:off x="5939770" y="562845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73494" y="3505"/>
                  </a:lnTo>
                  <a:lnTo>
                    <a:pt x="73494" y="0"/>
                  </a:lnTo>
                  <a:close/>
                </a:path>
                <a:path w="73660" h="3810">
                  <a:moveTo>
                    <a:pt x="0" y="0"/>
                  </a:moveTo>
                  <a:lnTo>
                    <a:pt x="7349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1" name="object 1911"/>
            <p:cNvSpPr/>
            <p:nvPr/>
          </p:nvSpPr>
          <p:spPr>
            <a:xfrm>
              <a:off x="5936284" y="5631954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6974" y="349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2" name="object 1912"/>
            <p:cNvSpPr/>
            <p:nvPr/>
          </p:nvSpPr>
          <p:spPr>
            <a:xfrm>
              <a:off x="5936278" y="5631949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  <a:path w="77470" h="3810">
                  <a:moveTo>
                    <a:pt x="0" y="3505"/>
                  </a:moveTo>
                  <a:lnTo>
                    <a:pt x="76987" y="3505"/>
                  </a:lnTo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1913"/>
            <p:cNvSpPr/>
            <p:nvPr/>
          </p:nvSpPr>
          <p:spPr>
            <a:xfrm>
              <a:off x="5936284" y="5635447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6974" y="349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4" name="object 1914"/>
            <p:cNvSpPr/>
            <p:nvPr/>
          </p:nvSpPr>
          <p:spPr>
            <a:xfrm>
              <a:off x="5936278" y="5635448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  <a:path w="77470" h="3810">
                  <a:moveTo>
                    <a:pt x="0" y="3505"/>
                  </a:moveTo>
                  <a:lnTo>
                    <a:pt x="76987" y="3505"/>
                  </a:lnTo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  <a:path w="77470" h="3810">
                  <a:moveTo>
                    <a:pt x="76987" y="3505"/>
                  </a:moveTo>
                  <a:lnTo>
                    <a:pt x="0" y="3505"/>
                  </a:lnTo>
                  <a:lnTo>
                    <a:pt x="76987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5936284" y="5638952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6974" y="349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5936278" y="5638949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5932773" y="5642448"/>
              <a:ext cx="80645" cy="17780"/>
            </a:xfrm>
            <a:custGeom>
              <a:avLst/>
              <a:gdLst/>
              <a:ahLst/>
              <a:cxnLst/>
              <a:rect l="l" t="t" r="r" b="b"/>
              <a:pathLst>
                <a:path w="80645" h="17779">
                  <a:moveTo>
                    <a:pt x="80492" y="0"/>
                  </a:moveTo>
                  <a:lnTo>
                    <a:pt x="0" y="0"/>
                  </a:lnTo>
                  <a:lnTo>
                    <a:pt x="80492" y="17500"/>
                  </a:lnTo>
                  <a:lnTo>
                    <a:pt x="80492" y="0"/>
                  </a:lnTo>
                  <a:close/>
                </a:path>
                <a:path w="80645" h="17779">
                  <a:moveTo>
                    <a:pt x="0" y="0"/>
                  </a:moveTo>
                  <a:lnTo>
                    <a:pt x="80492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5894279" y="5715937"/>
              <a:ext cx="119380" cy="14604"/>
            </a:xfrm>
            <a:custGeom>
              <a:avLst/>
              <a:gdLst/>
              <a:ahLst/>
              <a:cxnLst/>
              <a:rect l="l" t="t" r="r" b="b"/>
              <a:pathLst>
                <a:path w="119379" h="14604">
                  <a:moveTo>
                    <a:pt x="118986" y="0"/>
                  </a:moveTo>
                  <a:lnTo>
                    <a:pt x="0" y="0"/>
                  </a:lnTo>
                  <a:lnTo>
                    <a:pt x="118986" y="13995"/>
                  </a:lnTo>
                  <a:lnTo>
                    <a:pt x="118986" y="0"/>
                  </a:lnTo>
                  <a:close/>
                </a:path>
                <a:path w="119379" h="14604">
                  <a:moveTo>
                    <a:pt x="0" y="0"/>
                  </a:moveTo>
                  <a:lnTo>
                    <a:pt x="118986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9" name="object 1919"/>
            <p:cNvSpPr/>
            <p:nvPr/>
          </p:nvSpPr>
          <p:spPr>
            <a:xfrm>
              <a:off x="5901282" y="5729936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5">
                  <a:moveTo>
                    <a:pt x="0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0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0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0" y="0"/>
                  </a:moveTo>
                  <a:lnTo>
                    <a:pt x="111988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0" name="object 1920"/>
            <p:cNvSpPr/>
            <p:nvPr/>
          </p:nvSpPr>
          <p:spPr>
            <a:xfrm>
              <a:off x="5901283" y="5729935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10">
                  <a:moveTo>
                    <a:pt x="11197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11975" y="3492"/>
                  </a:lnTo>
                  <a:lnTo>
                    <a:pt x="111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1" name="object 1921"/>
            <p:cNvSpPr/>
            <p:nvPr/>
          </p:nvSpPr>
          <p:spPr>
            <a:xfrm>
              <a:off x="5901277" y="572993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5" h="3810">
                  <a:moveTo>
                    <a:pt x="111988" y="0"/>
                  </a:moveTo>
                  <a:lnTo>
                    <a:pt x="0" y="0"/>
                  </a:lnTo>
                  <a:lnTo>
                    <a:pt x="111988" y="3505"/>
                  </a:lnTo>
                  <a:lnTo>
                    <a:pt x="111988" y="0"/>
                  </a:lnTo>
                  <a:close/>
                </a:path>
                <a:path w="112395" h="3810">
                  <a:moveTo>
                    <a:pt x="0" y="0"/>
                  </a:moveTo>
                  <a:lnTo>
                    <a:pt x="11198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12395" h="3810">
                  <a:moveTo>
                    <a:pt x="111988" y="3505"/>
                  </a:moveTo>
                  <a:lnTo>
                    <a:pt x="0" y="3505"/>
                  </a:lnTo>
                  <a:lnTo>
                    <a:pt x="111988" y="3505"/>
                  </a:lnTo>
                  <a:close/>
                </a:path>
                <a:path w="112395" h="3810">
                  <a:moveTo>
                    <a:pt x="0" y="3505"/>
                  </a:moveTo>
                  <a:lnTo>
                    <a:pt x="111988" y="3505"/>
                  </a:lnTo>
                </a:path>
                <a:path w="112395" h="3810">
                  <a:moveTo>
                    <a:pt x="111988" y="3505"/>
                  </a:moveTo>
                  <a:lnTo>
                    <a:pt x="0" y="3505"/>
                  </a:lnTo>
                  <a:lnTo>
                    <a:pt x="111988" y="3505"/>
                  </a:lnTo>
                  <a:close/>
                </a:path>
                <a:path w="112395" h="3810">
                  <a:moveTo>
                    <a:pt x="111988" y="3505"/>
                  </a:moveTo>
                  <a:lnTo>
                    <a:pt x="0" y="3505"/>
                  </a:lnTo>
                  <a:lnTo>
                    <a:pt x="111988" y="3505"/>
                  </a:lnTo>
                  <a:close/>
                </a:path>
                <a:path w="112395" h="3810">
                  <a:moveTo>
                    <a:pt x="0" y="3505"/>
                  </a:moveTo>
                  <a:lnTo>
                    <a:pt x="111988" y="3505"/>
                  </a:lnTo>
                </a:path>
                <a:path w="112395" h="3810">
                  <a:moveTo>
                    <a:pt x="111988" y="3505"/>
                  </a:moveTo>
                  <a:lnTo>
                    <a:pt x="0" y="3505"/>
                  </a:lnTo>
                  <a:lnTo>
                    <a:pt x="111988" y="3505"/>
                  </a:lnTo>
                  <a:close/>
                </a:path>
                <a:path w="112395" h="3810">
                  <a:moveTo>
                    <a:pt x="111988" y="3505"/>
                  </a:moveTo>
                  <a:lnTo>
                    <a:pt x="0" y="3505"/>
                  </a:lnTo>
                  <a:lnTo>
                    <a:pt x="111988" y="3505"/>
                  </a:lnTo>
                  <a:close/>
                </a:path>
                <a:path w="112395" h="3810">
                  <a:moveTo>
                    <a:pt x="0" y="3505"/>
                  </a:moveTo>
                  <a:lnTo>
                    <a:pt x="111988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1922"/>
            <p:cNvSpPr/>
            <p:nvPr/>
          </p:nvSpPr>
          <p:spPr>
            <a:xfrm>
              <a:off x="5901277" y="5733435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0" y="0"/>
                  </a:moveTo>
                  <a:lnTo>
                    <a:pt x="111988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1923"/>
            <p:cNvSpPr/>
            <p:nvPr/>
          </p:nvSpPr>
          <p:spPr>
            <a:xfrm>
              <a:off x="5904788" y="5733427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70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108470" y="3505"/>
                  </a:lnTo>
                  <a:lnTo>
                    <a:pt x="108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1924"/>
            <p:cNvSpPr/>
            <p:nvPr/>
          </p:nvSpPr>
          <p:spPr>
            <a:xfrm>
              <a:off x="5904782" y="5733435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83" y="0"/>
                  </a:moveTo>
                  <a:lnTo>
                    <a:pt x="0" y="0"/>
                  </a:lnTo>
                  <a:lnTo>
                    <a:pt x="108483" y="3505"/>
                  </a:lnTo>
                  <a:lnTo>
                    <a:pt x="108483" y="0"/>
                  </a:lnTo>
                  <a:close/>
                </a:path>
                <a:path w="108585" h="3810">
                  <a:moveTo>
                    <a:pt x="0" y="0"/>
                  </a:moveTo>
                  <a:lnTo>
                    <a:pt x="10848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8585" h="3810">
                  <a:moveTo>
                    <a:pt x="108483" y="3505"/>
                  </a:moveTo>
                  <a:lnTo>
                    <a:pt x="0" y="3505"/>
                  </a:lnTo>
                  <a:lnTo>
                    <a:pt x="108483" y="3505"/>
                  </a:lnTo>
                  <a:close/>
                </a:path>
                <a:path w="108585" h="3810">
                  <a:moveTo>
                    <a:pt x="0" y="3505"/>
                  </a:moveTo>
                  <a:lnTo>
                    <a:pt x="108483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5" name="object 1925"/>
            <p:cNvSpPr/>
            <p:nvPr/>
          </p:nvSpPr>
          <p:spPr>
            <a:xfrm>
              <a:off x="5904783" y="5736938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70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108470" y="3492"/>
                  </a:lnTo>
                  <a:lnTo>
                    <a:pt x="108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6" name="object 1926"/>
            <p:cNvSpPr/>
            <p:nvPr/>
          </p:nvSpPr>
          <p:spPr>
            <a:xfrm>
              <a:off x="5904782" y="5736936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83" y="0"/>
                  </a:moveTo>
                  <a:lnTo>
                    <a:pt x="0" y="0"/>
                  </a:lnTo>
                  <a:lnTo>
                    <a:pt x="108483" y="3505"/>
                  </a:lnTo>
                  <a:lnTo>
                    <a:pt x="108483" y="0"/>
                  </a:lnTo>
                  <a:close/>
                </a:path>
                <a:path w="108585" h="3810">
                  <a:moveTo>
                    <a:pt x="0" y="0"/>
                  </a:moveTo>
                  <a:lnTo>
                    <a:pt x="108483" y="3505"/>
                  </a:lnTo>
                  <a:lnTo>
                    <a:pt x="3492" y="3505"/>
                  </a:lnTo>
                  <a:lnTo>
                    <a:pt x="0" y="0"/>
                  </a:lnTo>
                  <a:close/>
                </a:path>
                <a:path w="108585" h="3810">
                  <a:moveTo>
                    <a:pt x="108483" y="3505"/>
                  </a:moveTo>
                  <a:lnTo>
                    <a:pt x="3492" y="3505"/>
                  </a:lnTo>
                  <a:lnTo>
                    <a:pt x="108483" y="3505"/>
                  </a:lnTo>
                  <a:close/>
                </a:path>
                <a:path w="108585" h="3810">
                  <a:moveTo>
                    <a:pt x="3492" y="3505"/>
                  </a:moveTo>
                  <a:lnTo>
                    <a:pt x="108483" y="3505"/>
                  </a:lnTo>
                </a:path>
                <a:path w="108585" h="3810">
                  <a:moveTo>
                    <a:pt x="108483" y="3505"/>
                  </a:moveTo>
                  <a:lnTo>
                    <a:pt x="3492" y="3505"/>
                  </a:lnTo>
                  <a:lnTo>
                    <a:pt x="108483" y="3505"/>
                  </a:lnTo>
                  <a:close/>
                </a:path>
                <a:path w="108585" h="3810">
                  <a:moveTo>
                    <a:pt x="108483" y="3505"/>
                  </a:moveTo>
                  <a:lnTo>
                    <a:pt x="3492" y="3505"/>
                  </a:lnTo>
                  <a:lnTo>
                    <a:pt x="108483" y="3505"/>
                  </a:lnTo>
                  <a:close/>
                </a:path>
                <a:path w="108585" h="3810">
                  <a:moveTo>
                    <a:pt x="3492" y="3505"/>
                  </a:moveTo>
                  <a:lnTo>
                    <a:pt x="108483" y="3505"/>
                  </a:lnTo>
                  <a:lnTo>
                    <a:pt x="6997" y="3505"/>
                  </a:lnTo>
                  <a:lnTo>
                    <a:pt x="3492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7" name="object 1927"/>
            <p:cNvSpPr/>
            <p:nvPr/>
          </p:nvSpPr>
          <p:spPr>
            <a:xfrm>
              <a:off x="5908281" y="5740435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10">
                  <a:moveTo>
                    <a:pt x="104990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8" name="object 1928"/>
            <p:cNvSpPr/>
            <p:nvPr/>
          </p:nvSpPr>
          <p:spPr>
            <a:xfrm>
              <a:off x="5908281" y="5740434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10">
                  <a:moveTo>
                    <a:pt x="0" y="0"/>
                  </a:moveTo>
                  <a:lnTo>
                    <a:pt x="10499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9" name="object 1929"/>
            <p:cNvSpPr/>
            <p:nvPr/>
          </p:nvSpPr>
          <p:spPr>
            <a:xfrm>
              <a:off x="5911773" y="5740425"/>
              <a:ext cx="101600" cy="3810"/>
            </a:xfrm>
            <a:custGeom>
              <a:avLst/>
              <a:gdLst/>
              <a:ahLst/>
              <a:cxnLst/>
              <a:rect l="l" t="t" r="r" b="b"/>
              <a:pathLst>
                <a:path w="101600" h="3810">
                  <a:moveTo>
                    <a:pt x="10148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01485" y="3492"/>
                  </a:lnTo>
                  <a:lnTo>
                    <a:pt x="1014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0" name="object 1930"/>
            <p:cNvSpPr/>
            <p:nvPr/>
          </p:nvSpPr>
          <p:spPr>
            <a:xfrm>
              <a:off x="5911780" y="5740434"/>
              <a:ext cx="101600" cy="3810"/>
            </a:xfrm>
            <a:custGeom>
              <a:avLst/>
              <a:gdLst/>
              <a:ahLst/>
              <a:cxnLst/>
              <a:rect l="l" t="t" r="r" b="b"/>
              <a:pathLst>
                <a:path w="101600" h="3810">
                  <a:moveTo>
                    <a:pt x="101485" y="0"/>
                  </a:moveTo>
                  <a:lnTo>
                    <a:pt x="0" y="0"/>
                  </a:lnTo>
                  <a:lnTo>
                    <a:pt x="101485" y="3505"/>
                  </a:lnTo>
                  <a:lnTo>
                    <a:pt x="101485" y="0"/>
                  </a:lnTo>
                  <a:close/>
                </a:path>
                <a:path w="101600" h="3810">
                  <a:moveTo>
                    <a:pt x="0" y="0"/>
                  </a:moveTo>
                  <a:lnTo>
                    <a:pt x="1014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1600" h="3810">
                  <a:moveTo>
                    <a:pt x="101485" y="3505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101485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1" name="object 1931"/>
            <p:cNvSpPr/>
            <p:nvPr/>
          </p:nvSpPr>
          <p:spPr>
            <a:xfrm>
              <a:off x="5911780" y="5743933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485" y="0"/>
                  </a:lnTo>
                </a:path>
                <a:path w="101600">
                  <a:moveTo>
                    <a:pt x="101485" y="0"/>
                  </a:moveTo>
                  <a:lnTo>
                    <a:pt x="3505" y="0"/>
                  </a:lnTo>
                  <a:lnTo>
                    <a:pt x="101485" y="0"/>
                  </a:lnTo>
                  <a:close/>
                </a:path>
                <a:path w="101600">
                  <a:moveTo>
                    <a:pt x="101485" y="0"/>
                  </a:moveTo>
                  <a:lnTo>
                    <a:pt x="3505" y="0"/>
                  </a:lnTo>
                  <a:lnTo>
                    <a:pt x="101485" y="0"/>
                  </a:lnTo>
                  <a:close/>
                </a:path>
                <a:path w="101600">
                  <a:moveTo>
                    <a:pt x="3505" y="0"/>
                  </a:moveTo>
                  <a:lnTo>
                    <a:pt x="101485" y="0"/>
                  </a:lnTo>
                </a:path>
                <a:path w="101600">
                  <a:moveTo>
                    <a:pt x="101485" y="0"/>
                  </a:moveTo>
                  <a:lnTo>
                    <a:pt x="3505" y="0"/>
                  </a:lnTo>
                  <a:lnTo>
                    <a:pt x="10148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2" name="object 1932"/>
            <p:cNvSpPr/>
            <p:nvPr/>
          </p:nvSpPr>
          <p:spPr>
            <a:xfrm>
              <a:off x="5925781" y="5743943"/>
              <a:ext cx="87630" cy="3810"/>
            </a:xfrm>
            <a:custGeom>
              <a:avLst/>
              <a:gdLst/>
              <a:ahLst/>
              <a:cxnLst/>
              <a:rect l="l" t="t" r="r" b="b"/>
              <a:pathLst>
                <a:path w="87629" h="3810">
                  <a:moveTo>
                    <a:pt x="8747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87477" y="3492"/>
                  </a:lnTo>
                  <a:lnTo>
                    <a:pt x="8747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3" name="object 1933"/>
            <p:cNvSpPr/>
            <p:nvPr/>
          </p:nvSpPr>
          <p:spPr>
            <a:xfrm>
              <a:off x="5925775" y="5743933"/>
              <a:ext cx="87630" cy="3810"/>
            </a:xfrm>
            <a:custGeom>
              <a:avLst/>
              <a:gdLst/>
              <a:ahLst/>
              <a:cxnLst/>
              <a:rect l="l" t="t" r="r" b="b"/>
              <a:pathLst>
                <a:path w="87629" h="3810">
                  <a:moveTo>
                    <a:pt x="87490" y="0"/>
                  </a:moveTo>
                  <a:lnTo>
                    <a:pt x="0" y="0"/>
                  </a:lnTo>
                  <a:lnTo>
                    <a:pt x="87490" y="3505"/>
                  </a:lnTo>
                  <a:lnTo>
                    <a:pt x="87490" y="0"/>
                  </a:lnTo>
                  <a:close/>
                </a:path>
                <a:path w="87629" h="3810">
                  <a:moveTo>
                    <a:pt x="0" y="0"/>
                  </a:moveTo>
                  <a:lnTo>
                    <a:pt x="874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8749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4" name="object 1934"/>
            <p:cNvSpPr/>
            <p:nvPr/>
          </p:nvSpPr>
          <p:spPr>
            <a:xfrm>
              <a:off x="5925791" y="5747430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29">
                  <a:moveTo>
                    <a:pt x="0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  <a:path w="87629">
                  <a:moveTo>
                    <a:pt x="3479" y="0"/>
                  </a:moveTo>
                  <a:lnTo>
                    <a:pt x="87477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5" name="object 1935"/>
            <p:cNvSpPr/>
            <p:nvPr/>
          </p:nvSpPr>
          <p:spPr>
            <a:xfrm>
              <a:off x="5925778" y="5747434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29">
                  <a:moveTo>
                    <a:pt x="0" y="0"/>
                  </a:moveTo>
                  <a:lnTo>
                    <a:pt x="87490" y="0"/>
                  </a:lnTo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  <a:path w="87629">
                  <a:moveTo>
                    <a:pt x="3505" y="0"/>
                  </a:moveTo>
                  <a:lnTo>
                    <a:pt x="87490" y="0"/>
                  </a:lnTo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  <a:path w="87629">
                  <a:moveTo>
                    <a:pt x="3505" y="0"/>
                  </a:moveTo>
                  <a:lnTo>
                    <a:pt x="8749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6" name="object 1936"/>
            <p:cNvSpPr/>
            <p:nvPr/>
          </p:nvSpPr>
          <p:spPr>
            <a:xfrm>
              <a:off x="5929274" y="5747436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7" name="object 1937"/>
            <p:cNvSpPr/>
            <p:nvPr/>
          </p:nvSpPr>
          <p:spPr>
            <a:xfrm>
              <a:off x="5929280" y="5747434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3492" y="3505"/>
                  </a:lnTo>
                  <a:lnTo>
                    <a:pt x="83985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8" name="object 1938"/>
            <p:cNvSpPr/>
            <p:nvPr/>
          </p:nvSpPr>
          <p:spPr>
            <a:xfrm>
              <a:off x="5929278" y="5750939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  <a:path w="84454">
                  <a:moveTo>
                    <a:pt x="3492" y="0"/>
                  </a:moveTo>
                  <a:lnTo>
                    <a:pt x="83985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9" name="object 1939"/>
            <p:cNvSpPr/>
            <p:nvPr/>
          </p:nvSpPr>
          <p:spPr>
            <a:xfrm>
              <a:off x="5929278" y="5750933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3985" y="0"/>
                  </a:lnTo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3505" y="0"/>
                  </a:moveTo>
                  <a:lnTo>
                    <a:pt x="83985" y="0"/>
                  </a:lnTo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3505" y="0"/>
                  </a:moveTo>
                  <a:lnTo>
                    <a:pt x="83985" y="0"/>
                  </a:lnTo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  <a:path w="84454">
                  <a:moveTo>
                    <a:pt x="3505" y="0"/>
                  </a:moveTo>
                  <a:lnTo>
                    <a:pt x="83985" y="0"/>
                  </a:lnTo>
                </a:path>
                <a:path w="84454">
                  <a:moveTo>
                    <a:pt x="83985" y="0"/>
                  </a:moveTo>
                  <a:lnTo>
                    <a:pt x="3505" y="0"/>
                  </a:lnTo>
                  <a:lnTo>
                    <a:pt x="8398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0" name="object 1940"/>
            <p:cNvSpPr/>
            <p:nvPr/>
          </p:nvSpPr>
          <p:spPr>
            <a:xfrm>
              <a:off x="5932779" y="5750928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5" h="3810">
                  <a:moveTo>
                    <a:pt x="80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80492" y="3492"/>
                  </a:lnTo>
                  <a:lnTo>
                    <a:pt x="804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1" name="object 1941"/>
            <p:cNvSpPr/>
            <p:nvPr/>
          </p:nvSpPr>
          <p:spPr>
            <a:xfrm>
              <a:off x="5932773" y="5750933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5" h="3810">
                  <a:moveTo>
                    <a:pt x="80492" y="0"/>
                  </a:moveTo>
                  <a:lnTo>
                    <a:pt x="0" y="0"/>
                  </a:lnTo>
                  <a:lnTo>
                    <a:pt x="80492" y="3505"/>
                  </a:lnTo>
                  <a:lnTo>
                    <a:pt x="80492" y="0"/>
                  </a:lnTo>
                  <a:close/>
                </a:path>
                <a:path w="80645" h="3810">
                  <a:moveTo>
                    <a:pt x="0" y="0"/>
                  </a:moveTo>
                  <a:lnTo>
                    <a:pt x="8049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2" name="object 1942"/>
            <p:cNvSpPr/>
            <p:nvPr/>
          </p:nvSpPr>
          <p:spPr>
            <a:xfrm>
              <a:off x="5936284" y="5754433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6974" y="3505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3" name="object 1943"/>
            <p:cNvSpPr/>
            <p:nvPr/>
          </p:nvSpPr>
          <p:spPr>
            <a:xfrm>
              <a:off x="5936278" y="5754433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4" name="object 1944"/>
            <p:cNvSpPr/>
            <p:nvPr/>
          </p:nvSpPr>
          <p:spPr>
            <a:xfrm>
              <a:off x="5936284" y="5757934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74" y="0"/>
                  </a:moveTo>
                  <a:lnTo>
                    <a:pt x="0" y="0"/>
                  </a:lnTo>
                  <a:lnTo>
                    <a:pt x="3479" y="3492"/>
                  </a:lnTo>
                  <a:lnTo>
                    <a:pt x="76974" y="349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5" name="object 1945"/>
            <p:cNvSpPr/>
            <p:nvPr/>
          </p:nvSpPr>
          <p:spPr>
            <a:xfrm>
              <a:off x="5936278" y="5757932"/>
              <a:ext cx="77470" cy="3810"/>
            </a:xfrm>
            <a:custGeom>
              <a:avLst/>
              <a:gdLst/>
              <a:ahLst/>
              <a:cxnLst/>
              <a:rect l="l" t="t" r="r" b="b"/>
              <a:pathLst>
                <a:path w="77470" h="3810">
                  <a:moveTo>
                    <a:pt x="76987" y="0"/>
                  </a:moveTo>
                  <a:lnTo>
                    <a:pt x="0" y="0"/>
                  </a:lnTo>
                  <a:lnTo>
                    <a:pt x="76987" y="3505"/>
                  </a:lnTo>
                  <a:lnTo>
                    <a:pt x="76987" y="0"/>
                  </a:lnTo>
                  <a:close/>
                </a:path>
                <a:path w="77470" h="3810">
                  <a:moveTo>
                    <a:pt x="0" y="0"/>
                  </a:moveTo>
                  <a:lnTo>
                    <a:pt x="76987" y="3505"/>
                  </a:lnTo>
                  <a:lnTo>
                    <a:pt x="3492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6" name="object 1946"/>
            <p:cNvSpPr/>
            <p:nvPr/>
          </p:nvSpPr>
          <p:spPr>
            <a:xfrm>
              <a:off x="5939770" y="5761432"/>
              <a:ext cx="73660" cy="66675"/>
            </a:xfrm>
            <a:custGeom>
              <a:avLst/>
              <a:gdLst/>
              <a:ahLst/>
              <a:cxnLst/>
              <a:rect l="l" t="t" r="r" b="b"/>
              <a:pathLst>
                <a:path w="73660" h="66675">
                  <a:moveTo>
                    <a:pt x="0" y="0"/>
                  </a:moveTo>
                  <a:lnTo>
                    <a:pt x="0" y="66484"/>
                  </a:lnTo>
                  <a:lnTo>
                    <a:pt x="73494" y="66484"/>
                  </a:lnTo>
                  <a:lnTo>
                    <a:pt x="0" y="0"/>
                  </a:lnTo>
                  <a:close/>
                </a:path>
                <a:path w="73660" h="66675">
                  <a:moveTo>
                    <a:pt x="73494" y="0"/>
                  </a:moveTo>
                  <a:lnTo>
                    <a:pt x="0" y="0"/>
                  </a:lnTo>
                  <a:lnTo>
                    <a:pt x="73494" y="66484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7" name="object 1947"/>
            <p:cNvSpPr/>
            <p:nvPr/>
          </p:nvSpPr>
          <p:spPr>
            <a:xfrm>
              <a:off x="5939770" y="5761432"/>
              <a:ext cx="73660" cy="66675"/>
            </a:xfrm>
            <a:custGeom>
              <a:avLst/>
              <a:gdLst/>
              <a:ahLst/>
              <a:cxnLst/>
              <a:rect l="l" t="t" r="r" b="b"/>
              <a:pathLst>
                <a:path w="73660" h="66675">
                  <a:moveTo>
                    <a:pt x="73494" y="0"/>
                  </a:moveTo>
                  <a:lnTo>
                    <a:pt x="0" y="0"/>
                  </a:lnTo>
                  <a:lnTo>
                    <a:pt x="73494" y="66484"/>
                  </a:lnTo>
                  <a:lnTo>
                    <a:pt x="73494" y="0"/>
                  </a:lnTo>
                  <a:close/>
                </a:path>
                <a:path w="73660" h="66675">
                  <a:moveTo>
                    <a:pt x="0" y="0"/>
                  </a:moveTo>
                  <a:lnTo>
                    <a:pt x="73494" y="66484"/>
                  </a:lnTo>
                  <a:lnTo>
                    <a:pt x="0" y="66484"/>
                  </a:lnTo>
                  <a:lnTo>
                    <a:pt x="0" y="0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0" y="66484"/>
                  </a:moveTo>
                  <a:lnTo>
                    <a:pt x="73494" y="66484"/>
                  </a:lnTo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  <a:path w="73660" h="66675">
                  <a:moveTo>
                    <a:pt x="73494" y="66484"/>
                  </a:moveTo>
                  <a:lnTo>
                    <a:pt x="0" y="66484"/>
                  </a:lnTo>
                  <a:lnTo>
                    <a:pt x="73494" y="66484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8" name="object 1948"/>
            <p:cNvSpPr/>
            <p:nvPr/>
          </p:nvSpPr>
          <p:spPr>
            <a:xfrm>
              <a:off x="5939764" y="5827928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3494" y="3492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9" name="object 1949"/>
            <p:cNvSpPr/>
            <p:nvPr/>
          </p:nvSpPr>
          <p:spPr>
            <a:xfrm>
              <a:off x="5939770" y="5827922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73494" y="3505"/>
                  </a:lnTo>
                  <a:lnTo>
                    <a:pt x="73494" y="0"/>
                  </a:lnTo>
                  <a:close/>
                </a:path>
                <a:path w="73660" h="3810">
                  <a:moveTo>
                    <a:pt x="0" y="0"/>
                  </a:moveTo>
                  <a:lnTo>
                    <a:pt x="7349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0" y="3505"/>
                  </a:moveTo>
                  <a:lnTo>
                    <a:pt x="73494" y="3505"/>
                  </a:lnTo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  <a:path w="73660" h="3810">
                  <a:moveTo>
                    <a:pt x="73494" y="3505"/>
                  </a:moveTo>
                  <a:lnTo>
                    <a:pt x="0" y="3505"/>
                  </a:lnTo>
                  <a:lnTo>
                    <a:pt x="73494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0" name="object 1950"/>
            <p:cNvSpPr/>
            <p:nvPr/>
          </p:nvSpPr>
          <p:spPr>
            <a:xfrm>
              <a:off x="5939764" y="5831420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3494" y="3505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1" name="object 1951"/>
            <p:cNvSpPr/>
            <p:nvPr/>
          </p:nvSpPr>
          <p:spPr>
            <a:xfrm>
              <a:off x="5939770" y="5831422"/>
              <a:ext cx="73660" cy="3810"/>
            </a:xfrm>
            <a:custGeom>
              <a:avLst/>
              <a:gdLst/>
              <a:ahLst/>
              <a:cxnLst/>
              <a:rect l="l" t="t" r="r" b="b"/>
              <a:pathLst>
                <a:path w="73660" h="3810">
                  <a:moveTo>
                    <a:pt x="73494" y="0"/>
                  </a:moveTo>
                  <a:lnTo>
                    <a:pt x="0" y="0"/>
                  </a:lnTo>
                  <a:lnTo>
                    <a:pt x="73494" y="3505"/>
                  </a:lnTo>
                  <a:lnTo>
                    <a:pt x="73494" y="0"/>
                  </a:lnTo>
                  <a:close/>
                </a:path>
                <a:path w="73660" h="3810">
                  <a:moveTo>
                    <a:pt x="0" y="0"/>
                  </a:moveTo>
                  <a:lnTo>
                    <a:pt x="7349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2" name="object 1952"/>
            <p:cNvSpPr/>
            <p:nvPr/>
          </p:nvSpPr>
          <p:spPr>
            <a:xfrm>
              <a:off x="5936284" y="5834926"/>
              <a:ext cx="77470" cy="10795"/>
            </a:xfrm>
            <a:custGeom>
              <a:avLst/>
              <a:gdLst/>
              <a:ahLst/>
              <a:cxnLst/>
              <a:rect l="l" t="t" r="r" b="b"/>
              <a:pathLst>
                <a:path w="77470" h="10795">
                  <a:moveTo>
                    <a:pt x="76974" y="0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76974" y="10502"/>
                  </a:lnTo>
                  <a:lnTo>
                    <a:pt x="769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3" name="object 1953"/>
            <p:cNvSpPr/>
            <p:nvPr/>
          </p:nvSpPr>
          <p:spPr>
            <a:xfrm>
              <a:off x="5936278" y="5834921"/>
              <a:ext cx="77470" cy="10795"/>
            </a:xfrm>
            <a:custGeom>
              <a:avLst/>
              <a:gdLst/>
              <a:ahLst/>
              <a:cxnLst/>
              <a:rect l="l" t="t" r="r" b="b"/>
              <a:pathLst>
                <a:path w="77470" h="10795">
                  <a:moveTo>
                    <a:pt x="76987" y="0"/>
                  </a:moveTo>
                  <a:lnTo>
                    <a:pt x="0" y="0"/>
                  </a:lnTo>
                  <a:lnTo>
                    <a:pt x="76987" y="10502"/>
                  </a:lnTo>
                  <a:lnTo>
                    <a:pt x="76987" y="0"/>
                  </a:lnTo>
                  <a:close/>
                </a:path>
                <a:path w="77470" h="10795">
                  <a:moveTo>
                    <a:pt x="0" y="0"/>
                  </a:moveTo>
                  <a:lnTo>
                    <a:pt x="76987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4" name="object 1954"/>
            <p:cNvSpPr/>
            <p:nvPr/>
          </p:nvSpPr>
          <p:spPr>
            <a:xfrm>
              <a:off x="5936278" y="5845420"/>
              <a:ext cx="77470" cy="17780"/>
            </a:xfrm>
            <a:custGeom>
              <a:avLst/>
              <a:gdLst/>
              <a:ahLst/>
              <a:cxnLst/>
              <a:rect l="l" t="t" r="r" b="b"/>
              <a:pathLst>
                <a:path w="77470" h="17779">
                  <a:moveTo>
                    <a:pt x="76987" y="0"/>
                  </a:moveTo>
                  <a:lnTo>
                    <a:pt x="0" y="0"/>
                  </a:lnTo>
                  <a:lnTo>
                    <a:pt x="76987" y="17500"/>
                  </a:lnTo>
                  <a:lnTo>
                    <a:pt x="76987" y="0"/>
                  </a:lnTo>
                  <a:close/>
                </a:path>
                <a:path w="77470" h="17779">
                  <a:moveTo>
                    <a:pt x="0" y="0"/>
                  </a:moveTo>
                  <a:lnTo>
                    <a:pt x="76987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5" name="object 1955"/>
            <p:cNvSpPr/>
            <p:nvPr/>
          </p:nvSpPr>
          <p:spPr>
            <a:xfrm>
              <a:off x="5939770" y="5862918"/>
              <a:ext cx="73660" cy="87630"/>
            </a:xfrm>
            <a:custGeom>
              <a:avLst/>
              <a:gdLst/>
              <a:ahLst/>
              <a:cxnLst/>
              <a:rect l="l" t="t" r="r" b="b"/>
              <a:pathLst>
                <a:path w="73660" h="87629">
                  <a:moveTo>
                    <a:pt x="0" y="0"/>
                  </a:moveTo>
                  <a:lnTo>
                    <a:pt x="0" y="87490"/>
                  </a:lnTo>
                  <a:lnTo>
                    <a:pt x="73494" y="87490"/>
                  </a:lnTo>
                  <a:lnTo>
                    <a:pt x="0" y="0"/>
                  </a:lnTo>
                  <a:close/>
                </a:path>
                <a:path w="73660" h="87629">
                  <a:moveTo>
                    <a:pt x="73494" y="0"/>
                  </a:moveTo>
                  <a:lnTo>
                    <a:pt x="0" y="0"/>
                  </a:lnTo>
                  <a:lnTo>
                    <a:pt x="73494" y="87490"/>
                  </a:lnTo>
                  <a:lnTo>
                    <a:pt x="734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6" name="object 1956"/>
            <p:cNvSpPr/>
            <p:nvPr/>
          </p:nvSpPr>
          <p:spPr>
            <a:xfrm>
              <a:off x="5939770" y="5862918"/>
              <a:ext cx="73660" cy="87630"/>
            </a:xfrm>
            <a:custGeom>
              <a:avLst/>
              <a:gdLst/>
              <a:ahLst/>
              <a:cxnLst/>
              <a:rect l="l" t="t" r="r" b="b"/>
              <a:pathLst>
                <a:path w="73660" h="87629">
                  <a:moveTo>
                    <a:pt x="73494" y="0"/>
                  </a:moveTo>
                  <a:lnTo>
                    <a:pt x="0" y="0"/>
                  </a:lnTo>
                  <a:lnTo>
                    <a:pt x="73494" y="87490"/>
                  </a:lnTo>
                  <a:lnTo>
                    <a:pt x="73494" y="0"/>
                  </a:lnTo>
                  <a:close/>
                </a:path>
                <a:path w="73660" h="87629">
                  <a:moveTo>
                    <a:pt x="0" y="0"/>
                  </a:moveTo>
                  <a:lnTo>
                    <a:pt x="73494" y="87490"/>
                  </a:lnTo>
                  <a:lnTo>
                    <a:pt x="0" y="874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7" name="object 1957"/>
            <p:cNvSpPr/>
            <p:nvPr/>
          </p:nvSpPr>
          <p:spPr>
            <a:xfrm>
              <a:off x="5901283" y="5950420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5" h="7620">
                  <a:moveTo>
                    <a:pt x="11197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11975" y="6997"/>
                  </a:lnTo>
                  <a:lnTo>
                    <a:pt x="111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8" name="object 1958"/>
            <p:cNvSpPr/>
            <p:nvPr/>
          </p:nvSpPr>
          <p:spPr>
            <a:xfrm>
              <a:off x="5901277" y="5950404"/>
              <a:ext cx="112395" cy="7620"/>
            </a:xfrm>
            <a:custGeom>
              <a:avLst/>
              <a:gdLst/>
              <a:ahLst/>
              <a:cxnLst/>
              <a:rect l="l" t="t" r="r" b="b"/>
              <a:pathLst>
                <a:path w="112395" h="7620">
                  <a:moveTo>
                    <a:pt x="111988" y="0"/>
                  </a:moveTo>
                  <a:lnTo>
                    <a:pt x="0" y="0"/>
                  </a:lnTo>
                  <a:lnTo>
                    <a:pt x="111988" y="6997"/>
                  </a:lnTo>
                  <a:lnTo>
                    <a:pt x="111988" y="0"/>
                  </a:lnTo>
                  <a:close/>
                </a:path>
                <a:path w="112395" h="7620">
                  <a:moveTo>
                    <a:pt x="0" y="0"/>
                  </a:moveTo>
                  <a:lnTo>
                    <a:pt x="111988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12395" h="7620">
                  <a:moveTo>
                    <a:pt x="111988" y="6997"/>
                  </a:moveTo>
                  <a:lnTo>
                    <a:pt x="0" y="6997"/>
                  </a:lnTo>
                  <a:lnTo>
                    <a:pt x="111988" y="6997"/>
                  </a:lnTo>
                  <a:close/>
                </a:path>
                <a:path w="112395" h="7620">
                  <a:moveTo>
                    <a:pt x="0" y="6997"/>
                  </a:moveTo>
                  <a:lnTo>
                    <a:pt x="111988" y="6997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9" name="object 1959"/>
            <p:cNvSpPr/>
            <p:nvPr/>
          </p:nvSpPr>
          <p:spPr>
            <a:xfrm>
              <a:off x="5901277" y="5957403"/>
              <a:ext cx="112395" cy="0"/>
            </a:xfrm>
            <a:custGeom>
              <a:avLst/>
              <a:gdLst/>
              <a:ahLst/>
              <a:cxnLst/>
              <a:rect l="l" t="t" r="r" b="b"/>
              <a:pathLst>
                <a:path w="112395">
                  <a:moveTo>
                    <a:pt x="111988" y="0"/>
                  </a:moveTo>
                  <a:lnTo>
                    <a:pt x="0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0" y="0"/>
                  </a:moveTo>
                  <a:lnTo>
                    <a:pt x="111988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111988" y="0"/>
                  </a:moveTo>
                  <a:lnTo>
                    <a:pt x="3505" y="0"/>
                  </a:lnTo>
                  <a:lnTo>
                    <a:pt x="111988" y="0"/>
                  </a:lnTo>
                  <a:close/>
                </a:path>
                <a:path w="112395">
                  <a:moveTo>
                    <a:pt x="3505" y="0"/>
                  </a:moveTo>
                  <a:lnTo>
                    <a:pt x="111988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5904788" y="5957417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7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08470" y="3492"/>
                  </a:lnTo>
                  <a:lnTo>
                    <a:pt x="1084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5904782" y="5957403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5" h="3810">
                  <a:moveTo>
                    <a:pt x="108483" y="0"/>
                  </a:moveTo>
                  <a:lnTo>
                    <a:pt x="0" y="0"/>
                  </a:lnTo>
                  <a:lnTo>
                    <a:pt x="108483" y="3505"/>
                  </a:lnTo>
                  <a:lnTo>
                    <a:pt x="108483" y="0"/>
                  </a:lnTo>
                  <a:close/>
                </a:path>
                <a:path w="108585" h="3810">
                  <a:moveTo>
                    <a:pt x="0" y="0"/>
                  </a:moveTo>
                  <a:lnTo>
                    <a:pt x="10848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8585" h="3810">
                  <a:moveTo>
                    <a:pt x="108483" y="3505"/>
                  </a:moveTo>
                  <a:lnTo>
                    <a:pt x="0" y="3505"/>
                  </a:lnTo>
                  <a:lnTo>
                    <a:pt x="3492" y="3505"/>
                  </a:lnTo>
                  <a:lnTo>
                    <a:pt x="108483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5904783" y="5960909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108470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3" name="object 1963"/>
            <p:cNvSpPr/>
            <p:nvPr/>
          </p:nvSpPr>
          <p:spPr>
            <a:xfrm>
              <a:off x="5904781" y="5960903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483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4" name="object 1964"/>
            <p:cNvSpPr/>
            <p:nvPr/>
          </p:nvSpPr>
          <p:spPr>
            <a:xfrm>
              <a:off x="5908281" y="5960897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10" h="3810">
                  <a:moveTo>
                    <a:pt x="10499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04990" y="3492"/>
                  </a:lnTo>
                  <a:lnTo>
                    <a:pt x="104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5" name="object 1965"/>
            <p:cNvSpPr/>
            <p:nvPr/>
          </p:nvSpPr>
          <p:spPr>
            <a:xfrm>
              <a:off x="5908274" y="5960903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10" h="3810">
                  <a:moveTo>
                    <a:pt x="104990" y="0"/>
                  </a:moveTo>
                  <a:lnTo>
                    <a:pt x="0" y="0"/>
                  </a:lnTo>
                  <a:lnTo>
                    <a:pt x="104990" y="3505"/>
                  </a:lnTo>
                  <a:lnTo>
                    <a:pt x="104990" y="0"/>
                  </a:lnTo>
                  <a:close/>
                </a:path>
                <a:path w="105410" h="3810">
                  <a:moveTo>
                    <a:pt x="0" y="0"/>
                  </a:moveTo>
                  <a:lnTo>
                    <a:pt x="104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6" name="object 1966"/>
            <p:cNvSpPr/>
            <p:nvPr/>
          </p:nvSpPr>
          <p:spPr>
            <a:xfrm>
              <a:off x="5908281" y="5964402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10" h="3810">
                  <a:moveTo>
                    <a:pt x="104990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104990" y="3505"/>
                  </a:lnTo>
                  <a:lnTo>
                    <a:pt x="104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5908274" y="5964402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10" h="3810">
                  <a:moveTo>
                    <a:pt x="104990" y="0"/>
                  </a:moveTo>
                  <a:lnTo>
                    <a:pt x="0" y="0"/>
                  </a:lnTo>
                  <a:lnTo>
                    <a:pt x="104990" y="3505"/>
                  </a:lnTo>
                  <a:lnTo>
                    <a:pt x="104990" y="0"/>
                  </a:lnTo>
                  <a:close/>
                </a:path>
                <a:path w="105410" h="3810">
                  <a:moveTo>
                    <a:pt x="0" y="0"/>
                  </a:moveTo>
                  <a:lnTo>
                    <a:pt x="104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104990" y="3505"/>
                  </a:moveTo>
                  <a:lnTo>
                    <a:pt x="0" y="3505"/>
                  </a:lnTo>
                  <a:lnTo>
                    <a:pt x="104990" y="3505"/>
                  </a:lnTo>
                  <a:close/>
                </a:path>
                <a:path w="105410" h="3810">
                  <a:moveTo>
                    <a:pt x="0" y="3505"/>
                  </a:moveTo>
                  <a:lnTo>
                    <a:pt x="104990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5908281" y="5967895"/>
              <a:ext cx="105410" cy="7620"/>
            </a:xfrm>
            <a:custGeom>
              <a:avLst/>
              <a:gdLst/>
              <a:ahLst/>
              <a:cxnLst/>
              <a:rect l="l" t="t" r="r" b="b"/>
              <a:pathLst>
                <a:path w="105410" h="7620">
                  <a:moveTo>
                    <a:pt x="104990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04990" y="6997"/>
                  </a:lnTo>
                  <a:lnTo>
                    <a:pt x="104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5908274" y="5967902"/>
              <a:ext cx="105410" cy="7620"/>
            </a:xfrm>
            <a:custGeom>
              <a:avLst/>
              <a:gdLst/>
              <a:ahLst/>
              <a:cxnLst/>
              <a:rect l="l" t="t" r="r" b="b"/>
              <a:pathLst>
                <a:path w="105410" h="7620">
                  <a:moveTo>
                    <a:pt x="104990" y="0"/>
                  </a:moveTo>
                  <a:lnTo>
                    <a:pt x="0" y="0"/>
                  </a:lnTo>
                  <a:lnTo>
                    <a:pt x="104990" y="6997"/>
                  </a:lnTo>
                  <a:lnTo>
                    <a:pt x="104990" y="0"/>
                  </a:lnTo>
                  <a:close/>
                </a:path>
                <a:path w="105410" h="7620">
                  <a:moveTo>
                    <a:pt x="0" y="0"/>
                  </a:moveTo>
                  <a:lnTo>
                    <a:pt x="10499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5908281" y="5974901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5">
                  <a:moveTo>
                    <a:pt x="0" y="0"/>
                  </a:moveTo>
                  <a:lnTo>
                    <a:pt x="108483" y="0"/>
                  </a:lnTo>
                </a:path>
                <a:path w="108585">
                  <a:moveTo>
                    <a:pt x="108483" y="0"/>
                  </a:moveTo>
                  <a:lnTo>
                    <a:pt x="0" y="0"/>
                  </a:lnTo>
                  <a:lnTo>
                    <a:pt x="108483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1" name="object 1971"/>
            <p:cNvSpPr/>
            <p:nvPr/>
          </p:nvSpPr>
          <p:spPr>
            <a:xfrm>
              <a:off x="5925778" y="5974901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0982" y="0"/>
                  </a:lnTo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0" y="0"/>
                  </a:moveTo>
                  <a:lnTo>
                    <a:pt x="90982" y="0"/>
                  </a:lnTo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0" y="0"/>
                  </a:moveTo>
                  <a:lnTo>
                    <a:pt x="90982" y="0"/>
                  </a:lnTo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90982" y="0"/>
                  </a:moveTo>
                  <a:lnTo>
                    <a:pt x="0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0" y="0"/>
                  </a:moveTo>
                  <a:lnTo>
                    <a:pt x="90982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2" name="object 1972"/>
            <p:cNvSpPr/>
            <p:nvPr/>
          </p:nvSpPr>
          <p:spPr>
            <a:xfrm>
              <a:off x="5925781" y="5974905"/>
              <a:ext cx="91440" cy="3810"/>
            </a:xfrm>
            <a:custGeom>
              <a:avLst/>
              <a:gdLst/>
              <a:ahLst/>
              <a:cxnLst/>
              <a:rect l="l" t="t" r="r" b="b"/>
              <a:pathLst>
                <a:path w="91439" h="3810">
                  <a:moveTo>
                    <a:pt x="9099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90995" y="3492"/>
                  </a:lnTo>
                  <a:lnTo>
                    <a:pt x="90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3" name="object 1973"/>
            <p:cNvSpPr/>
            <p:nvPr/>
          </p:nvSpPr>
          <p:spPr>
            <a:xfrm>
              <a:off x="5925783" y="5974901"/>
              <a:ext cx="91440" cy="3810"/>
            </a:xfrm>
            <a:custGeom>
              <a:avLst/>
              <a:gdLst/>
              <a:ahLst/>
              <a:cxnLst/>
              <a:rect l="l" t="t" r="r" b="b"/>
              <a:pathLst>
                <a:path w="91439" h="3810">
                  <a:moveTo>
                    <a:pt x="90982" y="0"/>
                  </a:moveTo>
                  <a:lnTo>
                    <a:pt x="0" y="0"/>
                  </a:lnTo>
                  <a:lnTo>
                    <a:pt x="90982" y="3505"/>
                  </a:lnTo>
                  <a:lnTo>
                    <a:pt x="90982" y="0"/>
                  </a:lnTo>
                  <a:close/>
                </a:path>
                <a:path w="91439" h="3810">
                  <a:moveTo>
                    <a:pt x="0" y="0"/>
                  </a:moveTo>
                  <a:lnTo>
                    <a:pt x="9098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0" y="3505"/>
                  </a:moveTo>
                  <a:lnTo>
                    <a:pt x="90982" y="3505"/>
                  </a:lnTo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0" y="3505"/>
                  </a:moveTo>
                  <a:lnTo>
                    <a:pt x="90982" y="3505"/>
                  </a:lnTo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0" y="3505"/>
                  </a:moveTo>
                  <a:lnTo>
                    <a:pt x="90982" y="3505"/>
                  </a:lnTo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90982" y="3505"/>
                  </a:moveTo>
                  <a:lnTo>
                    <a:pt x="0" y="3505"/>
                  </a:lnTo>
                  <a:lnTo>
                    <a:pt x="90982" y="3505"/>
                  </a:lnTo>
                  <a:close/>
                </a:path>
                <a:path w="91439" h="3810">
                  <a:moveTo>
                    <a:pt x="0" y="3505"/>
                  </a:moveTo>
                  <a:lnTo>
                    <a:pt x="90982" y="3505"/>
                  </a:lnTo>
                  <a:lnTo>
                    <a:pt x="3492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4" name="object 1974"/>
            <p:cNvSpPr/>
            <p:nvPr/>
          </p:nvSpPr>
          <p:spPr>
            <a:xfrm>
              <a:off x="5925778" y="5978400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0982" y="0"/>
                  </a:lnTo>
                </a:path>
                <a:path w="91439">
                  <a:moveTo>
                    <a:pt x="90982" y="0"/>
                  </a:moveTo>
                  <a:lnTo>
                    <a:pt x="3505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90982" y="0"/>
                  </a:moveTo>
                  <a:lnTo>
                    <a:pt x="3505" y="0"/>
                  </a:lnTo>
                  <a:lnTo>
                    <a:pt x="90982" y="0"/>
                  </a:lnTo>
                  <a:close/>
                </a:path>
                <a:path w="91439">
                  <a:moveTo>
                    <a:pt x="3505" y="0"/>
                  </a:moveTo>
                  <a:lnTo>
                    <a:pt x="90982" y="0"/>
                  </a:lnTo>
                </a:path>
                <a:path w="91439">
                  <a:moveTo>
                    <a:pt x="90982" y="0"/>
                  </a:moveTo>
                  <a:lnTo>
                    <a:pt x="3505" y="0"/>
                  </a:lnTo>
                  <a:lnTo>
                    <a:pt x="9098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5" name="object 1975"/>
            <p:cNvSpPr/>
            <p:nvPr/>
          </p:nvSpPr>
          <p:spPr>
            <a:xfrm>
              <a:off x="5929274" y="5978410"/>
              <a:ext cx="87630" cy="3810"/>
            </a:xfrm>
            <a:custGeom>
              <a:avLst/>
              <a:gdLst/>
              <a:ahLst/>
              <a:cxnLst/>
              <a:rect l="l" t="t" r="r" b="b"/>
              <a:pathLst>
                <a:path w="87629" h="3810">
                  <a:moveTo>
                    <a:pt x="8749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87490" y="3492"/>
                  </a:lnTo>
                  <a:lnTo>
                    <a:pt x="874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6" name="object 1976"/>
            <p:cNvSpPr/>
            <p:nvPr/>
          </p:nvSpPr>
          <p:spPr>
            <a:xfrm>
              <a:off x="5929275" y="5978400"/>
              <a:ext cx="87630" cy="3810"/>
            </a:xfrm>
            <a:custGeom>
              <a:avLst/>
              <a:gdLst/>
              <a:ahLst/>
              <a:cxnLst/>
              <a:rect l="l" t="t" r="r" b="b"/>
              <a:pathLst>
                <a:path w="87629" h="3810">
                  <a:moveTo>
                    <a:pt x="87490" y="0"/>
                  </a:moveTo>
                  <a:lnTo>
                    <a:pt x="0" y="0"/>
                  </a:lnTo>
                  <a:lnTo>
                    <a:pt x="87490" y="3505"/>
                  </a:lnTo>
                  <a:lnTo>
                    <a:pt x="87490" y="0"/>
                  </a:lnTo>
                  <a:close/>
                </a:path>
                <a:path w="87629" h="3810">
                  <a:moveTo>
                    <a:pt x="0" y="0"/>
                  </a:moveTo>
                  <a:lnTo>
                    <a:pt x="874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0" y="3505"/>
                  </a:moveTo>
                  <a:lnTo>
                    <a:pt x="87490" y="3505"/>
                  </a:lnTo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87490" y="3505"/>
                  </a:lnTo>
                  <a:close/>
                </a:path>
                <a:path w="87629" h="3810">
                  <a:moveTo>
                    <a:pt x="87490" y="3505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87490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7" name="object 1977"/>
            <p:cNvSpPr/>
            <p:nvPr/>
          </p:nvSpPr>
          <p:spPr>
            <a:xfrm>
              <a:off x="5929278" y="5981905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29">
                  <a:moveTo>
                    <a:pt x="0" y="0"/>
                  </a:moveTo>
                  <a:lnTo>
                    <a:pt x="87490" y="0"/>
                  </a:lnTo>
                </a:path>
                <a:path w="87629">
                  <a:moveTo>
                    <a:pt x="3492" y="0"/>
                  </a:moveTo>
                  <a:lnTo>
                    <a:pt x="87490" y="0"/>
                  </a:lnTo>
                </a:path>
                <a:path w="87629">
                  <a:moveTo>
                    <a:pt x="3492" y="0"/>
                  </a:moveTo>
                  <a:lnTo>
                    <a:pt x="8749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8" name="object 1978"/>
            <p:cNvSpPr/>
            <p:nvPr/>
          </p:nvSpPr>
          <p:spPr>
            <a:xfrm>
              <a:off x="5929278" y="5981900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29">
                  <a:moveTo>
                    <a:pt x="0" y="0"/>
                  </a:moveTo>
                  <a:lnTo>
                    <a:pt x="87490" y="0"/>
                  </a:lnTo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  <a:path w="87629">
                  <a:moveTo>
                    <a:pt x="87490" y="0"/>
                  </a:moveTo>
                  <a:lnTo>
                    <a:pt x="3505" y="0"/>
                  </a:lnTo>
                  <a:lnTo>
                    <a:pt x="8749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9" name="object 1979"/>
            <p:cNvSpPr/>
            <p:nvPr/>
          </p:nvSpPr>
          <p:spPr>
            <a:xfrm>
              <a:off x="5932779" y="5981916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83985" y="3479"/>
                  </a:lnTo>
                  <a:lnTo>
                    <a:pt x="839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0" name="object 1980"/>
            <p:cNvSpPr/>
            <p:nvPr/>
          </p:nvSpPr>
          <p:spPr>
            <a:xfrm>
              <a:off x="5932780" y="5981900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1" name="object 1981"/>
            <p:cNvSpPr/>
            <p:nvPr/>
          </p:nvSpPr>
          <p:spPr>
            <a:xfrm>
              <a:off x="5932779" y="5985395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2" name="object 1982"/>
            <p:cNvSpPr/>
            <p:nvPr/>
          </p:nvSpPr>
          <p:spPr>
            <a:xfrm>
              <a:off x="5932780" y="5985400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3" name="object 1983"/>
            <p:cNvSpPr/>
            <p:nvPr/>
          </p:nvSpPr>
          <p:spPr>
            <a:xfrm>
              <a:off x="5932779" y="5988899"/>
              <a:ext cx="77470" cy="24765"/>
            </a:xfrm>
            <a:custGeom>
              <a:avLst/>
              <a:gdLst/>
              <a:ahLst/>
              <a:cxnLst/>
              <a:rect l="l" t="t" r="r" b="b"/>
              <a:pathLst>
                <a:path w="77470" h="24764">
                  <a:moveTo>
                    <a:pt x="0" y="0"/>
                  </a:moveTo>
                  <a:lnTo>
                    <a:pt x="0" y="24498"/>
                  </a:lnTo>
                  <a:lnTo>
                    <a:pt x="76987" y="24498"/>
                  </a:lnTo>
                  <a:lnTo>
                    <a:pt x="0" y="0"/>
                  </a:lnTo>
                  <a:close/>
                </a:path>
                <a:path w="77470" h="24764">
                  <a:moveTo>
                    <a:pt x="76987" y="0"/>
                  </a:moveTo>
                  <a:lnTo>
                    <a:pt x="0" y="0"/>
                  </a:lnTo>
                  <a:lnTo>
                    <a:pt x="76987" y="24498"/>
                  </a:lnTo>
                  <a:lnTo>
                    <a:pt x="76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4" name="object 1984"/>
            <p:cNvSpPr/>
            <p:nvPr/>
          </p:nvSpPr>
          <p:spPr>
            <a:xfrm>
              <a:off x="5932779" y="5988899"/>
              <a:ext cx="77470" cy="24765"/>
            </a:xfrm>
            <a:custGeom>
              <a:avLst/>
              <a:gdLst/>
              <a:ahLst/>
              <a:cxnLst/>
              <a:rect l="l" t="t" r="r" b="b"/>
              <a:pathLst>
                <a:path w="77470" h="24764">
                  <a:moveTo>
                    <a:pt x="76987" y="0"/>
                  </a:moveTo>
                  <a:lnTo>
                    <a:pt x="0" y="0"/>
                  </a:lnTo>
                  <a:lnTo>
                    <a:pt x="76987" y="24498"/>
                  </a:lnTo>
                  <a:lnTo>
                    <a:pt x="76987" y="0"/>
                  </a:lnTo>
                  <a:close/>
                </a:path>
                <a:path w="77470" h="24764">
                  <a:moveTo>
                    <a:pt x="0" y="0"/>
                  </a:moveTo>
                  <a:lnTo>
                    <a:pt x="76987" y="24498"/>
                  </a:lnTo>
                  <a:lnTo>
                    <a:pt x="0" y="2449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5" name="object 1985"/>
            <p:cNvSpPr/>
            <p:nvPr/>
          </p:nvSpPr>
          <p:spPr>
            <a:xfrm>
              <a:off x="5932779" y="6013396"/>
              <a:ext cx="77470" cy="17780"/>
            </a:xfrm>
            <a:custGeom>
              <a:avLst/>
              <a:gdLst/>
              <a:ahLst/>
              <a:cxnLst/>
              <a:rect l="l" t="t" r="r" b="b"/>
              <a:pathLst>
                <a:path w="77470" h="17779">
                  <a:moveTo>
                    <a:pt x="0" y="0"/>
                  </a:moveTo>
                  <a:lnTo>
                    <a:pt x="0" y="17500"/>
                  </a:lnTo>
                  <a:lnTo>
                    <a:pt x="76987" y="17500"/>
                  </a:lnTo>
                  <a:lnTo>
                    <a:pt x="0" y="0"/>
                  </a:lnTo>
                  <a:close/>
                </a:path>
                <a:path w="77470" h="17779">
                  <a:moveTo>
                    <a:pt x="76987" y="0"/>
                  </a:moveTo>
                  <a:lnTo>
                    <a:pt x="0" y="0"/>
                  </a:lnTo>
                  <a:lnTo>
                    <a:pt x="76987" y="17500"/>
                  </a:lnTo>
                  <a:lnTo>
                    <a:pt x="76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6" name="object 1986"/>
            <p:cNvSpPr/>
            <p:nvPr/>
          </p:nvSpPr>
          <p:spPr>
            <a:xfrm>
              <a:off x="5932779" y="6013396"/>
              <a:ext cx="77470" cy="17780"/>
            </a:xfrm>
            <a:custGeom>
              <a:avLst/>
              <a:gdLst/>
              <a:ahLst/>
              <a:cxnLst/>
              <a:rect l="l" t="t" r="r" b="b"/>
              <a:pathLst>
                <a:path w="77470" h="17779">
                  <a:moveTo>
                    <a:pt x="76987" y="0"/>
                  </a:moveTo>
                  <a:lnTo>
                    <a:pt x="0" y="0"/>
                  </a:lnTo>
                  <a:lnTo>
                    <a:pt x="76987" y="17500"/>
                  </a:lnTo>
                  <a:lnTo>
                    <a:pt x="76987" y="0"/>
                  </a:lnTo>
                  <a:close/>
                </a:path>
                <a:path w="77470" h="17779">
                  <a:moveTo>
                    <a:pt x="0" y="0"/>
                  </a:moveTo>
                  <a:lnTo>
                    <a:pt x="76987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5908277" y="6030894"/>
              <a:ext cx="101600" cy="3810"/>
            </a:xfrm>
            <a:custGeom>
              <a:avLst/>
              <a:gdLst/>
              <a:ahLst/>
              <a:cxnLst/>
              <a:rect l="l" t="t" r="r" b="b"/>
              <a:pathLst>
                <a:path w="101600" h="3810">
                  <a:moveTo>
                    <a:pt x="101485" y="0"/>
                  </a:moveTo>
                  <a:lnTo>
                    <a:pt x="24498" y="0"/>
                  </a:lnTo>
                  <a:lnTo>
                    <a:pt x="0" y="3492"/>
                  </a:lnTo>
                  <a:lnTo>
                    <a:pt x="101485" y="3492"/>
                  </a:lnTo>
                  <a:lnTo>
                    <a:pt x="1014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5908281" y="6030893"/>
              <a:ext cx="101600" cy="3810"/>
            </a:xfrm>
            <a:custGeom>
              <a:avLst/>
              <a:gdLst/>
              <a:ahLst/>
              <a:cxnLst/>
              <a:rect l="l" t="t" r="r" b="b"/>
              <a:pathLst>
                <a:path w="101600" h="3810">
                  <a:moveTo>
                    <a:pt x="101485" y="0"/>
                  </a:moveTo>
                  <a:lnTo>
                    <a:pt x="24498" y="0"/>
                  </a:lnTo>
                  <a:lnTo>
                    <a:pt x="101485" y="3505"/>
                  </a:lnTo>
                  <a:lnTo>
                    <a:pt x="101485" y="0"/>
                  </a:lnTo>
                  <a:close/>
                </a:path>
                <a:path w="101600" h="3810">
                  <a:moveTo>
                    <a:pt x="24498" y="0"/>
                  </a:moveTo>
                  <a:lnTo>
                    <a:pt x="101485" y="3505"/>
                  </a:lnTo>
                  <a:lnTo>
                    <a:pt x="0" y="3505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5908281" y="6034405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101498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01498" y="6997"/>
                  </a:lnTo>
                  <a:lnTo>
                    <a:pt x="10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5908281" y="6034392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101485" y="0"/>
                  </a:moveTo>
                  <a:lnTo>
                    <a:pt x="0" y="0"/>
                  </a:lnTo>
                  <a:lnTo>
                    <a:pt x="101485" y="6997"/>
                  </a:lnTo>
                  <a:lnTo>
                    <a:pt x="101485" y="0"/>
                  </a:lnTo>
                  <a:close/>
                </a:path>
                <a:path w="101600" h="7620">
                  <a:moveTo>
                    <a:pt x="0" y="0"/>
                  </a:moveTo>
                  <a:lnTo>
                    <a:pt x="101485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5925781" y="6041392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  <a:path w="84454" h="3810">
                  <a:moveTo>
                    <a:pt x="0" y="3505"/>
                  </a:moveTo>
                  <a:lnTo>
                    <a:pt x="83985" y="3505"/>
                  </a:lnTo>
                </a:path>
                <a:path w="84454" h="3810">
                  <a:moveTo>
                    <a:pt x="83985" y="3505"/>
                  </a:moveTo>
                  <a:lnTo>
                    <a:pt x="0" y="3505"/>
                  </a:lnTo>
                  <a:lnTo>
                    <a:pt x="83985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5925781" y="6044891"/>
              <a:ext cx="84455" cy="3810"/>
            </a:xfrm>
            <a:custGeom>
              <a:avLst/>
              <a:gdLst/>
              <a:ahLst/>
              <a:cxnLst/>
              <a:rect l="l" t="t" r="r" b="b"/>
              <a:pathLst>
                <a:path w="84454" h="3810">
                  <a:moveTo>
                    <a:pt x="83985" y="0"/>
                  </a:moveTo>
                  <a:lnTo>
                    <a:pt x="0" y="0"/>
                  </a:lnTo>
                  <a:lnTo>
                    <a:pt x="83985" y="3505"/>
                  </a:lnTo>
                  <a:lnTo>
                    <a:pt x="83985" y="0"/>
                  </a:lnTo>
                  <a:close/>
                </a:path>
                <a:path w="84454" h="3810">
                  <a:moveTo>
                    <a:pt x="0" y="0"/>
                  </a:moveTo>
                  <a:lnTo>
                    <a:pt x="8398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3" name="object 1993"/>
            <p:cNvSpPr/>
            <p:nvPr/>
          </p:nvSpPr>
          <p:spPr>
            <a:xfrm>
              <a:off x="5918780" y="553746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4" name="object 1994"/>
            <p:cNvSpPr/>
            <p:nvPr/>
          </p:nvSpPr>
          <p:spPr>
            <a:xfrm>
              <a:off x="5922279" y="5537461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89" h="24764">
                  <a:moveTo>
                    <a:pt x="0" y="24498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5932777" y="5537462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6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5939776" y="553745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5939776" y="5537468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89" h="59689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8" name="object 1998"/>
            <p:cNvSpPr/>
            <p:nvPr/>
          </p:nvSpPr>
          <p:spPr>
            <a:xfrm>
              <a:off x="5871532" y="56791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9" name="object 1999"/>
            <p:cNvSpPr/>
            <p:nvPr/>
          </p:nvSpPr>
          <p:spPr>
            <a:xfrm>
              <a:off x="5939776" y="554095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5880285" y="5670443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89" h="24764">
                  <a:moveTo>
                    <a:pt x="0" y="24498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1" name="object 2001"/>
            <p:cNvSpPr/>
            <p:nvPr/>
          </p:nvSpPr>
          <p:spPr>
            <a:xfrm>
              <a:off x="5936277" y="5561953"/>
              <a:ext cx="77470" cy="73660"/>
            </a:xfrm>
            <a:custGeom>
              <a:avLst/>
              <a:gdLst/>
              <a:ahLst/>
              <a:cxnLst/>
              <a:rect l="l" t="t" r="r" b="b"/>
              <a:pathLst>
                <a:path w="77470" h="73660">
                  <a:moveTo>
                    <a:pt x="0" y="73494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2" name="object 2002"/>
            <p:cNvSpPr/>
            <p:nvPr/>
          </p:nvSpPr>
          <p:spPr>
            <a:xfrm>
              <a:off x="5887284" y="5663440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3" name="object 2003"/>
            <p:cNvSpPr/>
            <p:nvPr/>
          </p:nvSpPr>
          <p:spPr>
            <a:xfrm>
              <a:off x="5932777" y="5579454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4" name="object 2004"/>
            <p:cNvSpPr/>
            <p:nvPr/>
          </p:nvSpPr>
          <p:spPr>
            <a:xfrm>
              <a:off x="5894283" y="5596951"/>
              <a:ext cx="119380" cy="119380"/>
            </a:xfrm>
            <a:custGeom>
              <a:avLst/>
              <a:gdLst/>
              <a:ahLst/>
              <a:cxnLst/>
              <a:rect l="l" t="t" r="r" b="b"/>
              <a:pathLst>
                <a:path w="119379" h="119379">
                  <a:moveTo>
                    <a:pt x="0" y="118986"/>
                  </a:moveTo>
                  <a:lnTo>
                    <a:pt x="1189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5" name="object 2005"/>
            <p:cNvSpPr/>
            <p:nvPr/>
          </p:nvSpPr>
          <p:spPr>
            <a:xfrm>
              <a:off x="5901282" y="5617947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5" h="112395">
                  <a:moveTo>
                    <a:pt x="0" y="111988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6" name="object 2006"/>
            <p:cNvSpPr/>
            <p:nvPr/>
          </p:nvSpPr>
          <p:spPr>
            <a:xfrm>
              <a:off x="5908281" y="5635456"/>
              <a:ext cx="105410" cy="105410"/>
            </a:xfrm>
            <a:custGeom>
              <a:avLst/>
              <a:gdLst/>
              <a:ahLst/>
              <a:cxnLst/>
              <a:rect l="l" t="t" r="r" b="b"/>
              <a:pathLst>
                <a:path w="105410" h="105410">
                  <a:moveTo>
                    <a:pt x="0" y="104978"/>
                  </a:moveTo>
                  <a:lnTo>
                    <a:pt x="104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7" name="object 2007"/>
            <p:cNvSpPr/>
            <p:nvPr/>
          </p:nvSpPr>
          <p:spPr>
            <a:xfrm>
              <a:off x="5922279" y="5652950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39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8" name="object 2008"/>
            <p:cNvSpPr/>
            <p:nvPr/>
          </p:nvSpPr>
          <p:spPr>
            <a:xfrm>
              <a:off x="5932777" y="5673946"/>
              <a:ext cx="80645" cy="77470"/>
            </a:xfrm>
            <a:custGeom>
              <a:avLst/>
              <a:gdLst/>
              <a:ahLst/>
              <a:cxnLst/>
              <a:rect l="l" t="t" r="r" b="b"/>
              <a:pathLst>
                <a:path w="80645" h="77470">
                  <a:moveTo>
                    <a:pt x="0" y="76987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9" name="object 2009"/>
            <p:cNvSpPr/>
            <p:nvPr/>
          </p:nvSpPr>
          <p:spPr>
            <a:xfrm>
              <a:off x="5939776" y="5691442"/>
              <a:ext cx="73660" cy="70485"/>
            </a:xfrm>
            <a:custGeom>
              <a:avLst/>
              <a:gdLst/>
              <a:ahLst/>
              <a:cxnLst/>
              <a:rect l="l" t="t" r="r" b="b"/>
              <a:pathLst>
                <a:path w="73660" h="70485">
                  <a:moveTo>
                    <a:pt x="0" y="69989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5939776" y="5708934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5939776" y="572643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5939776" y="5747434"/>
              <a:ext cx="73660" cy="70485"/>
            </a:xfrm>
            <a:custGeom>
              <a:avLst/>
              <a:gdLst/>
              <a:ahLst/>
              <a:cxnLst/>
              <a:rect l="l" t="t" r="r" b="b"/>
              <a:pathLst>
                <a:path w="73660" h="70485">
                  <a:moveTo>
                    <a:pt x="0" y="69989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3" name="object 2013"/>
            <p:cNvSpPr/>
            <p:nvPr/>
          </p:nvSpPr>
          <p:spPr>
            <a:xfrm>
              <a:off x="5936277" y="5764933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4" name="object 2014"/>
            <p:cNvSpPr/>
            <p:nvPr/>
          </p:nvSpPr>
          <p:spPr>
            <a:xfrm>
              <a:off x="5936277" y="5782429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5" name="object 2015"/>
            <p:cNvSpPr/>
            <p:nvPr/>
          </p:nvSpPr>
          <p:spPr>
            <a:xfrm>
              <a:off x="5939776" y="580342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6" name="object 2016"/>
            <p:cNvSpPr/>
            <p:nvPr/>
          </p:nvSpPr>
          <p:spPr>
            <a:xfrm>
              <a:off x="5939776" y="582091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7" name="object 2017"/>
            <p:cNvSpPr/>
            <p:nvPr/>
          </p:nvSpPr>
          <p:spPr>
            <a:xfrm>
              <a:off x="5899529" y="59486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8" name="object 2018"/>
            <p:cNvSpPr/>
            <p:nvPr/>
          </p:nvSpPr>
          <p:spPr>
            <a:xfrm>
              <a:off x="5939776" y="5838414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9" name="object 2019"/>
            <p:cNvSpPr/>
            <p:nvPr/>
          </p:nvSpPr>
          <p:spPr>
            <a:xfrm>
              <a:off x="5908281" y="5950407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0" y="1399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0" name="object 2020"/>
            <p:cNvSpPr/>
            <p:nvPr/>
          </p:nvSpPr>
          <p:spPr>
            <a:xfrm>
              <a:off x="5939776" y="5859413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5915280" y="5876921"/>
              <a:ext cx="98425" cy="98425"/>
            </a:xfrm>
            <a:custGeom>
              <a:avLst/>
              <a:gdLst/>
              <a:ahLst/>
              <a:cxnLst/>
              <a:rect l="l" t="t" r="r" b="b"/>
              <a:pathLst>
                <a:path w="98425" h="98425">
                  <a:moveTo>
                    <a:pt x="0" y="97980"/>
                  </a:moveTo>
                  <a:lnTo>
                    <a:pt x="24498" y="73482"/>
                  </a:ln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2" name="object 2022"/>
            <p:cNvSpPr/>
            <p:nvPr/>
          </p:nvSpPr>
          <p:spPr>
            <a:xfrm>
              <a:off x="5929278" y="5894415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4" h="84454">
                  <a:moveTo>
                    <a:pt x="0" y="83985"/>
                  </a:moveTo>
                  <a:lnTo>
                    <a:pt x="8398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3" name="object 2023"/>
            <p:cNvSpPr/>
            <p:nvPr/>
          </p:nvSpPr>
          <p:spPr>
            <a:xfrm>
              <a:off x="5932777" y="5911907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4" name="object 2024"/>
            <p:cNvSpPr/>
            <p:nvPr/>
          </p:nvSpPr>
          <p:spPr>
            <a:xfrm>
              <a:off x="5908281" y="603439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5" name="object 2025"/>
            <p:cNvSpPr/>
            <p:nvPr/>
          </p:nvSpPr>
          <p:spPr>
            <a:xfrm>
              <a:off x="5932777" y="5932904"/>
              <a:ext cx="80645" cy="80645"/>
            </a:xfrm>
            <a:custGeom>
              <a:avLst/>
              <a:gdLst/>
              <a:ahLst/>
              <a:cxnLst/>
              <a:rect l="l" t="t" r="r" b="b"/>
              <a:pathLst>
                <a:path w="80645" h="80645">
                  <a:moveTo>
                    <a:pt x="0" y="80492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6" name="object 2026"/>
            <p:cNvSpPr/>
            <p:nvPr/>
          </p:nvSpPr>
          <p:spPr>
            <a:xfrm>
              <a:off x="5922279" y="5950409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39" h="91439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7" name="object 2027"/>
            <p:cNvSpPr/>
            <p:nvPr/>
          </p:nvSpPr>
          <p:spPr>
            <a:xfrm>
              <a:off x="5932777" y="5967905"/>
              <a:ext cx="80645" cy="84455"/>
            </a:xfrm>
            <a:custGeom>
              <a:avLst/>
              <a:gdLst/>
              <a:ahLst/>
              <a:cxnLst/>
              <a:rect l="l" t="t" r="r" b="b"/>
              <a:pathLst>
                <a:path w="80645" h="84454">
                  <a:moveTo>
                    <a:pt x="0" y="83985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8" name="object 2028"/>
            <p:cNvSpPr/>
            <p:nvPr/>
          </p:nvSpPr>
          <p:spPr>
            <a:xfrm>
              <a:off x="5932777" y="5992401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9" name="object 2029"/>
            <p:cNvSpPr/>
            <p:nvPr/>
          </p:nvSpPr>
          <p:spPr>
            <a:xfrm>
              <a:off x="6009767" y="5985394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0" name="object 2030"/>
            <p:cNvSpPr/>
            <p:nvPr/>
          </p:nvSpPr>
          <p:spPr>
            <a:xfrm>
              <a:off x="5936277" y="6009891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60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1" name="object 2031"/>
            <p:cNvSpPr/>
            <p:nvPr/>
          </p:nvSpPr>
          <p:spPr>
            <a:xfrm>
              <a:off x="5946775" y="6030892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1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2" name="object 2032"/>
            <p:cNvSpPr/>
            <p:nvPr/>
          </p:nvSpPr>
          <p:spPr>
            <a:xfrm>
              <a:off x="5960772" y="6076391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3" name="object 2033"/>
            <p:cNvSpPr/>
            <p:nvPr/>
          </p:nvSpPr>
          <p:spPr>
            <a:xfrm>
              <a:off x="5985270" y="604839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4" name="object 2034"/>
            <p:cNvSpPr/>
            <p:nvPr/>
          </p:nvSpPr>
          <p:spPr>
            <a:xfrm>
              <a:off x="5967773" y="609738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6002766" y="606589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5976518" y="60956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5955521" y="528724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8" name="object 2038"/>
            <p:cNvSpPr/>
            <p:nvPr/>
          </p:nvSpPr>
          <p:spPr>
            <a:xfrm>
              <a:off x="5992267" y="5240006"/>
              <a:ext cx="843915" cy="297815"/>
            </a:xfrm>
            <a:custGeom>
              <a:avLst/>
              <a:gdLst/>
              <a:ahLst/>
              <a:cxnLst/>
              <a:rect l="l" t="t" r="r" b="b"/>
              <a:pathLst>
                <a:path w="843915" h="297814">
                  <a:moveTo>
                    <a:pt x="843381" y="0"/>
                  </a:moveTo>
                  <a:lnTo>
                    <a:pt x="0" y="297459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9" name="object 2039"/>
            <p:cNvSpPr/>
            <p:nvPr/>
          </p:nvSpPr>
          <p:spPr>
            <a:xfrm>
              <a:off x="6009768" y="5247005"/>
              <a:ext cx="826135" cy="290830"/>
            </a:xfrm>
            <a:custGeom>
              <a:avLst/>
              <a:gdLst/>
              <a:ahLst/>
              <a:cxnLst/>
              <a:rect l="l" t="t" r="r" b="b"/>
              <a:pathLst>
                <a:path w="826134" h="290829">
                  <a:moveTo>
                    <a:pt x="825880" y="0"/>
                  </a:moveTo>
                  <a:lnTo>
                    <a:pt x="0" y="290461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0" name="object 2040"/>
            <p:cNvSpPr/>
            <p:nvPr/>
          </p:nvSpPr>
          <p:spPr>
            <a:xfrm>
              <a:off x="6013260" y="5250503"/>
              <a:ext cx="822960" cy="287020"/>
            </a:xfrm>
            <a:custGeom>
              <a:avLst/>
              <a:gdLst/>
              <a:ahLst/>
              <a:cxnLst/>
              <a:rect l="l" t="t" r="r" b="b"/>
              <a:pathLst>
                <a:path w="822959" h="287020">
                  <a:moveTo>
                    <a:pt x="822388" y="0"/>
                  </a:moveTo>
                  <a:lnTo>
                    <a:pt x="0" y="28695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1" name="object 2041"/>
            <p:cNvSpPr/>
            <p:nvPr/>
          </p:nvSpPr>
          <p:spPr>
            <a:xfrm>
              <a:off x="6013260" y="5257502"/>
              <a:ext cx="822960" cy="287020"/>
            </a:xfrm>
            <a:custGeom>
              <a:avLst/>
              <a:gdLst/>
              <a:ahLst/>
              <a:cxnLst/>
              <a:rect l="l" t="t" r="r" b="b"/>
              <a:pathLst>
                <a:path w="822959" h="287020">
                  <a:moveTo>
                    <a:pt x="822388" y="0"/>
                  </a:moveTo>
                  <a:lnTo>
                    <a:pt x="0" y="28695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6013260" y="5271500"/>
              <a:ext cx="822960" cy="287020"/>
            </a:xfrm>
            <a:custGeom>
              <a:avLst/>
              <a:gdLst/>
              <a:ahLst/>
              <a:cxnLst/>
              <a:rect l="l" t="t" r="r" b="b"/>
              <a:pathLst>
                <a:path w="822959" h="287020">
                  <a:moveTo>
                    <a:pt x="822388" y="0"/>
                  </a:moveTo>
                  <a:lnTo>
                    <a:pt x="0" y="28695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5911780" y="597490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4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6968631" y="4484113"/>
              <a:ext cx="0" cy="2653030"/>
            </a:xfrm>
            <a:custGeom>
              <a:avLst/>
              <a:gdLst/>
              <a:ahLst/>
              <a:cxnLst/>
              <a:rect l="l" t="t" r="r" b="b"/>
              <a:pathLst>
                <a:path h="2653029">
                  <a:moveTo>
                    <a:pt x="0" y="265262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8105970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8165461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7" name="object 2047"/>
            <p:cNvSpPr/>
            <p:nvPr/>
          </p:nvSpPr>
          <p:spPr>
            <a:xfrm>
              <a:off x="7511054" y="3868200"/>
              <a:ext cx="3810" cy="675640"/>
            </a:xfrm>
            <a:custGeom>
              <a:avLst/>
              <a:gdLst/>
              <a:ahLst/>
              <a:cxnLst/>
              <a:rect l="l" t="t" r="r" b="b"/>
              <a:pathLst>
                <a:path w="3809" h="675639">
                  <a:moveTo>
                    <a:pt x="0" y="0"/>
                  </a:moveTo>
                  <a:lnTo>
                    <a:pt x="3505" y="6753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8" name="object 2048"/>
            <p:cNvSpPr/>
            <p:nvPr/>
          </p:nvSpPr>
          <p:spPr>
            <a:xfrm>
              <a:off x="6940628" y="4508609"/>
              <a:ext cx="542925" cy="0"/>
            </a:xfrm>
            <a:custGeom>
              <a:avLst/>
              <a:gdLst/>
              <a:ahLst/>
              <a:cxnLst/>
              <a:rect l="l" t="t" r="r" b="b"/>
              <a:pathLst>
                <a:path w="542925">
                  <a:moveTo>
                    <a:pt x="54242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9" name="object 2049"/>
            <p:cNvSpPr/>
            <p:nvPr/>
          </p:nvSpPr>
          <p:spPr>
            <a:xfrm>
              <a:off x="7563543" y="4508609"/>
              <a:ext cx="525145" cy="0"/>
            </a:xfrm>
            <a:custGeom>
              <a:avLst/>
              <a:gdLst/>
              <a:ahLst/>
              <a:cxnLst/>
              <a:rect l="l" t="t" r="r" b="b"/>
              <a:pathLst>
                <a:path w="525145">
                  <a:moveTo>
                    <a:pt x="52492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8168961" y="450860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40">
                  <a:moveTo>
                    <a:pt x="0" y="0"/>
                  </a:moveTo>
                  <a:lnTo>
                    <a:pt x="57391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7546049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8095471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3" name="object 2053"/>
            <p:cNvSpPr/>
            <p:nvPr/>
          </p:nvSpPr>
          <p:spPr>
            <a:xfrm>
              <a:off x="8151463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4" name="object 2054"/>
            <p:cNvSpPr/>
            <p:nvPr/>
          </p:nvSpPr>
          <p:spPr>
            <a:xfrm>
              <a:off x="8119968" y="3885697"/>
              <a:ext cx="0" cy="654685"/>
            </a:xfrm>
            <a:custGeom>
              <a:avLst/>
              <a:gdLst/>
              <a:ahLst/>
              <a:cxnLst/>
              <a:rect l="l" t="t" r="r" b="b"/>
              <a:pathLst>
                <a:path h="654685">
                  <a:moveTo>
                    <a:pt x="0" y="0"/>
                  </a:moveTo>
                  <a:lnTo>
                    <a:pt x="0" y="6544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5" name="object 2055"/>
            <p:cNvSpPr/>
            <p:nvPr/>
          </p:nvSpPr>
          <p:spPr>
            <a:xfrm>
              <a:off x="8137465" y="3885697"/>
              <a:ext cx="0" cy="654685"/>
            </a:xfrm>
            <a:custGeom>
              <a:avLst/>
              <a:gdLst/>
              <a:ahLst/>
              <a:cxnLst/>
              <a:rect l="l" t="t" r="r" b="b"/>
              <a:pathLst>
                <a:path h="654685">
                  <a:moveTo>
                    <a:pt x="0" y="0"/>
                  </a:moveTo>
                  <a:lnTo>
                    <a:pt x="0" y="6544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6" name="object 2056"/>
            <p:cNvSpPr/>
            <p:nvPr/>
          </p:nvSpPr>
          <p:spPr>
            <a:xfrm>
              <a:off x="7528551" y="3868200"/>
              <a:ext cx="7620" cy="675640"/>
            </a:xfrm>
            <a:custGeom>
              <a:avLst/>
              <a:gdLst/>
              <a:ahLst/>
              <a:cxnLst/>
              <a:rect l="l" t="t" r="r" b="b"/>
              <a:pathLst>
                <a:path w="7620" h="675639">
                  <a:moveTo>
                    <a:pt x="0" y="0"/>
                  </a:moveTo>
                  <a:lnTo>
                    <a:pt x="6997" y="6753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7" name="object 2057"/>
            <p:cNvSpPr/>
            <p:nvPr/>
          </p:nvSpPr>
          <p:spPr>
            <a:xfrm>
              <a:off x="6940638" y="4491108"/>
              <a:ext cx="567055" cy="17780"/>
            </a:xfrm>
            <a:custGeom>
              <a:avLst/>
              <a:gdLst/>
              <a:ahLst/>
              <a:cxnLst/>
              <a:rect l="l" t="t" r="r" b="b"/>
              <a:pathLst>
                <a:path w="567054" h="17779">
                  <a:moveTo>
                    <a:pt x="566915" y="17500"/>
                  </a:moveTo>
                  <a:lnTo>
                    <a:pt x="56691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8" name="object 2058"/>
            <p:cNvSpPr/>
            <p:nvPr/>
          </p:nvSpPr>
          <p:spPr>
            <a:xfrm>
              <a:off x="7542550" y="4491108"/>
              <a:ext cx="570865" cy="17780"/>
            </a:xfrm>
            <a:custGeom>
              <a:avLst/>
              <a:gdLst/>
              <a:ahLst/>
              <a:cxnLst/>
              <a:rect l="l" t="t" r="r" b="b"/>
              <a:pathLst>
                <a:path w="570865" h="17779">
                  <a:moveTo>
                    <a:pt x="0" y="17500"/>
                  </a:moveTo>
                  <a:lnTo>
                    <a:pt x="0" y="0"/>
                  </a:lnTo>
                  <a:lnTo>
                    <a:pt x="570420" y="0"/>
                  </a:lnTo>
                  <a:lnTo>
                    <a:pt x="570420" y="17500"/>
                  </a:lnTo>
                  <a:lnTo>
                    <a:pt x="56691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9" name="object 2059"/>
            <p:cNvSpPr/>
            <p:nvPr/>
          </p:nvSpPr>
          <p:spPr>
            <a:xfrm>
              <a:off x="8144458" y="4491108"/>
              <a:ext cx="598805" cy="17780"/>
            </a:xfrm>
            <a:custGeom>
              <a:avLst/>
              <a:gdLst/>
              <a:ahLst/>
              <a:cxnLst/>
              <a:rect l="l" t="t" r="r" b="b"/>
              <a:pathLst>
                <a:path w="598804" h="17779">
                  <a:moveTo>
                    <a:pt x="3505" y="17500"/>
                  </a:moveTo>
                  <a:lnTo>
                    <a:pt x="0" y="17500"/>
                  </a:lnTo>
                  <a:lnTo>
                    <a:pt x="0" y="0"/>
                  </a:lnTo>
                  <a:lnTo>
                    <a:pt x="59842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0" name="object 2060"/>
            <p:cNvSpPr/>
            <p:nvPr/>
          </p:nvSpPr>
          <p:spPr>
            <a:xfrm>
              <a:off x="7560047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1" name="object 2061"/>
            <p:cNvSpPr/>
            <p:nvPr/>
          </p:nvSpPr>
          <p:spPr>
            <a:xfrm>
              <a:off x="7528555" y="3861200"/>
              <a:ext cx="591820" cy="3810"/>
            </a:xfrm>
            <a:custGeom>
              <a:avLst/>
              <a:gdLst/>
              <a:ahLst/>
              <a:cxnLst/>
              <a:rect l="l" t="t" r="r" b="b"/>
              <a:pathLst>
                <a:path w="591820" h="3810">
                  <a:moveTo>
                    <a:pt x="591413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6940637" y="3861195"/>
              <a:ext cx="570865" cy="3810"/>
            </a:xfrm>
            <a:custGeom>
              <a:avLst/>
              <a:gdLst/>
              <a:ahLst/>
              <a:cxnLst/>
              <a:rect l="l" t="t" r="r" b="b"/>
              <a:pathLst>
                <a:path w="570865" h="3810">
                  <a:moveTo>
                    <a:pt x="559917" y="3505"/>
                  </a:moveTo>
                  <a:lnTo>
                    <a:pt x="57042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8742884" y="3878698"/>
              <a:ext cx="28575" cy="689610"/>
            </a:xfrm>
            <a:custGeom>
              <a:avLst/>
              <a:gdLst/>
              <a:ahLst/>
              <a:cxnLst/>
              <a:rect l="l" t="t" r="r" b="b"/>
              <a:pathLst>
                <a:path w="28575" h="689610">
                  <a:moveTo>
                    <a:pt x="27990" y="0"/>
                  </a:moveTo>
                  <a:lnTo>
                    <a:pt x="17487" y="3505"/>
                  </a:lnTo>
                  <a:lnTo>
                    <a:pt x="17487" y="27990"/>
                  </a:lnTo>
                  <a:lnTo>
                    <a:pt x="10490" y="31496"/>
                  </a:lnTo>
                  <a:lnTo>
                    <a:pt x="10490" y="35001"/>
                  </a:lnTo>
                  <a:lnTo>
                    <a:pt x="0" y="41998"/>
                  </a:lnTo>
                  <a:lnTo>
                    <a:pt x="0" y="68940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7826013" y="3465757"/>
              <a:ext cx="77470" cy="483234"/>
            </a:xfrm>
            <a:custGeom>
              <a:avLst/>
              <a:gdLst/>
              <a:ahLst/>
              <a:cxnLst/>
              <a:rect l="l" t="t" r="r" b="b"/>
              <a:pathLst>
                <a:path w="77470" h="483235">
                  <a:moveTo>
                    <a:pt x="52489" y="482930"/>
                  </a:moveTo>
                  <a:lnTo>
                    <a:pt x="48983" y="475932"/>
                  </a:lnTo>
                  <a:lnTo>
                    <a:pt x="45491" y="465429"/>
                  </a:lnTo>
                  <a:lnTo>
                    <a:pt x="41986" y="461937"/>
                  </a:lnTo>
                  <a:lnTo>
                    <a:pt x="41986" y="458431"/>
                  </a:lnTo>
                  <a:lnTo>
                    <a:pt x="38493" y="454939"/>
                  </a:lnTo>
                  <a:lnTo>
                    <a:pt x="34988" y="451434"/>
                  </a:lnTo>
                  <a:lnTo>
                    <a:pt x="34988" y="444436"/>
                  </a:lnTo>
                  <a:lnTo>
                    <a:pt x="31496" y="440931"/>
                  </a:lnTo>
                  <a:lnTo>
                    <a:pt x="31496" y="437438"/>
                  </a:lnTo>
                  <a:lnTo>
                    <a:pt x="27990" y="433933"/>
                  </a:lnTo>
                  <a:lnTo>
                    <a:pt x="27990" y="430441"/>
                  </a:lnTo>
                  <a:lnTo>
                    <a:pt x="27990" y="426935"/>
                  </a:lnTo>
                  <a:lnTo>
                    <a:pt x="24498" y="419938"/>
                  </a:lnTo>
                  <a:lnTo>
                    <a:pt x="24498" y="416445"/>
                  </a:lnTo>
                  <a:lnTo>
                    <a:pt x="20993" y="412940"/>
                  </a:lnTo>
                  <a:lnTo>
                    <a:pt x="20993" y="409435"/>
                  </a:lnTo>
                  <a:lnTo>
                    <a:pt x="17487" y="405942"/>
                  </a:lnTo>
                  <a:lnTo>
                    <a:pt x="17487" y="402437"/>
                  </a:lnTo>
                  <a:lnTo>
                    <a:pt x="17487" y="398945"/>
                  </a:lnTo>
                  <a:lnTo>
                    <a:pt x="13995" y="398945"/>
                  </a:lnTo>
                  <a:lnTo>
                    <a:pt x="13995" y="395439"/>
                  </a:lnTo>
                  <a:lnTo>
                    <a:pt x="13995" y="391947"/>
                  </a:lnTo>
                  <a:lnTo>
                    <a:pt x="13995" y="388442"/>
                  </a:lnTo>
                  <a:lnTo>
                    <a:pt x="10490" y="388442"/>
                  </a:lnTo>
                  <a:lnTo>
                    <a:pt x="10490" y="384949"/>
                  </a:lnTo>
                  <a:lnTo>
                    <a:pt x="10490" y="381444"/>
                  </a:lnTo>
                  <a:lnTo>
                    <a:pt x="10490" y="377951"/>
                  </a:lnTo>
                  <a:lnTo>
                    <a:pt x="6997" y="374446"/>
                  </a:lnTo>
                  <a:lnTo>
                    <a:pt x="6997" y="370941"/>
                  </a:lnTo>
                  <a:lnTo>
                    <a:pt x="6997" y="367449"/>
                  </a:lnTo>
                  <a:lnTo>
                    <a:pt x="3492" y="363943"/>
                  </a:lnTo>
                  <a:lnTo>
                    <a:pt x="3492" y="360451"/>
                  </a:lnTo>
                  <a:lnTo>
                    <a:pt x="3492" y="356946"/>
                  </a:lnTo>
                  <a:lnTo>
                    <a:pt x="3492" y="353453"/>
                  </a:lnTo>
                  <a:lnTo>
                    <a:pt x="3492" y="349948"/>
                  </a:lnTo>
                  <a:lnTo>
                    <a:pt x="0" y="346443"/>
                  </a:lnTo>
                  <a:lnTo>
                    <a:pt x="0" y="283463"/>
                  </a:lnTo>
                  <a:lnTo>
                    <a:pt x="3492" y="283463"/>
                  </a:lnTo>
                  <a:lnTo>
                    <a:pt x="3492" y="279958"/>
                  </a:lnTo>
                  <a:lnTo>
                    <a:pt x="3492" y="276453"/>
                  </a:lnTo>
                  <a:lnTo>
                    <a:pt x="3492" y="272961"/>
                  </a:lnTo>
                  <a:lnTo>
                    <a:pt x="6997" y="269455"/>
                  </a:lnTo>
                  <a:lnTo>
                    <a:pt x="6997" y="265963"/>
                  </a:lnTo>
                  <a:lnTo>
                    <a:pt x="6997" y="262458"/>
                  </a:lnTo>
                  <a:lnTo>
                    <a:pt x="10490" y="262458"/>
                  </a:lnTo>
                  <a:lnTo>
                    <a:pt x="10490" y="258965"/>
                  </a:lnTo>
                  <a:lnTo>
                    <a:pt x="10490" y="255460"/>
                  </a:lnTo>
                  <a:lnTo>
                    <a:pt x="13995" y="251967"/>
                  </a:lnTo>
                  <a:lnTo>
                    <a:pt x="13995" y="248462"/>
                  </a:lnTo>
                  <a:lnTo>
                    <a:pt x="17487" y="248462"/>
                  </a:lnTo>
                  <a:lnTo>
                    <a:pt x="17487" y="244970"/>
                  </a:lnTo>
                  <a:lnTo>
                    <a:pt x="17487" y="241465"/>
                  </a:lnTo>
                  <a:lnTo>
                    <a:pt x="20993" y="241465"/>
                  </a:lnTo>
                  <a:lnTo>
                    <a:pt x="20993" y="237959"/>
                  </a:lnTo>
                  <a:lnTo>
                    <a:pt x="24498" y="234467"/>
                  </a:lnTo>
                  <a:lnTo>
                    <a:pt x="24498" y="230962"/>
                  </a:lnTo>
                  <a:lnTo>
                    <a:pt x="27990" y="230962"/>
                  </a:lnTo>
                  <a:lnTo>
                    <a:pt x="27990" y="227469"/>
                  </a:lnTo>
                  <a:lnTo>
                    <a:pt x="31496" y="223964"/>
                  </a:lnTo>
                  <a:lnTo>
                    <a:pt x="34988" y="220471"/>
                  </a:lnTo>
                  <a:lnTo>
                    <a:pt x="38493" y="213474"/>
                  </a:lnTo>
                  <a:lnTo>
                    <a:pt x="41986" y="209969"/>
                  </a:lnTo>
                  <a:lnTo>
                    <a:pt x="41986" y="206463"/>
                  </a:lnTo>
                  <a:lnTo>
                    <a:pt x="45491" y="202971"/>
                  </a:lnTo>
                  <a:lnTo>
                    <a:pt x="48983" y="199466"/>
                  </a:lnTo>
                  <a:lnTo>
                    <a:pt x="48983" y="195973"/>
                  </a:lnTo>
                  <a:lnTo>
                    <a:pt x="52489" y="195973"/>
                  </a:lnTo>
                  <a:lnTo>
                    <a:pt x="52489" y="192468"/>
                  </a:lnTo>
                  <a:lnTo>
                    <a:pt x="55994" y="188975"/>
                  </a:lnTo>
                  <a:lnTo>
                    <a:pt x="55994" y="185470"/>
                  </a:lnTo>
                  <a:lnTo>
                    <a:pt x="59486" y="181978"/>
                  </a:lnTo>
                  <a:lnTo>
                    <a:pt x="59486" y="178473"/>
                  </a:lnTo>
                  <a:lnTo>
                    <a:pt x="62992" y="178473"/>
                  </a:lnTo>
                  <a:lnTo>
                    <a:pt x="62992" y="174967"/>
                  </a:lnTo>
                  <a:lnTo>
                    <a:pt x="62992" y="171475"/>
                  </a:lnTo>
                  <a:lnTo>
                    <a:pt x="66484" y="171475"/>
                  </a:lnTo>
                  <a:lnTo>
                    <a:pt x="66484" y="167970"/>
                  </a:lnTo>
                  <a:lnTo>
                    <a:pt x="66484" y="164477"/>
                  </a:lnTo>
                  <a:lnTo>
                    <a:pt x="69989" y="160972"/>
                  </a:lnTo>
                  <a:lnTo>
                    <a:pt x="69989" y="157479"/>
                  </a:lnTo>
                  <a:lnTo>
                    <a:pt x="69989" y="153974"/>
                  </a:lnTo>
                  <a:lnTo>
                    <a:pt x="73482" y="153974"/>
                  </a:lnTo>
                  <a:lnTo>
                    <a:pt x="73482" y="150482"/>
                  </a:lnTo>
                  <a:lnTo>
                    <a:pt x="73482" y="146977"/>
                  </a:lnTo>
                  <a:lnTo>
                    <a:pt x="73482" y="143484"/>
                  </a:lnTo>
                  <a:lnTo>
                    <a:pt x="73482" y="139979"/>
                  </a:lnTo>
                  <a:lnTo>
                    <a:pt x="76987" y="139979"/>
                  </a:lnTo>
                  <a:lnTo>
                    <a:pt x="76987" y="66484"/>
                  </a:lnTo>
                  <a:lnTo>
                    <a:pt x="73482" y="66484"/>
                  </a:lnTo>
                  <a:lnTo>
                    <a:pt x="73482" y="45491"/>
                  </a:lnTo>
                  <a:lnTo>
                    <a:pt x="69989" y="41998"/>
                  </a:lnTo>
                  <a:lnTo>
                    <a:pt x="69989" y="38493"/>
                  </a:lnTo>
                  <a:lnTo>
                    <a:pt x="69989" y="34988"/>
                  </a:lnTo>
                  <a:lnTo>
                    <a:pt x="69989" y="31495"/>
                  </a:lnTo>
                  <a:lnTo>
                    <a:pt x="66484" y="27990"/>
                  </a:lnTo>
                  <a:lnTo>
                    <a:pt x="66484" y="20993"/>
                  </a:lnTo>
                  <a:lnTo>
                    <a:pt x="66484" y="17500"/>
                  </a:lnTo>
                  <a:lnTo>
                    <a:pt x="62992" y="10502"/>
                  </a:lnTo>
                  <a:lnTo>
                    <a:pt x="6299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7874997" y="3465760"/>
              <a:ext cx="35560" cy="28575"/>
            </a:xfrm>
            <a:custGeom>
              <a:avLst/>
              <a:gdLst/>
              <a:ahLst/>
              <a:cxnLst/>
              <a:rect l="l" t="t" r="r" b="b"/>
              <a:pathLst>
                <a:path w="35559" h="28575">
                  <a:moveTo>
                    <a:pt x="35001" y="20993"/>
                  </a:moveTo>
                  <a:lnTo>
                    <a:pt x="14008" y="0"/>
                  </a:lnTo>
                  <a:lnTo>
                    <a:pt x="0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9404286" y="4725573"/>
              <a:ext cx="854075" cy="10795"/>
            </a:xfrm>
            <a:custGeom>
              <a:avLst/>
              <a:gdLst/>
              <a:ahLst/>
              <a:cxnLst/>
              <a:rect l="l" t="t" r="r" b="b"/>
              <a:pathLst>
                <a:path w="854075" h="10795">
                  <a:moveTo>
                    <a:pt x="0" y="10502"/>
                  </a:moveTo>
                  <a:lnTo>
                    <a:pt x="853884" y="10502"/>
                  </a:lnTo>
                  <a:lnTo>
                    <a:pt x="853884" y="0"/>
                  </a:lnTo>
                  <a:lnTo>
                    <a:pt x="38493" y="0"/>
                  </a:lnTo>
                  <a:lnTo>
                    <a:pt x="38493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10825085" y="5932908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10825085" y="58804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7374572" y="7609170"/>
              <a:ext cx="1116965" cy="28575"/>
            </a:xfrm>
            <a:custGeom>
              <a:avLst/>
              <a:gdLst/>
              <a:ahLst/>
              <a:cxnLst/>
              <a:rect l="l" t="t" r="r" b="b"/>
              <a:pathLst>
                <a:path w="1116965" h="28575">
                  <a:moveTo>
                    <a:pt x="0" y="0"/>
                  </a:moveTo>
                  <a:lnTo>
                    <a:pt x="0" y="27990"/>
                  </a:lnTo>
                  <a:lnTo>
                    <a:pt x="1116342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8525910" y="7598673"/>
              <a:ext cx="241935" cy="38735"/>
            </a:xfrm>
            <a:custGeom>
              <a:avLst/>
              <a:gdLst/>
              <a:ahLst/>
              <a:cxnLst/>
              <a:rect l="l" t="t" r="r" b="b"/>
              <a:pathLst>
                <a:path w="241934" h="38734">
                  <a:moveTo>
                    <a:pt x="0" y="38493"/>
                  </a:moveTo>
                  <a:lnTo>
                    <a:pt x="241465" y="38493"/>
                  </a:lnTo>
                  <a:lnTo>
                    <a:pt x="24146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1" name="object 2071"/>
            <p:cNvSpPr/>
            <p:nvPr/>
          </p:nvSpPr>
          <p:spPr>
            <a:xfrm>
              <a:off x="5955521" y="627760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2" name="object 2072"/>
            <p:cNvSpPr/>
            <p:nvPr/>
          </p:nvSpPr>
          <p:spPr>
            <a:xfrm>
              <a:off x="5967773" y="618836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3" name="object 2073"/>
            <p:cNvSpPr/>
            <p:nvPr/>
          </p:nvSpPr>
          <p:spPr>
            <a:xfrm>
              <a:off x="5964263" y="6107887"/>
              <a:ext cx="14604" cy="161290"/>
            </a:xfrm>
            <a:custGeom>
              <a:avLst/>
              <a:gdLst/>
              <a:ahLst/>
              <a:cxnLst/>
              <a:rect l="l" t="t" r="r" b="b"/>
              <a:pathLst>
                <a:path w="14604" h="161289">
                  <a:moveTo>
                    <a:pt x="6997" y="0"/>
                  </a:moveTo>
                  <a:lnTo>
                    <a:pt x="0" y="0"/>
                  </a:lnTo>
                  <a:lnTo>
                    <a:pt x="0" y="160972"/>
                  </a:lnTo>
                  <a:lnTo>
                    <a:pt x="6997" y="160972"/>
                  </a:lnTo>
                  <a:lnTo>
                    <a:pt x="6997" y="0"/>
                  </a:lnTo>
                  <a:close/>
                </a:path>
                <a:path w="14604" h="161289">
                  <a:moveTo>
                    <a:pt x="14008" y="0"/>
                  </a:moveTo>
                  <a:lnTo>
                    <a:pt x="7010" y="0"/>
                  </a:lnTo>
                  <a:lnTo>
                    <a:pt x="7010" y="160972"/>
                  </a:lnTo>
                  <a:lnTo>
                    <a:pt x="14008" y="160972"/>
                  </a:lnTo>
                  <a:lnTo>
                    <a:pt x="1400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4" name="object 2074"/>
            <p:cNvSpPr/>
            <p:nvPr/>
          </p:nvSpPr>
          <p:spPr>
            <a:xfrm>
              <a:off x="5967773" y="618837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5" name="object 2075"/>
            <p:cNvSpPr/>
            <p:nvPr/>
          </p:nvSpPr>
          <p:spPr>
            <a:xfrm>
              <a:off x="10893311" y="588217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52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  <a:path w="7620" h="7620">
                  <a:moveTo>
                    <a:pt x="7010" y="1752"/>
                  </a:moveTo>
                  <a:lnTo>
                    <a:pt x="6502" y="508"/>
                  </a:lnTo>
                  <a:lnTo>
                    <a:pt x="5257" y="0"/>
                  </a:lnTo>
                  <a:lnTo>
                    <a:pt x="4013" y="508"/>
                  </a:lnTo>
                  <a:lnTo>
                    <a:pt x="3505" y="1752"/>
                  </a:lnTo>
                  <a:lnTo>
                    <a:pt x="4013" y="2984"/>
                  </a:lnTo>
                  <a:lnTo>
                    <a:pt x="5232" y="3505"/>
                  </a:lnTo>
                  <a:lnTo>
                    <a:pt x="4013" y="4013"/>
                  </a:lnTo>
                  <a:lnTo>
                    <a:pt x="3505" y="5245"/>
                  </a:lnTo>
                  <a:lnTo>
                    <a:pt x="4013" y="6489"/>
                  </a:lnTo>
                  <a:lnTo>
                    <a:pt x="5257" y="6997"/>
                  </a:lnTo>
                  <a:lnTo>
                    <a:pt x="6502" y="6489"/>
                  </a:lnTo>
                  <a:lnTo>
                    <a:pt x="7010" y="5245"/>
                  </a:lnTo>
                  <a:lnTo>
                    <a:pt x="6502" y="4013"/>
                  </a:lnTo>
                  <a:lnTo>
                    <a:pt x="5270" y="3505"/>
                  </a:lnTo>
                  <a:lnTo>
                    <a:pt x="6502" y="2984"/>
                  </a:lnTo>
                  <a:lnTo>
                    <a:pt x="701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6" name="object 2076"/>
            <p:cNvSpPr/>
            <p:nvPr/>
          </p:nvSpPr>
          <p:spPr>
            <a:xfrm>
              <a:off x="10856576" y="5873411"/>
              <a:ext cx="59690" cy="10795"/>
            </a:xfrm>
            <a:custGeom>
              <a:avLst/>
              <a:gdLst/>
              <a:ahLst/>
              <a:cxnLst/>
              <a:rect l="l" t="t" r="r" b="b"/>
              <a:pathLst>
                <a:path w="59690" h="10795">
                  <a:moveTo>
                    <a:pt x="3505" y="10502"/>
                  </a:moveTo>
                  <a:lnTo>
                    <a:pt x="0" y="10502"/>
                  </a:lnTo>
                  <a:lnTo>
                    <a:pt x="0" y="0"/>
                  </a:lnTo>
                  <a:lnTo>
                    <a:pt x="7010" y="0"/>
                  </a:lnTo>
                  <a:lnTo>
                    <a:pt x="55994" y="6997"/>
                  </a:lnTo>
                  <a:lnTo>
                    <a:pt x="59499" y="6997"/>
                  </a:lnTo>
                  <a:lnTo>
                    <a:pt x="59499" y="10502"/>
                  </a:lnTo>
                  <a:lnTo>
                    <a:pt x="55994" y="10502"/>
                  </a:lnTo>
                  <a:lnTo>
                    <a:pt x="55994" y="6997"/>
                  </a:lnTo>
                  <a:lnTo>
                    <a:pt x="7010" y="0"/>
                  </a:lnTo>
                  <a:lnTo>
                    <a:pt x="3505" y="3505"/>
                  </a:lnTo>
                  <a:lnTo>
                    <a:pt x="3505" y="6997"/>
                  </a:lnTo>
                  <a:lnTo>
                    <a:pt x="3505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7" name="object 2077"/>
            <p:cNvSpPr/>
            <p:nvPr/>
          </p:nvSpPr>
          <p:spPr>
            <a:xfrm>
              <a:off x="10891578" y="5880415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0"/>
                  </a:moveTo>
                  <a:lnTo>
                    <a:pt x="10490" y="10502"/>
                  </a:lnTo>
                  <a:lnTo>
                    <a:pt x="0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8" name="object 2078"/>
            <p:cNvSpPr/>
            <p:nvPr/>
          </p:nvSpPr>
          <p:spPr>
            <a:xfrm>
              <a:off x="10895069" y="5883917"/>
              <a:ext cx="17780" cy="24765"/>
            </a:xfrm>
            <a:custGeom>
              <a:avLst/>
              <a:gdLst/>
              <a:ahLst/>
              <a:cxnLst/>
              <a:rect l="l" t="t" r="r" b="b"/>
              <a:pathLst>
                <a:path w="17779" h="24764">
                  <a:moveTo>
                    <a:pt x="3505" y="13995"/>
                  </a:moveTo>
                  <a:lnTo>
                    <a:pt x="7010" y="17500"/>
                  </a:lnTo>
                  <a:lnTo>
                    <a:pt x="7010" y="20993"/>
                  </a:lnTo>
                  <a:lnTo>
                    <a:pt x="17500" y="24498"/>
                  </a:lnTo>
                  <a:lnTo>
                    <a:pt x="0" y="20993"/>
                  </a:lnTo>
                  <a:lnTo>
                    <a:pt x="0" y="13995"/>
                  </a:lnTo>
                  <a:lnTo>
                    <a:pt x="3505" y="3492"/>
                  </a:lnTo>
                  <a:lnTo>
                    <a:pt x="3505" y="0"/>
                  </a:lnTo>
                  <a:lnTo>
                    <a:pt x="3505" y="3492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9" name="object 2079"/>
            <p:cNvSpPr/>
            <p:nvPr/>
          </p:nvSpPr>
          <p:spPr>
            <a:xfrm>
              <a:off x="10991304" y="581567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6997" y="1752"/>
                  </a:moveTo>
                  <a:lnTo>
                    <a:pt x="6489" y="520"/>
                  </a:lnTo>
                  <a:lnTo>
                    <a:pt x="5245" y="0"/>
                  </a:lnTo>
                  <a:lnTo>
                    <a:pt x="4013" y="520"/>
                  </a:lnTo>
                  <a:lnTo>
                    <a:pt x="3492" y="1739"/>
                  </a:ln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492" y="1790"/>
                  </a:lnTo>
                  <a:lnTo>
                    <a:pt x="4013" y="2997"/>
                  </a:lnTo>
                  <a:lnTo>
                    <a:pt x="5245" y="3505"/>
                  </a:lnTo>
                  <a:lnTo>
                    <a:pt x="6489" y="2997"/>
                  </a:lnTo>
                  <a:lnTo>
                    <a:pt x="6997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0" name="object 2080"/>
            <p:cNvSpPr/>
            <p:nvPr/>
          </p:nvSpPr>
          <p:spPr>
            <a:xfrm>
              <a:off x="10954566" y="5806921"/>
              <a:ext cx="56515" cy="10795"/>
            </a:xfrm>
            <a:custGeom>
              <a:avLst/>
              <a:gdLst/>
              <a:ahLst/>
              <a:cxnLst/>
              <a:rect l="l" t="t" r="r" b="b"/>
              <a:pathLst>
                <a:path w="56515" h="10795">
                  <a:moveTo>
                    <a:pt x="0" y="10502"/>
                  </a:moveTo>
                  <a:lnTo>
                    <a:pt x="0" y="6997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55994" y="6997"/>
                  </a:lnTo>
                  <a:lnTo>
                    <a:pt x="6997" y="0"/>
                  </a:lnTo>
                  <a:lnTo>
                    <a:pt x="0" y="0"/>
                  </a:lnTo>
                  <a:lnTo>
                    <a:pt x="0" y="6997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10989564" y="5810418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3505"/>
                  </a:moveTo>
                  <a:lnTo>
                    <a:pt x="10490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2" name="object 2082"/>
            <p:cNvSpPr/>
            <p:nvPr/>
          </p:nvSpPr>
          <p:spPr>
            <a:xfrm>
              <a:off x="10993064" y="5817423"/>
              <a:ext cx="14604" cy="24765"/>
            </a:xfrm>
            <a:custGeom>
              <a:avLst/>
              <a:gdLst/>
              <a:ahLst/>
              <a:cxnLst/>
              <a:rect l="l" t="t" r="r" b="b"/>
              <a:pathLst>
                <a:path w="14604" h="24764">
                  <a:moveTo>
                    <a:pt x="13995" y="24498"/>
                  </a:moveTo>
                  <a:lnTo>
                    <a:pt x="0" y="17500"/>
                  </a:lnTo>
                  <a:lnTo>
                    <a:pt x="0" y="13995"/>
                  </a:lnTo>
                  <a:lnTo>
                    <a:pt x="3492" y="3505"/>
                  </a:lnTo>
                  <a:lnTo>
                    <a:pt x="3492" y="0"/>
                  </a:ln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3" name="object 2083"/>
            <p:cNvSpPr/>
            <p:nvPr/>
          </p:nvSpPr>
          <p:spPr>
            <a:xfrm>
              <a:off x="10996556" y="5831423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3505" y="6997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4" name="object 2084"/>
            <p:cNvSpPr/>
            <p:nvPr/>
          </p:nvSpPr>
          <p:spPr>
            <a:xfrm>
              <a:off x="11089284" y="5749188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52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  <a:path w="7620" h="3810">
                  <a:moveTo>
                    <a:pt x="7010" y="1752"/>
                  </a:moveTo>
                  <a:lnTo>
                    <a:pt x="6489" y="508"/>
                  </a:lnTo>
                  <a:lnTo>
                    <a:pt x="5257" y="0"/>
                  </a:lnTo>
                  <a:lnTo>
                    <a:pt x="4013" y="508"/>
                  </a:lnTo>
                  <a:lnTo>
                    <a:pt x="3505" y="1752"/>
                  </a:lnTo>
                  <a:lnTo>
                    <a:pt x="4013" y="2984"/>
                  </a:lnTo>
                  <a:lnTo>
                    <a:pt x="5257" y="3505"/>
                  </a:lnTo>
                  <a:lnTo>
                    <a:pt x="6489" y="2984"/>
                  </a:lnTo>
                  <a:lnTo>
                    <a:pt x="701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11052551" y="5736931"/>
              <a:ext cx="59690" cy="10795"/>
            </a:xfrm>
            <a:custGeom>
              <a:avLst/>
              <a:gdLst/>
              <a:ahLst/>
              <a:cxnLst/>
              <a:rect l="l" t="t" r="r" b="b"/>
              <a:pathLst>
                <a:path w="59690" h="10795">
                  <a:moveTo>
                    <a:pt x="0" y="10502"/>
                  </a:moveTo>
                  <a:lnTo>
                    <a:pt x="0" y="3505"/>
                  </a:lnTo>
                  <a:lnTo>
                    <a:pt x="6997" y="0"/>
                  </a:lnTo>
                  <a:lnTo>
                    <a:pt x="55994" y="10502"/>
                  </a:lnTo>
                  <a:lnTo>
                    <a:pt x="59486" y="10502"/>
                  </a:lnTo>
                  <a:lnTo>
                    <a:pt x="55994" y="10502"/>
                  </a:lnTo>
                  <a:lnTo>
                    <a:pt x="6997" y="3505"/>
                  </a:lnTo>
                  <a:lnTo>
                    <a:pt x="3505" y="3505"/>
                  </a:lnTo>
                  <a:lnTo>
                    <a:pt x="0" y="10502"/>
                  </a:lnTo>
                  <a:lnTo>
                    <a:pt x="3505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6" name="object 2086"/>
            <p:cNvSpPr/>
            <p:nvPr/>
          </p:nvSpPr>
          <p:spPr>
            <a:xfrm>
              <a:off x="11087550" y="5743929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3505"/>
                  </a:moveTo>
                  <a:lnTo>
                    <a:pt x="10490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7" name="object 2087"/>
            <p:cNvSpPr/>
            <p:nvPr/>
          </p:nvSpPr>
          <p:spPr>
            <a:xfrm>
              <a:off x="11091047" y="5750935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09" h="14604">
                  <a:moveTo>
                    <a:pt x="0" y="13995"/>
                  </a:moveTo>
                  <a:lnTo>
                    <a:pt x="3505" y="3492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11091047" y="576143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0" y="6997"/>
                  </a:lnTo>
                  <a:lnTo>
                    <a:pt x="13995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11094542" y="5764932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3505" y="3492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0" name="object 2090"/>
            <p:cNvSpPr/>
            <p:nvPr/>
          </p:nvSpPr>
          <p:spPr>
            <a:xfrm>
              <a:off x="11180280" y="566520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6997" y="1752"/>
                  </a:moveTo>
                  <a:lnTo>
                    <a:pt x="6489" y="508"/>
                  </a:lnTo>
                  <a:lnTo>
                    <a:pt x="5245" y="0"/>
                  </a:lnTo>
                  <a:lnTo>
                    <a:pt x="4013" y="508"/>
                  </a:lnTo>
                  <a:lnTo>
                    <a:pt x="3492" y="1739"/>
                  </a:ln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84"/>
                  </a:lnTo>
                  <a:lnTo>
                    <a:pt x="1752" y="3505"/>
                  </a:lnTo>
                  <a:lnTo>
                    <a:pt x="2984" y="2984"/>
                  </a:lnTo>
                  <a:lnTo>
                    <a:pt x="3492" y="1790"/>
                  </a:lnTo>
                  <a:lnTo>
                    <a:pt x="4013" y="2984"/>
                  </a:lnTo>
                  <a:lnTo>
                    <a:pt x="5245" y="3505"/>
                  </a:lnTo>
                  <a:lnTo>
                    <a:pt x="6489" y="2984"/>
                  </a:lnTo>
                  <a:lnTo>
                    <a:pt x="6997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1" name="object 2091"/>
            <p:cNvSpPr/>
            <p:nvPr/>
          </p:nvSpPr>
          <p:spPr>
            <a:xfrm>
              <a:off x="11143541" y="5652942"/>
              <a:ext cx="56515" cy="10795"/>
            </a:xfrm>
            <a:custGeom>
              <a:avLst/>
              <a:gdLst/>
              <a:ahLst/>
              <a:cxnLst/>
              <a:rect l="l" t="t" r="r" b="b"/>
              <a:pathLst>
                <a:path w="56515" h="10795">
                  <a:moveTo>
                    <a:pt x="0" y="10502"/>
                  </a:moveTo>
                  <a:lnTo>
                    <a:pt x="0" y="3505"/>
                  </a:lnTo>
                  <a:lnTo>
                    <a:pt x="6997" y="0"/>
                  </a:lnTo>
                  <a:lnTo>
                    <a:pt x="55994" y="10502"/>
                  </a:lnTo>
                  <a:lnTo>
                    <a:pt x="6997" y="3505"/>
                  </a:lnTo>
                  <a:lnTo>
                    <a:pt x="3505" y="3505"/>
                  </a:lnTo>
                  <a:lnTo>
                    <a:pt x="0" y="10502"/>
                  </a:lnTo>
                  <a:lnTo>
                    <a:pt x="3505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2" name="object 2092"/>
            <p:cNvSpPr/>
            <p:nvPr/>
          </p:nvSpPr>
          <p:spPr>
            <a:xfrm>
              <a:off x="11178537" y="5659940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3505"/>
                  </a:moveTo>
                  <a:lnTo>
                    <a:pt x="10490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3" name="object 2093"/>
            <p:cNvSpPr/>
            <p:nvPr/>
          </p:nvSpPr>
          <p:spPr>
            <a:xfrm>
              <a:off x="11182034" y="5666948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09" h="14604">
                  <a:moveTo>
                    <a:pt x="0" y="13995"/>
                  </a:moveTo>
                  <a:lnTo>
                    <a:pt x="3505" y="3492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4" name="object 2094"/>
            <p:cNvSpPr/>
            <p:nvPr/>
          </p:nvSpPr>
          <p:spPr>
            <a:xfrm>
              <a:off x="11182034" y="56774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0" y="6997"/>
                  </a:lnTo>
                  <a:lnTo>
                    <a:pt x="13995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5" name="object 2095"/>
            <p:cNvSpPr/>
            <p:nvPr/>
          </p:nvSpPr>
          <p:spPr>
            <a:xfrm>
              <a:off x="11185529" y="5680945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3505" y="3492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6" name="object 2096"/>
            <p:cNvSpPr/>
            <p:nvPr/>
          </p:nvSpPr>
          <p:spPr>
            <a:xfrm>
              <a:off x="11766450" y="4484113"/>
              <a:ext cx="14604" cy="21590"/>
            </a:xfrm>
            <a:custGeom>
              <a:avLst/>
              <a:gdLst/>
              <a:ahLst/>
              <a:cxnLst/>
              <a:rect l="l" t="t" r="r" b="b"/>
              <a:pathLst>
                <a:path w="14604" h="21589">
                  <a:moveTo>
                    <a:pt x="0" y="0"/>
                  </a:moveTo>
                  <a:lnTo>
                    <a:pt x="13995" y="209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7" name="object 2097"/>
            <p:cNvSpPr/>
            <p:nvPr/>
          </p:nvSpPr>
          <p:spPr>
            <a:xfrm>
              <a:off x="11794447" y="4522607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11815444" y="4557602"/>
              <a:ext cx="14604" cy="21590"/>
            </a:xfrm>
            <a:custGeom>
              <a:avLst/>
              <a:gdLst/>
              <a:ahLst/>
              <a:cxnLst/>
              <a:rect l="l" t="t" r="r" b="b"/>
              <a:pathLst>
                <a:path w="14604" h="21589">
                  <a:moveTo>
                    <a:pt x="0" y="0"/>
                  </a:moveTo>
                  <a:lnTo>
                    <a:pt x="13995" y="209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9" name="object 2099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757698" y="4603096"/>
              <a:ext cx="115489" cy="159227"/>
            </a:xfrm>
            <a:prstGeom prst="rect">
              <a:avLst/>
            </a:prstGeom>
          </p:spPr>
        </p:pic>
        <p:sp>
          <p:nvSpPr>
            <p:cNvPr id="2100" name="object 2100"/>
            <p:cNvSpPr/>
            <p:nvPr/>
          </p:nvSpPr>
          <p:spPr>
            <a:xfrm>
              <a:off x="11759446" y="4477117"/>
              <a:ext cx="112395" cy="283845"/>
            </a:xfrm>
            <a:custGeom>
              <a:avLst/>
              <a:gdLst/>
              <a:ahLst/>
              <a:cxnLst/>
              <a:rect l="l" t="t" r="r" b="b"/>
              <a:pathLst>
                <a:path w="112395" h="283845">
                  <a:moveTo>
                    <a:pt x="111988" y="223964"/>
                  </a:moveTo>
                  <a:lnTo>
                    <a:pt x="111988" y="283451"/>
                  </a:lnTo>
                  <a:lnTo>
                    <a:pt x="0" y="283451"/>
                  </a:lnTo>
                  <a:lnTo>
                    <a:pt x="0" y="0"/>
                  </a:lnTo>
                  <a:lnTo>
                    <a:pt x="111988" y="0"/>
                  </a:lnTo>
                  <a:lnTo>
                    <a:pt x="111988" y="94487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1" name="object 2101"/>
            <p:cNvSpPr/>
            <p:nvPr/>
          </p:nvSpPr>
          <p:spPr>
            <a:xfrm>
              <a:off x="11871435" y="4603096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0"/>
                  </a:moveTo>
                  <a:lnTo>
                    <a:pt x="0" y="3149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2" name="object 2102"/>
            <p:cNvSpPr/>
            <p:nvPr/>
          </p:nvSpPr>
          <p:spPr>
            <a:xfrm>
              <a:off x="11867937" y="4606594"/>
              <a:ext cx="0" cy="73660"/>
            </a:xfrm>
            <a:custGeom>
              <a:avLst/>
              <a:gdLst/>
              <a:ahLst/>
              <a:cxnLst/>
              <a:rect l="l" t="t" r="r" b="b"/>
              <a:pathLst>
                <a:path h="73660">
                  <a:moveTo>
                    <a:pt x="0" y="0"/>
                  </a:moveTo>
                  <a:lnTo>
                    <a:pt x="0" y="734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3" name="object 2103"/>
            <p:cNvSpPr/>
            <p:nvPr/>
          </p:nvSpPr>
          <p:spPr>
            <a:xfrm>
              <a:off x="11766450" y="4484113"/>
              <a:ext cx="101600" cy="172085"/>
            </a:xfrm>
            <a:custGeom>
              <a:avLst/>
              <a:gdLst/>
              <a:ahLst/>
              <a:cxnLst/>
              <a:rect l="l" t="t" r="r" b="b"/>
              <a:pathLst>
                <a:path w="101600" h="172085">
                  <a:moveTo>
                    <a:pt x="0" y="171475"/>
                  </a:moveTo>
                  <a:lnTo>
                    <a:pt x="0" y="0"/>
                  </a:lnTo>
                  <a:lnTo>
                    <a:pt x="101485" y="0"/>
                  </a:lnTo>
                  <a:lnTo>
                    <a:pt x="101485" y="9098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11867937" y="4606594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0"/>
                  </a:moveTo>
                  <a:lnTo>
                    <a:pt x="0" y="3149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12343870" y="467658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11748950" y="4393121"/>
              <a:ext cx="353695" cy="17780"/>
            </a:xfrm>
            <a:custGeom>
              <a:avLst/>
              <a:gdLst/>
              <a:ahLst/>
              <a:cxnLst/>
              <a:rect l="l" t="t" r="r" b="b"/>
              <a:pathLst>
                <a:path w="353695" h="17779">
                  <a:moveTo>
                    <a:pt x="353453" y="17500"/>
                  </a:moveTo>
                  <a:lnTo>
                    <a:pt x="52501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07" name="object 210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107650" y="4415870"/>
              <a:ext cx="258974" cy="321957"/>
            </a:xfrm>
            <a:prstGeom prst="rect">
              <a:avLst/>
            </a:prstGeom>
          </p:spPr>
        </p:pic>
        <p:pic>
          <p:nvPicPr>
            <p:cNvPr id="2108" name="object 210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1187280" y="4419369"/>
              <a:ext cx="251965" cy="283470"/>
            </a:xfrm>
            <a:prstGeom prst="rect">
              <a:avLst/>
            </a:prstGeom>
          </p:spPr>
        </p:pic>
        <p:sp>
          <p:nvSpPr>
            <p:cNvPr id="2109" name="object 2109"/>
            <p:cNvSpPr/>
            <p:nvPr/>
          </p:nvSpPr>
          <p:spPr>
            <a:xfrm>
              <a:off x="11448002" y="4393125"/>
              <a:ext cx="300990" cy="21590"/>
            </a:xfrm>
            <a:custGeom>
              <a:avLst/>
              <a:gdLst/>
              <a:ahLst/>
              <a:cxnLst/>
              <a:rect l="l" t="t" r="r" b="b"/>
              <a:pathLst>
                <a:path w="300990" h="21589">
                  <a:moveTo>
                    <a:pt x="300951" y="0"/>
                  </a:moveTo>
                  <a:lnTo>
                    <a:pt x="115481" y="17500"/>
                  </a:lnTo>
                  <a:lnTo>
                    <a:pt x="0" y="209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0" name="object 2110"/>
            <p:cNvSpPr/>
            <p:nvPr/>
          </p:nvSpPr>
          <p:spPr>
            <a:xfrm>
              <a:off x="11447998" y="4400122"/>
              <a:ext cx="654685" cy="21590"/>
            </a:xfrm>
            <a:custGeom>
              <a:avLst/>
              <a:gdLst/>
              <a:ahLst/>
              <a:cxnLst/>
              <a:rect l="l" t="t" r="r" b="b"/>
              <a:pathLst>
                <a:path w="654684" h="21589">
                  <a:moveTo>
                    <a:pt x="654405" y="17500"/>
                  </a:moveTo>
                  <a:lnTo>
                    <a:pt x="353453" y="0"/>
                  </a:lnTo>
                  <a:lnTo>
                    <a:pt x="300951" y="0"/>
                  </a:lnTo>
                  <a:lnTo>
                    <a:pt x="115481" y="17500"/>
                  </a:lnTo>
                  <a:lnTo>
                    <a:pt x="0" y="210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11273021" y="4424620"/>
              <a:ext cx="168275" cy="101600"/>
            </a:xfrm>
            <a:custGeom>
              <a:avLst/>
              <a:gdLst/>
              <a:ahLst/>
              <a:cxnLst/>
              <a:rect l="l" t="t" r="r" b="b"/>
              <a:pathLst>
                <a:path w="168275" h="101600">
                  <a:moveTo>
                    <a:pt x="0" y="101485"/>
                  </a:moveTo>
                  <a:lnTo>
                    <a:pt x="34988" y="66497"/>
                  </a:lnTo>
                  <a:lnTo>
                    <a:pt x="76987" y="38493"/>
                  </a:lnTo>
                  <a:lnTo>
                    <a:pt x="118986" y="17500"/>
                  </a:lnTo>
                  <a:lnTo>
                    <a:pt x="16797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8816369" y="42111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3" name="object 2113"/>
            <p:cNvSpPr/>
            <p:nvPr/>
          </p:nvSpPr>
          <p:spPr>
            <a:xfrm>
              <a:off x="8830367" y="4211155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4" name="object 2114"/>
            <p:cNvSpPr/>
            <p:nvPr/>
          </p:nvSpPr>
          <p:spPr>
            <a:xfrm>
              <a:off x="8847865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5" name="object 2115"/>
            <p:cNvSpPr/>
            <p:nvPr/>
          </p:nvSpPr>
          <p:spPr>
            <a:xfrm>
              <a:off x="8865362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6" name="object 2116"/>
            <p:cNvSpPr/>
            <p:nvPr/>
          </p:nvSpPr>
          <p:spPr>
            <a:xfrm>
              <a:off x="8882858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8900358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8921354" y="4211155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8938851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8956349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1" name="object 2121"/>
            <p:cNvSpPr/>
            <p:nvPr/>
          </p:nvSpPr>
          <p:spPr>
            <a:xfrm>
              <a:off x="8973847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2" name="object 2122"/>
            <p:cNvSpPr/>
            <p:nvPr/>
          </p:nvSpPr>
          <p:spPr>
            <a:xfrm>
              <a:off x="8991344" y="4214647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9012341" y="4214647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9029839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9047336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9064834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9082331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9103328" y="4214653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9120826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9138323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9155821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9176819" y="4214653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9194316" y="421814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9211813" y="421814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9229311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9246809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9267805" y="421815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9285302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9302800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9320297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9337795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9358792" y="421815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9376290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9393787" y="422164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9411283" y="4221646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9428782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9505771" y="414815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9449779" y="422165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9505771" y="416216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9467277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1" name="object 2151"/>
            <p:cNvSpPr/>
            <p:nvPr/>
          </p:nvSpPr>
          <p:spPr>
            <a:xfrm>
              <a:off x="9505771" y="4183159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2" name="object 2152"/>
            <p:cNvSpPr/>
            <p:nvPr/>
          </p:nvSpPr>
          <p:spPr>
            <a:xfrm>
              <a:off x="9484775" y="4200648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20993" y="21005"/>
                  </a:lnTo>
                  <a:lnTo>
                    <a:pt x="419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3" name="object 2153"/>
            <p:cNvSpPr/>
            <p:nvPr/>
          </p:nvSpPr>
          <p:spPr>
            <a:xfrm>
              <a:off x="9502272" y="4218148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0993" y="3505"/>
                  </a:ln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4" name="object 2154"/>
            <p:cNvSpPr/>
            <p:nvPr/>
          </p:nvSpPr>
          <p:spPr>
            <a:xfrm>
              <a:off x="9523270" y="42391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5" name="object 2155"/>
            <p:cNvSpPr/>
            <p:nvPr/>
          </p:nvSpPr>
          <p:spPr>
            <a:xfrm>
              <a:off x="10419143" y="4375628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10426139" y="43791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10440138" y="438612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8" name="object 2158"/>
            <p:cNvSpPr/>
            <p:nvPr/>
          </p:nvSpPr>
          <p:spPr>
            <a:xfrm>
              <a:off x="10454138" y="4389623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9" name="object 2159"/>
            <p:cNvSpPr/>
            <p:nvPr/>
          </p:nvSpPr>
          <p:spPr>
            <a:xfrm>
              <a:off x="10464635" y="439662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0" name="object 2160"/>
            <p:cNvSpPr/>
            <p:nvPr/>
          </p:nvSpPr>
          <p:spPr>
            <a:xfrm>
              <a:off x="10478634" y="440362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1" name="object 2161"/>
            <p:cNvSpPr/>
            <p:nvPr/>
          </p:nvSpPr>
          <p:spPr>
            <a:xfrm>
              <a:off x="10492631" y="4407121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2" name="object 2162"/>
            <p:cNvSpPr/>
            <p:nvPr/>
          </p:nvSpPr>
          <p:spPr>
            <a:xfrm>
              <a:off x="10506630" y="44141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3" name="object 2163"/>
            <p:cNvSpPr/>
            <p:nvPr/>
          </p:nvSpPr>
          <p:spPr>
            <a:xfrm>
              <a:off x="10517128" y="441761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4" name="object 2164"/>
            <p:cNvSpPr/>
            <p:nvPr/>
          </p:nvSpPr>
          <p:spPr>
            <a:xfrm>
              <a:off x="10531127" y="442462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10545124" y="4428116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6" name="object 2166"/>
            <p:cNvSpPr/>
            <p:nvPr/>
          </p:nvSpPr>
          <p:spPr>
            <a:xfrm>
              <a:off x="10559121" y="443512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7" name="object 2167"/>
            <p:cNvSpPr/>
            <p:nvPr/>
          </p:nvSpPr>
          <p:spPr>
            <a:xfrm>
              <a:off x="10569620" y="4442122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8" name="object 2168"/>
            <p:cNvSpPr/>
            <p:nvPr/>
          </p:nvSpPr>
          <p:spPr>
            <a:xfrm>
              <a:off x="10583618" y="444562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9" name="object 2169"/>
            <p:cNvSpPr/>
            <p:nvPr/>
          </p:nvSpPr>
          <p:spPr>
            <a:xfrm>
              <a:off x="10597617" y="445262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0" name="object 2170"/>
            <p:cNvSpPr/>
            <p:nvPr/>
          </p:nvSpPr>
          <p:spPr>
            <a:xfrm>
              <a:off x="10611614" y="445611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1" name="object 2171"/>
            <p:cNvSpPr/>
            <p:nvPr/>
          </p:nvSpPr>
          <p:spPr>
            <a:xfrm>
              <a:off x="10622113" y="446311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10636111" y="4466613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3" name="object 2173"/>
            <p:cNvSpPr/>
            <p:nvPr/>
          </p:nvSpPr>
          <p:spPr>
            <a:xfrm>
              <a:off x="10650109" y="447361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4" name="object 2174"/>
            <p:cNvSpPr/>
            <p:nvPr/>
          </p:nvSpPr>
          <p:spPr>
            <a:xfrm>
              <a:off x="10660608" y="4480616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5" name="object 2175"/>
            <p:cNvSpPr/>
            <p:nvPr/>
          </p:nvSpPr>
          <p:spPr>
            <a:xfrm>
              <a:off x="10674606" y="4484114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6" name="object 2176"/>
            <p:cNvSpPr/>
            <p:nvPr/>
          </p:nvSpPr>
          <p:spPr>
            <a:xfrm>
              <a:off x="10688603" y="449111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7" name="object 2177"/>
            <p:cNvSpPr/>
            <p:nvPr/>
          </p:nvSpPr>
          <p:spPr>
            <a:xfrm>
              <a:off x="10702601" y="4494607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10713101" y="4501612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10727099" y="450510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10741097" y="45121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1" name="object 2181"/>
            <p:cNvSpPr/>
            <p:nvPr/>
          </p:nvSpPr>
          <p:spPr>
            <a:xfrm>
              <a:off x="10755095" y="4515604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2" name="object 2182"/>
            <p:cNvSpPr/>
            <p:nvPr/>
          </p:nvSpPr>
          <p:spPr>
            <a:xfrm>
              <a:off x="10765593" y="452260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3" name="object 2183"/>
            <p:cNvSpPr/>
            <p:nvPr/>
          </p:nvSpPr>
          <p:spPr>
            <a:xfrm>
              <a:off x="10779591" y="452960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4" name="object 2184"/>
            <p:cNvSpPr/>
            <p:nvPr/>
          </p:nvSpPr>
          <p:spPr>
            <a:xfrm>
              <a:off x="10793590" y="453310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5" name="object 2185"/>
            <p:cNvSpPr/>
            <p:nvPr/>
          </p:nvSpPr>
          <p:spPr>
            <a:xfrm>
              <a:off x="10807587" y="45401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10818086" y="454360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7" name="object 2187"/>
            <p:cNvSpPr/>
            <p:nvPr/>
          </p:nvSpPr>
          <p:spPr>
            <a:xfrm>
              <a:off x="10832083" y="45506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8" name="object 2188"/>
            <p:cNvSpPr/>
            <p:nvPr/>
          </p:nvSpPr>
          <p:spPr>
            <a:xfrm>
              <a:off x="10846081" y="4554100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10860081" y="456110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0" name="object 2190"/>
            <p:cNvSpPr/>
            <p:nvPr/>
          </p:nvSpPr>
          <p:spPr>
            <a:xfrm>
              <a:off x="10870577" y="4568103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1" name="object 2191"/>
            <p:cNvSpPr/>
            <p:nvPr/>
          </p:nvSpPr>
          <p:spPr>
            <a:xfrm>
              <a:off x="10884576" y="457160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2" name="object 2192"/>
            <p:cNvSpPr/>
            <p:nvPr/>
          </p:nvSpPr>
          <p:spPr>
            <a:xfrm>
              <a:off x="10898574" y="457860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3" name="object 2193"/>
            <p:cNvSpPr/>
            <p:nvPr/>
          </p:nvSpPr>
          <p:spPr>
            <a:xfrm>
              <a:off x="10912572" y="4582095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4" name="object 2194"/>
            <p:cNvSpPr/>
            <p:nvPr/>
          </p:nvSpPr>
          <p:spPr>
            <a:xfrm>
              <a:off x="10923072" y="4589100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5" name="object 2195"/>
            <p:cNvSpPr/>
            <p:nvPr/>
          </p:nvSpPr>
          <p:spPr>
            <a:xfrm>
              <a:off x="10937068" y="4592594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6" name="object 2196"/>
            <p:cNvSpPr/>
            <p:nvPr/>
          </p:nvSpPr>
          <p:spPr>
            <a:xfrm>
              <a:off x="10951065" y="459959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10961565" y="460659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8" name="object 2198"/>
            <p:cNvSpPr/>
            <p:nvPr/>
          </p:nvSpPr>
          <p:spPr>
            <a:xfrm>
              <a:off x="10975565" y="461009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9" name="object 2199"/>
            <p:cNvSpPr/>
            <p:nvPr/>
          </p:nvSpPr>
          <p:spPr>
            <a:xfrm>
              <a:off x="10989562" y="461709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0" name="object 2200"/>
            <p:cNvSpPr/>
            <p:nvPr/>
          </p:nvSpPr>
          <p:spPr>
            <a:xfrm>
              <a:off x="11003559" y="4620590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11014058" y="4627594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2" name="object 2202"/>
            <p:cNvSpPr/>
            <p:nvPr/>
          </p:nvSpPr>
          <p:spPr>
            <a:xfrm>
              <a:off x="11028056" y="463108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3" name="object 2203"/>
            <p:cNvSpPr/>
            <p:nvPr/>
          </p:nvSpPr>
          <p:spPr>
            <a:xfrm>
              <a:off x="11042054" y="463809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4" name="object 2204"/>
            <p:cNvSpPr/>
            <p:nvPr/>
          </p:nvSpPr>
          <p:spPr>
            <a:xfrm>
              <a:off x="11056053" y="4641587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5" name="object 2205"/>
            <p:cNvSpPr/>
            <p:nvPr/>
          </p:nvSpPr>
          <p:spPr>
            <a:xfrm>
              <a:off x="11066551" y="4648592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6" name="object 2206"/>
            <p:cNvSpPr/>
            <p:nvPr/>
          </p:nvSpPr>
          <p:spPr>
            <a:xfrm>
              <a:off x="11080549" y="465559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7" name="object 2207"/>
            <p:cNvSpPr/>
            <p:nvPr/>
          </p:nvSpPr>
          <p:spPr>
            <a:xfrm>
              <a:off x="11094547" y="4659085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8" name="object 2208"/>
            <p:cNvSpPr/>
            <p:nvPr/>
          </p:nvSpPr>
          <p:spPr>
            <a:xfrm>
              <a:off x="11108545" y="46660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11119043" y="4669583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0" name="object 2210"/>
            <p:cNvSpPr/>
            <p:nvPr/>
          </p:nvSpPr>
          <p:spPr>
            <a:xfrm>
              <a:off x="11133040" y="467658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1" name="object 2211"/>
            <p:cNvSpPr/>
            <p:nvPr/>
          </p:nvSpPr>
          <p:spPr>
            <a:xfrm>
              <a:off x="11147039" y="4680082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2" name="object 2212"/>
            <p:cNvSpPr/>
            <p:nvPr/>
          </p:nvSpPr>
          <p:spPr>
            <a:xfrm>
              <a:off x="11161036" y="46870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3" name="object 2213"/>
            <p:cNvSpPr/>
            <p:nvPr/>
          </p:nvSpPr>
          <p:spPr>
            <a:xfrm>
              <a:off x="11171534" y="470108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4" name="object 2214"/>
            <p:cNvSpPr/>
            <p:nvPr/>
          </p:nvSpPr>
          <p:spPr>
            <a:xfrm>
              <a:off x="8814616" y="42268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5" name="object 2215"/>
            <p:cNvSpPr/>
            <p:nvPr/>
          </p:nvSpPr>
          <p:spPr>
            <a:xfrm>
              <a:off x="8816372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6" name="object 2216"/>
            <p:cNvSpPr/>
            <p:nvPr/>
          </p:nvSpPr>
          <p:spPr>
            <a:xfrm>
              <a:off x="8833871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7" name="object 2217"/>
            <p:cNvSpPr/>
            <p:nvPr/>
          </p:nvSpPr>
          <p:spPr>
            <a:xfrm>
              <a:off x="8854868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8" name="object 2218"/>
            <p:cNvSpPr/>
            <p:nvPr/>
          </p:nvSpPr>
          <p:spPr>
            <a:xfrm>
              <a:off x="8872366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9" name="object 2219"/>
            <p:cNvSpPr/>
            <p:nvPr/>
          </p:nvSpPr>
          <p:spPr>
            <a:xfrm>
              <a:off x="8889862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0" name="object 2220"/>
            <p:cNvSpPr/>
            <p:nvPr/>
          </p:nvSpPr>
          <p:spPr>
            <a:xfrm>
              <a:off x="8910859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1" name="object 2221"/>
            <p:cNvSpPr/>
            <p:nvPr/>
          </p:nvSpPr>
          <p:spPr>
            <a:xfrm>
              <a:off x="8928357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2" name="object 2222"/>
            <p:cNvSpPr/>
            <p:nvPr/>
          </p:nvSpPr>
          <p:spPr>
            <a:xfrm>
              <a:off x="8949353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3" name="object 2223"/>
            <p:cNvSpPr/>
            <p:nvPr/>
          </p:nvSpPr>
          <p:spPr>
            <a:xfrm>
              <a:off x="8966851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4" name="object 2224"/>
            <p:cNvSpPr/>
            <p:nvPr/>
          </p:nvSpPr>
          <p:spPr>
            <a:xfrm>
              <a:off x="8984349" y="421115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5" name="object 2225"/>
            <p:cNvSpPr/>
            <p:nvPr/>
          </p:nvSpPr>
          <p:spPr>
            <a:xfrm>
              <a:off x="9005346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6" name="object 2226"/>
            <p:cNvSpPr/>
            <p:nvPr/>
          </p:nvSpPr>
          <p:spPr>
            <a:xfrm>
              <a:off x="9022844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7" name="object 2227"/>
            <p:cNvSpPr/>
            <p:nvPr/>
          </p:nvSpPr>
          <p:spPr>
            <a:xfrm>
              <a:off x="9043841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8" name="object 2228"/>
            <p:cNvSpPr/>
            <p:nvPr/>
          </p:nvSpPr>
          <p:spPr>
            <a:xfrm>
              <a:off x="9061338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9" name="object 2229"/>
            <p:cNvSpPr/>
            <p:nvPr/>
          </p:nvSpPr>
          <p:spPr>
            <a:xfrm>
              <a:off x="9078835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0" name="object 2230"/>
            <p:cNvSpPr/>
            <p:nvPr/>
          </p:nvSpPr>
          <p:spPr>
            <a:xfrm>
              <a:off x="9099833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1" name="object 2231"/>
            <p:cNvSpPr/>
            <p:nvPr/>
          </p:nvSpPr>
          <p:spPr>
            <a:xfrm>
              <a:off x="9117329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2" name="object 2232"/>
            <p:cNvSpPr/>
            <p:nvPr/>
          </p:nvSpPr>
          <p:spPr>
            <a:xfrm>
              <a:off x="9138328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3" name="object 2233"/>
            <p:cNvSpPr/>
            <p:nvPr/>
          </p:nvSpPr>
          <p:spPr>
            <a:xfrm>
              <a:off x="9155826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4" name="object 2234"/>
            <p:cNvSpPr/>
            <p:nvPr/>
          </p:nvSpPr>
          <p:spPr>
            <a:xfrm>
              <a:off x="9173323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5" name="object 2235"/>
            <p:cNvSpPr/>
            <p:nvPr/>
          </p:nvSpPr>
          <p:spPr>
            <a:xfrm>
              <a:off x="9194319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6" name="object 2236"/>
            <p:cNvSpPr/>
            <p:nvPr/>
          </p:nvSpPr>
          <p:spPr>
            <a:xfrm>
              <a:off x="9211816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7" name="object 2237"/>
            <p:cNvSpPr/>
            <p:nvPr/>
          </p:nvSpPr>
          <p:spPr>
            <a:xfrm>
              <a:off x="9232813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8" name="object 2238"/>
            <p:cNvSpPr/>
            <p:nvPr/>
          </p:nvSpPr>
          <p:spPr>
            <a:xfrm>
              <a:off x="9250311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9" name="object 2239"/>
            <p:cNvSpPr/>
            <p:nvPr/>
          </p:nvSpPr>
          <p:spPr>
            <a:xfrm>
              <a:off x="9267809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0" name="object 2240"/>
            <p:cNvSpPr/>
            <p:nvPr/>
          </p:nvSpPr>
          <p:spPr>
            <a:xfrm>
              <a:off x="9288806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1" name="object 2241"/>
            <p:cNvSpPr/>
            <p:nvPr/>
          </p:nvSpPr>
          <p:spPr>
            <a:xfrm>
              <a:off x="9306305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2" name="object 2242"/>
            <p:cNvSpPr/>
            <p:nvPr/>
          </p:nvSpPr>
          <p:spPr>
            <a:xfrm>
              <a:off x="9327301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3" name="object 2243"/>
            <p:cNvSpPr/>
            <p:nvPr/>
          </p:nvSpPr>
          <p:spPr>
            <a:xfrm>
              <a:off x="9344798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4" name="object 2244"/>
            <p:cNvSpPr/>
            <p:nvPr/>
          </p:nvSpPr>
          <p:spPr>
            <a:xfrm>
              <a:off x="9362296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5" name="object 2245"/>
            <p:cNvSpPr/>
            <p:nvPr/>
          </p:nvSpPr>
          <p:spPr>
            <a:xfrm>
              <a:off x="9383293" y="42181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6" name="object 2246"/>
            <p:cNvSpPr/>
            <p:nvPr/>
          </p:nvSpPr>
          <p:spPr>
            <a:xfrm>
              <a:off x="9400789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7" name="object 2247"/>
            <p:cNvSpPr/>
            <p:nvPr/>
          </p:nvSpPr>
          <p:spPr>
            <a:xfrm>
              <a:off x="9421788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8" name="object 2248"/>
            <p:cNvSpPr/>
            <p:nvPr/>
          </p:nvSpPr>
          <p:spPr>
            <a:xfrm>
              <a:off x="9439285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9" name="object 2249"/>
            <p:cNvSpPr/>
            <p:nvPr/>
          </p:nvSpPr>
          <p:spPr>
            <a:xfrm>
              <a:off x="9456781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0" name="object 2250"/>
            <p:cNvSpPr/>
            <p:nvPr/>
          </p:nvSpPr>
          <p:spPr>
            <a:xfrm>
              <a:off x="9477779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1" name="object 2251"/>
            <p:cNvSpPr/>
            <p:nvPr/>
          </p:nvSpPr>
          <p:spPr>
            <a:xfrm>
              <a:off x="9495277" y="422165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2" name="object 2252"/>
            <p:cNvSpPr/>
            <p:nvPr/>
          </p:nvSpPr>
          <p:spPr>
            <a:xfrm>
              <a:off x="9505775" y="4214653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10490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3" name="object 2253"/>
            <p:cNvSpPr/>
            <p:nvPr/>
          </p:nvSpPr>
          <p:spPr>
            <a:xfrm>
              <a:off x="9505775" y="419365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4" name="object 2254"/>
            <p:cNvSpPr/>
            <p:nvPr/>
          </p:nvSpPr>
          <p:spPr>
            <a:xfrm>
              <a:off x="9505775" y="417616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5" name="object 2255"/>
            <p:cNvSpPr/>
            <p:nvPr/>
          </p:nvSpPr>
          <p:spPr>
            <a:xfrm>
              <a:off x="9505775" y="415866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6" name="object 2256"/>
            <p:cNvSpPr/>
            <p:nvPr/>
          </p:nvSpPr>
          <p:spPr>
            <a:xfrm>
              <a:off x="9512773" y="4148155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7" name="object 2257"/>
            <p:cNvSpPr/>
            <p:nvPr/>
          </p:nvSpPr>
          <p:spPr>
            <a:xfrm>
              <a:off x="10419144" y="4386122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8" name="object 2258"/>
            <p:cNvSpPr/>
            <p:nvPr/>
          </p:nvSpPr>
          <p:spPr>
            <a:xfrm>
              <a:off x="10429634" y="4375633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35001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9" name="object 2259"/>
            <p:cNvSpPr/>
            <p:nvPr/>
          </p:nvSpPr>
          <p:spPr>
            <a:xfrm>
              <a:off x="10461129" y="4389633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35001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0" name="object 2260"/>
            <p:cNvSpPr/>
            <p:nvPr/>
          </p:nvSpPr>
          <p:spPr>
            <a:xfrm>
              <a:off x="10492625" y="4400125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35001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10524128" y="441412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2" name="object 2262"/>
            <p:cNvSpPr/>
            <p:nvPr/>
          </p:nvSpPr>
          <p:spPr>
            <a:xfrm>
              <a:off x="10555625" y="442812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3" name="object 2263"/>
            <p:cNvSpPr/>
            <p:nvPr/>
          </p:nvSpPr>
          <p:spPr>
            <a:xfrm>
              <a:off x="10587119" y="4442126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38493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4" name="object 2264"/>
            <p:cNvSpPr/>
            <p:nvPr/>
          </p:nvSpPr>
          <p:spPr>
            <a:xfrm>
              <a:off x="10618614" y="4456122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38493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5" name="object 2265"/>
            <p:cNvSpPr/>
            <p:nvPr/>
          </p:nvSpPr>
          <p:spPr>
            <a:xfrm>
              <a:off x="10650109" y="4466616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6" name="object 2266"/>
            <p:cNvSpPr/>
            <p:nvPr/>
          </p:nvSpPr>
          <p:spPr>
            <a:xfrm>
              <a:off x="10685099" y="4480613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35001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7" name="object 2267"/>
            <p:cNvSpPr/>
            <p:nvPr/>
          </p:nvSpPr>
          <p:spPr>
            <a:xfrm>
              <a:off x="10716594" y="4494611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35001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8" name="object 2268"/>
            <p:cNvSpPr/>
            <p:nvPr/>
          </p:nvSpPr>
          <p:spPr>
            <a:xfrm>
              <a:off x="10748103" y="4508610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34988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9" name="object 2269"/>
            <p:cNvSpPr/>
            <p:nvPr/>
          </p:nvSpPr>
          <p:spPr>
            <a:xfrm>
              <a:off x="10779592" y="4522613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38493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0" name="object 2270"/>
            <p:cNvSpPr/>
            <p:nvPr/>
          </p:nvSpPr>
          <p:spPr>
            <a:xfrm>
              <a:off x="10811086" y="4536612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38493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1" name="object 2271"/>
            <p:cNvSpPr/>
            <p:nvPr/>
          </p:nvSpPr>
          <p:spPr>
            <a:xfrm>
              <a:off x="10842584" y="454710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2" name="object 2272"/>
            <p:cNvSpPr/>
            <p:nvPr/>
          </p:nvSpPr>
          <p:spPr>
            <a:xfrm>
              <a:off x="10874079" y="456110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10905574" y="4575100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4" name="object 2274"/>
            <p:cNvSpPr/>
            <p:nvPr/>
          </p:nvSpPr>
          <p:spPr>
            <a:xfrm>
              <a:off x="10940563" y="4589104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35001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5" name="object 2275"/>
            <p:cNvSpPr/>
            <p:nvPr/>
          </p:nvSpPr>
          <p:spPr>
            <a:xfrm>
              <a:off x="10972058" y="4603102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60">
                  <a:moveTo>
                    <a:pt x="35001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6" name="object 2276"/>
            <p:cNvSpPr/>
            <p:nvPr/>
          </p:nvSpPr>
          <p:spPr>
            <a:xfrm>
              <a:off x="11003551" y="4613596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5">
                  <a:moveTo>
                    <a:pt x="35001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7" name="object 2277"/>
            <p:cNvSpPr/>
            <p:nvPr/>
          </p:nvSpPr>
          <p:spPr>
            <a:xfrm>
              <a:off x="11035055" y="462759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8" name="object 2278"/>
            <p:cNvSpPr/>
            <p:nvPr/>
          </p:nvSpPr>
          <p:spPr>
            <a:xfrm>
              <a:off x="11066551" y="464159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9" name="object 2279"/>
            <p:cNvSpPr/>
            <p:nvPr/>
          </p:nvSpPr>
          <p:spPr>
            <a:xfrm>
              <a:off x="11098046" y="465558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11129543" y="4669593"/>
              <a:ext cx="38735" cy="35560"/>
            </a:xfrm>
            <a:custGeom>
              <a:avLst/>
              <a:gdLst/>
              <a:ahLst/>
              <a:cxnLst/>
              <a:rect l="l" t="t" r="r" b="b"/>
              <a:pathLst>
                <a:path w="38734" h="35560">
                  <a:moveTo>
                    <a:pt x="38493" y="3498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1" name="object 2281"/>
            <p:cNvSpPr/>
            <p:nvPr/>
          </p:nvSpPr>
          <p:spPr>
            <a:xfrm>
              <a:off x="11161034" y="4683587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1750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2" name="object 2282"/>
            <p:cNvSpPr/>
            <p:nvPr/>
          </p:nvSpPr>
          <p:spPr>
            <a:xfrm>
              <a:off x="10419138" y="4372131"/>
              <a:ext cx="759460" cy="339725"/>
            </a:xfrm>
            <a:custGeom>
              <a:avLst/>
              <a:gdLst/>
              <a:ahLst/>
              <a:cxnLst/>
              <a:rect l="l" t="t" r="r" b="b"/>
              <a:pathLst>
                <a:path w="759459" h="339725">
                  <a:moveTo>
                    <a:pt x="759396" y="318452"/>
                  </a:moveTo>
                  <a:lnTo>
                    <a:pt x="3505" y="0"/>
                  </a:lnTo>
                  <a:lnTo>
                    <a:pt x="0" y="20993"/>
                  </a:lnTo>
                  <a:lnTo>
                    <a:pt x="759396" y="339445"/>
                  </a:lnTo>
                  <a:lnTo>
                    <a:pt x="759396" y="31845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3" name="object 228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107650" y="4412370"/>
              <a:ext cx="185483" cy="111988"/>
            </a:xfrm>
            <a:prstGeom prst="rect">
              <a:avLst/>
            </a:prstGeom>
          </p:spPr>
        </p:pic>
        <p:sp>
          <p:nvSpPr>
            <p:cNvPr id="2284" name="object 2284"/>
            <p:cNvSpPr/>
            <p:nvPr/>
          </p:nvSpPr>
          <p:spPr>
            <a:xfrm>
              <a:off x="8816369" y="4211147"/>
              <a:ext cx="710565" cy="31750"/>
            </a:xfrm>
            <a:custGeom>
              <a:avLst/>
              <a:gdLst/>
              <a:ahLst/>
              <a:cxnLst/>
              <a:rect l="l" t="t" r="r" b="b"/>
              <a:pathLst>
                <a:path w="710565" h="31750">
                  <a:moveTo>
                    <a:pt x="710399" y="10502"/>
                  </a:moveTo>
                  <a:lnTo>
                    <a:pt x="710399" y="31495"/>
                  </a:lnTo>
                  <a:lnTo>
                    <a:pt x="0" y="17500"/>
                  </a:lnTo>
                  <a:lnTo>
                    <a:pt x="0" y="0"/>
                  </a:lnTo>
                  <a:lnTo>
                    <a:pt x="710399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85" name="object 228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286120" y="4520854"/>
              <a:ext cx="87503" cy="216979"/>
            </a:xfrm>
            <a:prstGeom prst="rect">
              <a:avLst/>
            </a:prstGeom>
          </p:spPr>
        </p:pic>
        <p:sp>
          <p:nvSpPr>
            <p:cNvPr id="2286" name="object 2286"/>
            <p:cNvSpPr/>
            <p:nvPr/>
          </p:nvSpPr>
          <p:spPr>
            <a:xfrm>
              <a:off x="8137465" y="386119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7" name="object 2287"/>
            <p:cNvSpPr/>
            <p:nvPr/>
          </p:nvSpPr>
          <p:spPr>
            <a:xfrm>
              <a:off x="8137465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8" name="object 2288"/>
            <p:cNvSpPr/>
            <p:nvPr/>
          </p:nvSpPr>
          <p:spPr>
            <a:xfrm>
              <a:off x="8154962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9" name="object 2289"/>
            <p:cNvSpPr/>
            <p:nvPr/>
          </p:nvSpPr>
          <p:spPr>
            <a:xfrm>
              <a:off x="8175960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0" name="object 2290"/>
            <p:cNvSpPr/>
            <p:nvPr/>
          </p:nvSpPr>
          <p:spPr>
            <a:xfrm>
              <a:off x="8193458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1" name="object 2291"/>
            <p:cNvSpPr/>
            <p:nvPr/>
          </p:nvSpPr>
          <p:spPr>
            <a:xfrm>
              <a:off x="8210954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8231951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3" name="object 2293"/>
            <p:cNvSpPr/>
            <p:nvPr/>
          </p:nvSpPr>
          <p:spPr>
            <a:xfrm>
              <a:off x="8249448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4" name="object 2294"/>
            <p:cNvSpPr/>
            <p:nvPr/>
          </p:nvSpPr>
          <p:spPr>
            <a:xfrm>
              <a:off x="8270445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8287943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6" name="object 2296"/>
            <p:cNvSpPr/>
            <p:nvPr/>
          </p:nvSpPr>
          <p:spPr>
            <a:xfrm>
              <a:off x="8305442" y="3857705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89">
                  <a:moveTo>
                    <a:pt x="0" y="20993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7" name="object 2297"/>
            <p:cNvSpPr/>
            <p:nvPr/>
          </p:nvSpPr>
          <p:spPr>
            <a:xfrm>
              <a:off x="8326438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8343936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8364933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0" name="object 2300"/>
            <p:cNvSpPr/>
            <p:nvPr/>
          </p:nvSpPr>
          <p:spPr>
            <a:xfrm>
              <a:off x="8382430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1" name="object 2301"/>
            <p:cNvSpPr/>
            <p:nvPr/>
          </p:nvSpPr>
          <p:spPr>
            <a:xfrm>
              <a:off x="8403427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2" name="object 2302"/>
            <p:cNvSpPr/>
            <p:nvPr/>
          </p:nvSpPr>
          <p:spPr>
            <a:xfrm>
              <a:off x="8420925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8438422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8459420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8476917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8497914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7" name="object 2307"/>
            <p:cNvSpPr/>
            <p:nvPr/>
          </p:nvSpPr>
          <p:spPr>
            <a:xfrm>
              <a:off x="8515410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8" name="object 2308"/>
            <p:cNvSpPr/>
            <p:nvPr/>
          </p:nvSpPr>
          <p:spPr>
            <a:xfrm>
              <a:off x="8532908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9" name="object 2309"/>
            <p:cNvSpPr/>
            <p:nvPr/>
          </p:nvSpPr>
          <p:spPr>
            <a:xfrm>
              <a:off x="8553905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8571404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8592400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8609898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8627396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4" name="object 2314"/>
            <p:cNvSpPr/>
            <p:nvPr/>
          </p:nvSpPr>
          <p:spPr>
            <a:xfrm>
              <a:off x="8648394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5" name="object 2315"/>
            <p:cNvSpPr/>
            <p:nvPr/>
          </p:nvSpPr>
          <p:spPr>
            <a:xfrm>
              <a:off x="8665890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6" name="object 2316"/>
            <p:cNvSpPr/>
            <p:nvPr/>
          </p:nvSpPr>
          <p:spPr>
            <a:xfrm>
              <a:off x="8686887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8704384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8721884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8742879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8760377" y="3861196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1" name="object 2321"/>
            <p:cNvSpPr/>
            <p:nvPr/>
          </p:nvSpPr>
          <p:spPr>
            <a:xfrm>
              <a:off x="8137461" y="3864697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2" name="object 2322"/>
            <p:cNvSpPr/>
            <p:nvPr/>
          </p:nvSpPr>
          <p:spPr>
            <a:xfrm>
              <a:off x="8151468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3" name="object 2323"/>
            <p:cNvSpPr/>
            <p:nvPr/>
          </p:nvSpPr>
          <p:spPr>
            <a:xfrm>
              <a:off x="8168965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4" name="object 2324"/>
            <p:cNvSpPr/>
            <p:nvPr/>
          </p:nvSpPr>
          <p:spPr>
            <a:xfrm>
              <a:off x="8189954" y="3861205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5" name="object 2325"/>
            <p:cNvSpPr/>
            <p:nvPr/>
          </p:nvSpPr>
          <p:spPr>
            <a:xfrm>
              <a:off x="8207458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8224957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8242455" y="3861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8259953" y="3861197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20993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8280942" y="3861197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0" name="object 2330"/>
            <p:cNvSpPr/>
            <p:nvPr/>
          </p:nvSpPr>
          <p:spPr>
            <a:xfrm>
              <a:off x="8298446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1" name="object 2331"/>
            <p:cNvSpPr/>
            <p:nvPr/>
          </p:nvSpPr>
          <p:spPr>
            <a:xfrm>
              <a:off x="8315943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2" name="object 2332"/>
            <p:cNvSpPr/>
            <p:nvPr/>
          </p:nvSpPr>
          <p:spPr>
            <a:xfrm>
              <a:off x="8333441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3" name="object 2333"/>
            <p:cNvSpPr/>
            <p:nvPr/>
          </p:nvSpPr>
          <p:spPr>
            <a:xfrm>
              <a:off x="8350939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8371928" y="3857705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8389433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8406930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7" name="object 2337"/>
            <p:cNvSpPr/>
            <p:nvPr/>
          </p:nvSpPr>
          <p:spPr>
            <a:xfrm>
              <a:off x="8424427" y="38577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8" name="object 2338"/>
            <p:cNvSpPr/>
            <p:nvPr/>
          </p:nvSpPr>
          <p:spPr>
            <a:xfrm>
              <a:off x="8441925" y="3857698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20993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9" name="object 2339"/>
            <p:cNvSpPr/>
            <p:nvPr/>
          </p:nvSpPr>
          <p:spPr>
            <a:xfrm>
              <a:off x="8462916" y="385769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8480421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1" name="object 2341"/>
            <p:cNvSpPr/>
            <p:nvPr/>
          </p:nvSpPr>
          <p:spPr>
            <a:xfrm>
              <a:off x="8497919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2" name="object 2342"/>
            <p:cNvSpPr/>
            <p:nvPr/>
          </p:nvSpPr>
          <p:spPr>
            <a:xfrm>
              <a:off x="8515414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8536405" y="3854206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4" name="object 2344"/>
            <p:cNvSpPr/>
            <p:nvPr/>
          </p:nvSpPr>
          <p:spPr>
            <a:xfrm>
              <a:off x="8553911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5" name="object 2345"/>
            <p:cNvSpPr/>
            <p:nvPr/>
          </p:nvSpPr>
          <p:spPr>
            <a:xfrm>
              <a:off x="8571408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6" name="object 2346"/>
            <p:cNvSpPr/>
            <p:nvPr/>
          </p:nvSpPr>
          <p:spPr>
            <a:xfrm>
              <a:off x="8588906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8606403" y="38542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8" name="object 2348"/>
            <p:cNvSpPr/>
            <p:nvPr/>
          </p:nvSpPr>
          <p:spPr>
            <a:xfrm>
              <a:off x="8627392" y="385419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9" name="object 2349"/>
            <p:cNvSpPr/>
            <p:nvPr/>
          </p:nvSpPr>
          <p:spPr>
            <a:xfrm>
              <a:off x="8644897" y="3854198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20993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0" name="object 2350"/>
            <p:cNvSpPr/>
            <p:nvPr/>
          </p:nvSpPr>
          <p:spPr>
            <a:xfrm>
              <a:off x="8662394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1" name="object 2351"/>
            <p:cNvSpPr/>
            <p:nvPr/>
          </p:nvSpPr>
          <p:spPr>
            <a:xfrm>
              <a:off x="8679892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2" name="object 2352"/>
            <p:cNvSpPr/>
            <p:nvPr/>
          </p:nvSpPr>
          <p:spPr>
            <a:xfrm>
              <a:off x="8697390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3" name="object 2353"/>
            <p:cNvSpPr/>
            <p:nvPr/>
          </p:nvSpPr>
          <p:spPr>
            <a:xfrm>
              <a:off x="8718381" y="3850706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4" name="object 2354"/>
            <p:cNvSpPr/>
            <p:nvPr/>
          </p:nvSpPr>
          <p:spPr>
            <a:xfrm>
              <a:off x="8735884" y="385070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5" name="object 2355"/>
            <p:cNvSpPr/>
            <p:nvPr/>
          </p:nvSpPr>
          <p:spPr>
            <a:xfrm>
              <a:off x="8753374" y="3850699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6" name="object 2356"/>
            <p:cNvSpPr/>
            <p:nvPr/>
          </p:nvSpPr>
          <p:spPr>
            <a:xfrm>
              <a:off x="8137465" y="3850697"/>
              <a:ext cx="633730" cy="31750"/>
            </a:xfrm>
            <a:custGeom>
              <a:avLst/>
              <a:gdLst/>
              <a:ahLst/>
              <a:cxnLst/>
              <a:rect l="l" t="t" r="r" b="b"/>
              <a:pathLst>
                <a:path w="633729" h="31750">
                  <a:moveTo>
                    <a:pt x="0" y="10502"/>
                  </a:moveTo>
                  <a:lnTo>
                    <a:pt x="633412" y="0"/>
                  </a:lnTo>
                  <a:lnTo>
                    <a:pt x="633412" y="21005"/>
                  </a:lnTo>
                  <a:lnTo>
                    <a:pt x="0" y="31495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7" name="object 2357"/>
            <p:cNvSpPr/>
            <p:nvPr/>
          </p:nvSpPr>
          <p:spPr>
            <a:xfrm>
              <a:off x="6013265" y="846655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8" name="object 2358"/>
            <p:cNvSpPr/>
            <p:nvPr/>
          </p:nvSpPr>
          <p:spPr>
            <a:xfrm>
              <a:off x="6008014" y="84577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9" name="object 2359"/>
            <p:cNvSpPr/>
            <p:nvPr/>
          </p:nvSpPr>
          <p:spPr>
            <a:xfrm>
              <a:off x="5999264" y="844554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0" name="object 2360"/>
            <p:cNvSpPr/>
            <p:nvPr/>
          </p:nvSpPr>
          <p:spPr>
            <a:xfrm>
              <a:off x="5994016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1" name="object 2361"/>
            <p:cNvSpPr/>
            <p:nvPr/>
          </p:nvSpPr>
          <p:spPr>
            <a:xfrm>
              <a:off x="5981766" y="8431555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2" name="object 2362"/>
            <p:cNvSpPr/>
            <p:nvPr/>
          </p:nvSpPr>
          <p:spPr>
            <a:xfrm>
              <a:off x="5973019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3" name="object 2363"/>
            <p:cNvSpPr/>
            <p:nvPr/>
          </p:nvSpPr>
          <p:spPr>
            <a:xfrm>
              <a:off x="5957276" y="842805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4" name="object 2364"/>
            <p:cNvSpPr/>
            <p:nvPr/>
          </p:nvSpPr>
          <p:spPr>
            <a:xfrm>
              <a:off x="5952021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5" name="object 2365"/>
            <p:cNvSpPr/>
            <p:nvPr/>
          </p:nvSpPr>
          <p:spPr>
            <a:xfrm>
              <a:off x="5932774" y="842805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10502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6" name="object 2366"/>
            <p:cNvSpPr/>
            <p:nvPr/>
          </p:nvSpPr>
          <p:spPr>
            <a:xfrm>
              <a:off x="5927525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7" name="object 2367"/>
            <p:cNvSpPr/>
            <p:nvPr/>
          </p:nvSpPr>
          <p:spPr>
            <a:xfrm>
              <a:off x="5915275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8" name="object 2368"/>
            <p:cNvSpPr/>
            <p:nvPr/>
          </p:nvSpPr>
          <p:spPr>
            <a:xfrm>
              <a:off x="5913527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9" name="object 2369"/>
            <p:cNvSpPr/>
            <p:nvPr/>
          </p:nvSpPr>
          <p:spPr>
            <a:xfrm>
              <a:off x="5908274" y="845955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0"/>
                  </a:moveTo>
                  <a:lnTo>
                    <a:pt x="0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0" name="object 2370"/>
            <p:cNvSpPr/>
            <p:nvPr/>
          </p:nvSpPr>
          <p:spPr>
            <a:xfrm>
              <a:off x="5906528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1" name="object 2371"/>
            <p:cNvSpPr/>
            <p:nvPr/>
          </p:nvSpPr>
          <p:spPr>
            <a:xfrm>
              <a:off x="5908281" y="848054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3505"/>
                  </a:lnTo>
                  <a:lnTo>
                    <a:pt x="0" y="13995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2" name="object 2372"/>
            <p:cNvSpPr/>
            <p:nvPr/>
          </p:nvSpPr>
          <p:spPr>
            <a:xfrm>
              <a:off x="5910027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3" name="object 2373"/>
            <p:cNvSpPr/>
            <p:nvPr/>
          </p:nvSpPr>
          <p:spPr>
            <a:xfrm>
              <a:off x="5911780" y="850504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0"/>
                  </a:moveTo>
                  <a:lnTo>
                    <a:pt x="6997" y="6997"/>
                  </a:lnTo>
                  <a:lnTo>
                    <a:pt x="10502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4" name="object 2374"/>
            <p:cNvSpPr/>
            <p:nvPr/>
          </p:nvSpPr>
          <p:spPr>
            <a:xfrm>
              <a:off x="5924025" y="85172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5" name="object 2375"/>
            <p:cNvSpPr/>
            <p:nvPr/>
          </p:nvSpPr>
          <p:spPr>
            <a:xfrm>
              <a:off x="5929278" y="852254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3505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6" name="object 2376"/>
            <p:cNvSpPr/>
            <p:nvPr/>
          </p:nvSpPr>
          <p:spPr>
            <a:xfrm>
              <a:off x="5945022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7" name="object 2377"/>
            <p:cNvSpPr/>
            <p:nvPr/>
          </p:nvSpPr>
          <p:spPr>
            <a:xfrm>
              <a:off x="5950274" y="853304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8" name="object 2378"/>
            <p:cNvSpPr/>
            <p:nvPr/>
          </p:nvSpPr>
          <p:spPr>
            <a:xfrm>
              <a:off x="5966020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9" name="object 2379"/>
            <p:cNvSpPr/>
            <p:nvPr/>
          </p:nvSpPr>
          <p:spPr>
            <a:xfrm>
              <a:off x="5974772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6997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0" name="object 2380"/>
            <p:cNvSpPr/>
            <p:nvPr/>
          </p:nvSpPr>
          <p:spPr>
            <a:xfrm>
              <a:off x="5990516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1" name="object 2381"/>
            <p:cNvSpPr/>
            <p:nvPr/>
          </p:nvSpPr>
          <p:spPr>
            <a:xfrm>
              <a:off x="5995769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2" name="object 2382"/>
            <p:cNvSpPr/>
            <p:nvPr/>
          </p:nvSpPr>
          <p:spPr>
            <a:xfrm>
              <a:off x="6004514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3" name="object 2383"/>
            <p:cNvSpPr/>
            <p:nvPr/>
          </p:nvSpPr>
          <p:spPr>
            <a:xfrm>
              <a:off x="6009767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0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4" name="object 2384"/>
            <p:cNvSpPr/>
            <p:nvPr/>
          </p:nvSpPr>
          <p:spPr>
            <a:xfrm>
              <a:off x="6011513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5" name="object 2385"/>
            <p:cNvSpPr/>
            <p:nvPr/>
          </p:nvSpPr>
          <p:spPr>
            <a:xfrm>
              <a:off x="5957274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6" name="object 2386"/>
            <p:cNvSpPr/>
            <p:nvPr/>
          </p:nvSpPr>
          <p:spPr>
            <a:xfrm>
              <a:off x="5955521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7" name="object 2387"/>
            <p:cNvSpPr/>
            <p:nvPr/>
          </p:nvSpPr>
          <p:spPr>
            <a:xfrm>
              <a:off x="5957274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8" name="object 2388"/>
            <p:cNvSpPr/>
            <p:nvPr/>
          </p:nvSpPr>
          <p:spPr>
            <a:xfrm>
              <a:off x="5955521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9" name="object 2389"/>
            <p:cNvSpPr/>
            <p:nvPr/>
          </p:nvSpPr>
          <p:spPr>
            <a:xfrm>
              <a:off x="5957274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0" name="object 2390"/>
            <p:cNvSpPr/>
            <p:nvPr/>
          </p:nvSpPr>
          <p:spPr>
            <a:xfrm>
              <a:off x="5955521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1" name="object 2391"/>
            <p:cNvSpPr/>
            <p:nvPr/>
          </p:nvSpPr>
          <p:spPr>
            <a:xfrm>
              <a:off x="5957274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2" name="object 2392"/>
            <p:cNvSpPr/>
            <p:nvPr/>
          </p:nvSpPr>
          <p:spPr>
            <a:xfrm>
              <a:off x="5955521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3" name="object 2393"/>
            <p:cNvSpPr/>
            <p:nvPr/>
          </p:nvSpPr>
          <p:spPr>
            <a:xfrm>
              <a:off x="5957274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4" name="object 2394"/>
            <p:cNvSpPr/>
            <p:nvPr/>
          </p:nvSpPr>
          <p:spPr>
            <a:xfrm>
              <a:off x="5955521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5" name="object 2395"/>
            <p:cNvSpPr/>
            <p:nvPr/>
          </p:nvSpPr>
          <p:spPr>
            <a:xfrm>
              <a:off x="5915280" y="7570673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6" name="object 2396"/>
            <p:cNvSpPr/>
            <p:nvPr/>
          </p:nvSpPr>
          <p:spPr>
            <a:xfrm>
              <a:off x="5915280" y="7570669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59">
                  <a:moveTo>
                    <a:pt x="0" y="35001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7" name="object 2397"/>
            <p:cNvSpPr/>
            <p:nvPr/>
          </p:nvSpPr>
          <p:spPr>
            <a:xfrm>
              <a:off x="5915280" y="7570673"/>
              <a:ext cx="52705" cy="56515"/>
            </a:xfrm>
            <a:custGeom>
              <a:avLst/>
              <a:gdLst/>
              <a:ahLst/>
              <a:cxnLst/>
              <a:rect l="l" t="t" r="r" b="b"/>
              <a:pathLst>
                <a:path w="52704" h="56515">
                  <a:moveTo>
                    <a:pt x="0" y="55994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8" name="object 2398"/>
            <p:cNvSpPr/>
            <p:nvPr/>
          </p:nvSpPr>
          <p:spPr>
            <a:xfrm>
              <a:off x="5915280" y="7570670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60" h="73659">
                  <a:moveTo>
                    <a:pt x="0" y="73494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9" name="object 2399"/>
            <p:cNvSpPr/>
            <p:nvPr/>
          </p:nvSpPr>
          <p:spPr>
            <a:xfrm>
              <a:off x="5915280" y="7570679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39" h="91440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0" name="object 2400"/>
            <p:cNvSpPr/>
            <p:nvPr/>
          </p:nvSpPr>
          <p:spPr>
            <a:xfrm>
              <a:off x="5915280" y="7570672"/>
              <a:ext cx="108585" cy="112395"/>
            </a:xfrm>
            <a:custGeom>
              <a:avLst/>
              <a:gdLst/>
              <a:ahLst/>
              <a:cxnLst/>
              <a:rect l="l" t="t" r="r" b="b"/>
              <a:pathLst>
                <a:path w="108585" h="112395">
                  <a:moveTo>
                    <a:pt x="0" y="111988"/>
                  </a:moveTo>
                  <a:lnTo>
                    <a:pt x="10848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1" name="object 2401"/>
            <p:cNvSpPr/>
            <p:nvPr/>
          </p:nvSpPr>
          <p:spPr>
            <a:xfrm>
              <a:off x="5915280" y="7574173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2" name="object 2402"/>
            <p:cNvSpPr/>
            <p:nvPr/>
          </p:nvSpPr>
          <p:spPr>
            <a:xfrm>
              <a:off x="5915280" y="7591670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3" name="object 2403"/>
            <p:cNvSpPr/>
            <p:nvPr/>
          </p:nvSpPr>
          <p:spPr>
            <a:xfrm>
              <a:off x="5915280" y="7612673"/>
              <a:ext cx="126364" cy="122555"/>
            </a:xfrm>
            <a:custGeom>
              <a:avLst/>
              <a:gdLst/>
              <a:ahLst/>
              <a:cxnLst/>
              <a:rect l="l" t="t" r="r" b="b"/>
              <a:pathLst>
                <a:path w="126364" h="122554">
                  <a:moveTo>
                    <a:pt x="0" y="122478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4" name="object 2404"/>
            <p:cNvSpPr/>
            <p:nvPr/>
          </p:nvSpPr>
          <p:spPr>
            <a:xfrm>
              <a:off x="5915280" y="7630165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5" name="object 2405"/>
            <p:cNvSpPr/>
            <p:nvPr/>
          </p:nvSpPr>
          <p:spPr>
            <a:xfrm>
              <a:off x="5915280" y="7647663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6" name="object 2406"/>
            <p:cNvSpPr/>
            <p:nvPr/>
          </p:nvSpPr>
          <p:spPr>
            <a:xfrm>
              <a:off x="5915280" y="7668665"/>
              <a:ext cx="126364" cy="122555"/>
            </a:xfrm>
            <a:custGeom>
              <a:avLst/>
              <a:gdLst/>
              <a:ahLst/>
              <a:cxnLst/>
              <a:rect l="l" t="t" r="r" b="b"/>
              <a:pathLst>
                <a:path w="126364" h="122554">
                  <a:moveTo>
                    <a:pt x="0" y="122478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7" name="object 2407"/>
            <p:cNvSpPr/>
            <p:nvPr/>
          </p:nvSpPr>
          <p:spPr>
            <a:xfrm>
              <a:off x="5915280" y="7686158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8" name="object 2408"/>
            <p:cNvSpPr/>
            <p:nvPr/>
          </p:nvSpPr>
          <p:spPr>
            <a:xfrm>
              <a:off x="5915280" y="7703654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9" name="object 2409"/>
            <p:cNvSpPr/>
            <p:nvPr/>
          </p:nvSpPr>
          <p:spPr>
            <a:xfrm>
              <a:off x="5915280" y="7721153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0" name="object 2410"/>
            <p:cNvSpPr/>
            <p:nvPr/>
          </p:nvSpPr>
          <p:spPr>
            <a:xfrm>
              <a:off x="5915280" y="7742149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1" name="object 2411"/>
            <p:cNvSpPr/>
            <p:nvPr/>
          </p:nvSpPr>
          <p:spPr>
            <a:xfrm>
              <a:off x="5915280" y="7759646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2" name="object 2412"/>
            <p:cNvSpPr/>
            <p:nvPr/>
          </p:nvSpPr>
          <p:spPr>
            <a:xfrm>
              <a:off x="5915280" y="7777145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3" name="object 2413"/>
            <p:cNvSpPr/>
            <p:nvPr/>
          </p:nvSpPr>
          <p:spPr>
            <a:xfrm>
              <a:off x="5915280" y="7798141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4" name="object 2414"/>
            <p:cNvSpPr/>
            <p:nvPr/>
          </p:nvSpPr>
          <p:spPr>
            <a:xfrm>
              <a:off x="5915280" y="7815639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5" name="object 2415"/>
            <p:cNvSpPr/>
            <p:nvPr/>
          </p:nvSpPr>
          <p:spPr>
            <a:xfrm>
              <a:off x="5915280" y="7833136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6" name="object 2416"/>
            <p:cNvSpPr/>
            <p:nvPr/>
          </p:nvSpPr>
          <p:spPr>
            <a:xfrm>
              <a:off x="5915280" y="7854139"/>
              <a:ext cx="126364" cy="122555"/>
            </a:xfrm>
            <a:custGeom>
              <a:avLst/>
              <a:gdLst/>
              <a:ahLst/>
              <a:cxnLst/>
              <a:rect l="l" t="t" r="r" b="b"/>
              <a:pathLst>
                <a:path w="126364" h="122554">
                  <a:moveTo>
                    <a:pt x="0" y="122478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7" name="object 2417"/>
            <p:cNvSpPr/>
            <p:nvPr/>
          </p:nvSpPr>
          <p:spPr>
            <a:xfrm>
              <a:off x="5915280" y="7871631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8" name="object 2418"/>
            <p:cNvSpPr/>
            <p:nvPr/>
          </p:nvSpPr>
          <p:spPr>
            <a:xfrm>
              <a:off x="5915280" y="7889129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9" name="object 2419"/>
            <p:cNvSpPr/>
            <p:nvPr/>
          </p:nvSpPr>
          <p:spPr>
            <a:xfrm>
              <a:off x="5915280" y="7906626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0" name="object 2420"/>
            <p:cNvSpPr/>
            <p:nvPr/>
          </p:nvSpPr>
          <p:spPr>
            <a:xfrm>
              <a:off x="5915280" y="7927623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1" name="object 2421"/>
            <p:cNvSpPr/>
            <p:nvPr/>
          </p:nvSpPr>
          <p:spPr>
            <a:xfrm>
              <a:off x="5915280" y="7945121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2" name="object 2422"/>
            <p:cNvSpPr/>
            <p:nvPr/>
          </p:nvSpPr>
          <p:spPr>
            <a:xfrm>
              <a:off x="5915280" y="7962618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3" name="object 2423"/>
            <p:cNvSpPr/>
            <p:nvPr/>
          </p:nvSpPr>
          <p:spPr>
            <a:xfrm>
              <a:off x="5915280" y="7983615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4" name="object 2424"/>
            <p:cNvSpPr/>
            <p:nvPr/>
          </p:nvSpPr>
          <p:spPr>
            <a:xfrm>
              <a:off x="5915280" y="8001113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5" name="object 2425"/>
            <p:cNvSpPr/>
            <p:nvPr/>
          </p:nvSpPr>
          <p:spPr>
            <a:xfrm>
              <a:off x="5915280" y="8018611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6" name="object 2426"/>
            <p:cNvSpPr/>
            <p:nvPr/>
          </p:nvSpPr>
          <p:spPr>
            <a:xfrm>
              <a:off x="5915280" y="8039613"/>
              <a:ext cx="126364" cy="122555"/>
            </a:xfrm>
            <a:custGeom>
              <a:avLst/>
              <a:gdLst/>
              <a:ahLst/>
              <a:cxnLst/>
              <a:rect l="l" t="t" r="r" b="b"/>
              <a:pathLst>
                <a:path w="126364" h="122554">
                  <a:moveTo>
                    <a:pt x="0" y="122478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7" name="object 2427"/>
            <p:cNvSpPr/>
            <p:nvPr/>
          </p:nvSpPr>
          <p:spPr>
            <a:xfrm>
              <a:off x="5915280" y="8057105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4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8" name="object 2428"/>
            <p:cNvSpPr/>
            <p:nvPr/>
          </p:nvSpPr>
          <p:spPr>
            <a:xfrm>
              <a:off x="5915280" y="8074602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9" name="object 2429"/>
            <p:cNvSpPr/>
            <p:nvPr/>
          </p:nvSpPr>
          <p:spPr>
            <a:xfrm>
              <a:off x="5915280" y="8092099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0" name="object 2430"/>
            <p:cNvSpPr/>
            <p:nvPr/>
          </p:nvSpPr>
          <p:spPr>
            <a:xfrm>
              <a:off x="5915280" y="8113096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4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1" name="object 2431"/>
            <p:cNvSpPr/>
            <p:nvPr/>
          </p:nvSpPr>
          <p:spPr>
            <a:xfrm>
              <a:off x="5918780" y="8130599"/>
              <a:ext cx="122555" cy="122555"/>
            </a:xfrm>
            <a:custGeom>
              <a:avLst/>
              <a:gdLst/>
              <a:ahLst/>
              <a:cxnLst/>
              <a:rect l="l" t="t" r="r" b="b"/>
              <a:pathLst>
                <a:path w="122554" h="122554">
                  <a:moveTo>
                    <a:pt x="0" y="122478"/>
                  </a:moveTo>
                  <a:lnTo>
                    <a:pt x="1224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2" name="object 2432"/>
            <p:cNvSpPr/>
            <p:nvPr/>
          </p:nvSpPr>
          <p:spPr>
            <a:xfrm>
              <a:off x="5936277" y="8148087"/>
              <a:ext cx="105410" cy="105410"/>
            </a:xfrm>
            <a:custGeom>
              <a:avLst/>
              <a:gdLst/>
              <a:ahLst/>
              <a:cxnLst/>
              <a:rect l="l" t="t" r="r" b="b"/>
              <a:pathLst>
                <a:path w="105410" h="105409">
                  <a:moveTo>
                    <a:pt x="0" y="104990"/>
                  </a:moveTo>
                  <a:lnTo>
                    <a:pt x="104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3" name="object 2433"/>
            <p:cNvSpPr/>
            <p:nvPr/>
          </p:nvSpPr>
          <p:spPr>
            <a:xfrm>
              <a:off x="5953773" y="8169093"/>
              <a:ext cx="87630" cy="84455"/>
            </a:xfrm>
            <a:custGeom>
              <a:avLst/>
              <a:gdLst/>
              <a:ahLst/>
              <a:cxnLst/>
              <a:rect l="l" t="t" r="r" b="b"/>
              <a:pathLst>
                <a:path w="87629" h="84454">
                  <a:moveTo>
                    <a:pt x="0" y="83985"/>
                  </a:moveTo>
                  <a:lnTo>
                    <a:pt x="874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4" name="object 2434"/>
            <p:cNvSpPr/>
            <p:nvPr/>
          </p:nvSpPr>
          <p:spPr>
            <a:xfrm>
              <a:off x="5974772" y="8186594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5" name="object 2435"/>
            <p:cNvSpPr/>
            <p:nvPr/>
          </p:nvSpPr>
          <p:spPr>
            <a:xfrm>
              <a:off x="5992268" y="8204082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6" name="object 2436"/>
            <p:cNvSpPr/>
            <p:nvPr/>
          </p:nvSpPr>
          <p:spPr>
            <a:xfrm>
              <a:off x="6009767" y="8225087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7" name="object 2437"/>
            <p:cNvSpPr/>
            <p:nvPr/>
          </p:nvSpPr>
          <p:spPr>
            <a:xfrm>
              <a:off x="6030763" y="824257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8" name="object 2438"/>
            <p:cNvSpPr/>
            <p:nvPr/>
          </p:nvSpPr>
          <p:spPr>
            <a:xfrm>
              <a:off x="5955521" y="7271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9" name="object 2439"/>
            <p:cNvSpPr/>
            <p:nvPr/>
          </p:nvSpPr>
          <p:spPr>
            <a:xfrm>
              <a:off x="5957274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0" name="object 2440"/>
            <p:cNvSpPr/>
            <p:nvPr/>
          </p:nvSpPr>
          <p:spPr>
            <a:xfrm>
              <a:off x="5955521" y="70719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1" name="object 2441"/>
            <p:cNvSpPr/>
            <p:nvPr/>
          </p:nvSpPr>
          <p:spPr>
            <a:xfrm>
              <a:off x="6076254" y="6863776"/>
              <a:ext cx="252095" cy="300990"/>
            </a:xfrm>
            <a:custGeom>
              <a:avLst/>
              <a:gdLst/>
              <a:ahLst/>
              <a:cxnLst/>
              <a:rect l="l" t="t" r="r" b="b"/>
              <a:pathLst>
                <a:path w="252095" h="300990">
                  <a:moveTo>
                    <a:pt x="0" y="0"/>
                  </a:moveTo>
                  <a:lnTo>
                    <a:pt x="0" y="300951"/>
                  </a:lnTo>
                  <a:lnTo>
                    <a:pt x="251967" y="300951"/>
                  </a:lnTo>
                  <a:lnTo>
                    <a:pt x="0" y="0"/>
                  </a:lnTo>
                  <a:close/>
                </a:path>
                <a:path w="252095" h="300990">
                  <a:moveTo>
                    <a:pt x="251967" y="0"/>
                  </a:moveTo>
                  <a:lnTo>
                    <a:pt x="0" y="0"/>
                  </a:lnTo>
                  <a:lnTo>
                    <a:pt x="251967" y="300951"/>
                  </a:lnTo>
                  <a:lnTo>
                    <a:pt x="251967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2" name="object 2442"/>
            <p:cNvSpPr/>
            <p:nvPr/>
          </p:nvSpPr>
          <p:spPr>
            <a:xfrm>
              <a:off x="6076254" y="6863776"/>
              <a:ext cx="252095" cy="300990"/>
            </a:xfrm>
            <a:custGeom>
              <a:avLst/>
              <a:gdLst/>
              <a:ahLst/>
              <a:cxnLst/>
              <a:rect l="l" t="t" r="r" b="b"/>
              <a:pathLst>
                <a:path w="252095" h="300990">
                  <a:moveTo>
                    <a:pt x="251967" y="0"/>
                  </a:moveTo>
                  <a:lnTo>
                    <a:pt x="0" y="0"/>
                  </a:lnTo>
                  <a:lnTo>
                    <a:pt x="251967" y="300951"/>
                  </a:lnTo>
                  <a:lnTo>
                    <a:pt x="251967" y="0"/>
                  </a:lnTo>
                  <a:close/>
                </a:path>
                <a:path w="252095" h="300990">
                  <a:moveTo>
                    <a:pt x="0" y="0"/>
                  </a:moveTo>
                  <a:lnTo>
                    <a:pt x="251967" y="300951"/>
                  </a:lnTo>
                  <a:lnTo>
                    <a:pt x="0" y="30095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3" name="object 2443"/>
            <p:cNvSpPr/>
            <p:nvPr/>
          </p:nvSpPr>
          <p:spPr>
            <a:xfrm>
              <a:off x="4630955" y="8466551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4" name="object 2444"/>
            <p:cNvSpPr/>
            <p:nvPr/>
          </p:nvSpPr>
          <p:spPr>
            <a:xfrm>
              <a:off x="4629209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5" name="object 2445"/>
            <p:cNvSpPr/>
            <p:nvPr/>
          </p:nvSpPr>
          <p:spPr>
            <a:xfrm>
              <a:off x="4620464" y="8445548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6997" y="10502"/>
                  </a:moveTo>
                  <a:lnTo>
                    <a:pt x="3492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6" name="object 2446"/>
            <p:cNvSpPr/>
            <p:nvPr/>
          </p:nvSpPr>
          <p:spPr>
            <a:xfrm>
              <a:off x="4615211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7" name="object 2447"/>
            <p:cNvSpPr/>
            <p:nvPr/>
          </p:nvSpPr>
          <p:spPr>
            <a:xfrm>
              <a:off x="4599468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6997"/>
                  </a:moveTo>
                  <a:lnTo>
                    <a:pt x="10490" y="6997"/>
                  </a:ln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8" name="object 2448"/>
            <p:cNvSpPr/>
            <p:nvPr/>
          </p:nvSpPr>
          <p:spPr>
            <a:xfrm>
              <a:off x="4594213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9" name="object 2449"/>
            <p:cNvSpPr/>
            <p:nvPr/>
          </p:nvSpPr>
          <p:spPr>
            <a:xfrm>
              <a:off x="4574966" y="842805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0" name="object 2450"/>
            <p:cNvSpPr/>
            <p:nvPr/>
          </p:nvSpPr>
          <p:spPr>
            <a:xfrm>
              <a:off x="4569717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1" name="object 2451"/>
            <p:cNvSpPr/>
            <p:nvPr/>
          </p:nvSpPr>
          <p:spPr>
            <a:xfrm>
              <a:off x="4553974" y="842805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6997" y="3505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2" name="object 2452"/>
            <p:cNvSpPr/>
            <p:nvPr/>
          </p:nvSpPr>
          <p:spPr>
            <a:xfrm>
              <a:off x="4548720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3" name="object 2453"/>
            <p:cNvSpPr/>
            <p:nvPr/>
          </p:nvSpPr>
          <p:spPr>
            <a:xfrm>
              <a:off x="4536470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6997" y="3505"/>
                  </a:lnTo>
                  <a:lnTo>
                    <a:pt x="0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4" name="object 2454"/>
            <p:cNvSpPr/>
            <p:nvPr/>
          </p:nvSpPr>
          <p:spPr>
            <a:xfrm>
              <a:off x="4531222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5" name="object 2455"/>
            <p:cNvSpPr/>
            <p:nvPr/>
          </p:nvSpPr>
          <p:spPr>
            <a:xfrm>
              <a:off x="4525977" y="8459550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3492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6" name="object 2456"/>
            <p:cNvSpPr/>
            <p:nvPr/>
          </p:nvSpPr>
          <p:spPr>
            <a:xfrm>
              <a:off x="4524224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7" name="object 2457"/>
            <p:cNvSpPr/>
            <p:nvPr/>
          </p:nvSpPr>
          <p:spPr>
            <a:xfrm>
              <a:off x="4525976" y="8480547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0"/>
                  </a:moveTo>
                  <a:lnTo>
                    <a:pt x="0" y="6997"/>
                  </a:lnTo>
                  <a:lnTo>
                    <a:pt x="3505" y="13995"/>
                  </a:lnTo>
                  <a:lnTo>
                    <a:pt x="3505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4527723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9" name="object 2459"/>
            <p:cNvSpPr/>
            <p:nvPr/>
          </p:nvSpPr>
          <p:spPr>
            <a:xfrm>
              <a:off x="4532975" y="8505044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0"/>
                  </a:moveTo>
                  <a:lnTo>
                    <a:pt x="3505" y="10502"/>
                  </a:lnTo>
                  <a:lnTo>
                    <a:pt x="6997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0" name="object 2460"/>
            <p:cNvSpPr/>
            <p:nvPr/>
          </p:nvSpPr>
          <p:spPr>
            <a:xfrm>
              <a:off x="4541721" y="85172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1" name="object 2461"/>
            <p:cNvSpPr/>
            <p:nvPr/>
          </p:nvSpPr>
          <p:spPr>
            <a:xfrm>
              <a:off x="4546973" y="852254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0"/>
                  </a:moveTo>
                  <a:lnTo>
                    <a:pt x="6997" y="3505"/>
                  </a:lnTo>
                  <a:lnTo>
                    <a:pt x="13995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2" name="object 2462"/>
            <p:cNvSpPr/>
            <p:nvPr/>
          </p:nvSpPr>
          <p:spPr>
            <a:xfrm>
              <a:off x="4562718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3" name="object 2463"/>
            <p:cNvSpPr/>
            <p:nvPr/>
          </p:nvSpPr>
          <p:spPr>
            <a:xfrm>
              <a:off x="4567970" y="853304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3505" y="0"/>
                  </a:lnTo>
                  <a:lnTo>
                    <a:pt x="13995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4" name="object 2464"/>
            <p:cNvSpPr/>
            <p:nvPr/>
          </p:nvSpPr>
          <p:spPr>
            <a:xfrm>
              <a:off x="4587214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5" name="object 2465"/>
            <p:cNvSpPr/>
            <p:nvPr/>
          </p:nvSpPr>
          <p:spPr>
            <a:xfrm>
              <a:off x="4592467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4608211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7" name="object 2467"/>
            <p:cNvSpPr/>
            <p:nvPr/>
          </p:nvSpPr>
          <p:spPr>
            <a:xfrm>
              <a:off x="4613464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3505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8" name="object 2468"/>
            <p:cNvSpPr/>
            <p:nvPr/>
          </p:nvSpPr>
          <p:spPr>
            <a:xfrm>
              <a:off x="4625709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4627462" y="8487543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10" h="17779">
                  <a:moveTo>
                    <a:pt x="0" y="17500"/>
                  </a:moveTo>
                  <a:lnTo>
                    <a:pt x="3505" y="13995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0" name="object 2470"/>
            <p:cNvSpPr/>
            <p:nvPr/>
          </p:nvSpPr>
          <p:spPr>
            <a:xfrm>
              <a:off x="4632708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1" name="object 2471"/>
            <p:cNvSpPr/>
            <p:nvPr/>
          </p:nvSpPr>
          <p:spPr>
            <a:xfrm>
              <a:off x="4578469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2" name="object 2472"/>
            <p:cNvSpPr/>
            <p:nvPr/>
          </p:nvSpPr>
          <p:spPr>
            <a:xfrm>
              <a:off x="4576716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3" name="object 2473"/>
            <p:cNvSpPr/>
            <p:nvPr/>
          </p:nvSpPr>
          <p:spPr>
            <a:xfrm>
              <a:off x="4578469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4" name="object 2474"/>
            <p:cNvSpPr/>
            <p:nvPr/>
          </p:nvSpPr>
          <p:spPr>
            <a:xfrm>
              <a:off x="4576716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5" name="object 2475"/>
            <p:cNvSpPr/>
            <p:nvPr/>
          </p:nvSpPr>
          <p:spPr>
            <a:xfrm>
              <a:off x="4578469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6" name="object 2476"/>
            <p:cNvSpPr/>
            <p:nvPr/>
          </p:nvSpPr>
          <p:spPr>
            <a:xfrm>
              <a:off x="4576716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7" name="object 2477"/>
            <p:cNvSpPr/>
            <p:nvPr/>
          </p:nvSpPr>
          <p:spPr>
            <a:xfrm>
              <a:off x="4578469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8" name="object 2478"/>
            <p:cNvSpPr/>
            <p:nvPr/>
          </p:nvSpPr>
          <p:spPr>
            <a:xfrm>
              <a:off x="4576716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9" name="object 2479"/>
            <p:cNvSpPr/>
            <p:nvPr/>
          </p:nvSpPr>
          <p:spPr>
            <a:xfrm>
              <a:off x="4578469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0" name="object 2480"/>
            <p:cNvSpPr/>
            <p:nvPr/>
          </p:nvSpPr>
          <p:spPr>
            <a:xfrm>
              <a:off x="4576716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3112170" y="8466551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13995"/>
                  </a:moveTo>
                  <a:lnTo>
                    <a:pt x="3505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2" name="object 2482"/>
            <p:cNvSpPr/>
            <p:nvPr/>
          </p:nvSpPr>
          <p:spPr>
            <a:xfrm>
              <a:off x="3110424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3" name="object 2483"/>
            <p:cNvSpPr/>
            <p:nvPr/>
          </p:nvSpPr>
          <p:spPr>
            <a:xfrm>
              <a:off x="3101679" y="844555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6997" y="13995"/>
                  </a:moveTo>
                  <a:lnTo>
                    <a:pt x="6997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4" name="object 2484"/>
            <p:cNvSpPr/>
            <p:nvPr/>
          </p:nvSpPr>
          <p:spPr>
            <a:xfrm>
              <a:off x="3096426" y="8440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5" name="object 2485"/>
            <p:cNvSpPr/>
            <p:nvPr/>
          </p:nvSpPr>
          <p:spPr>
            <a:xfrm>
              <a:off x="3080683" y="843155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6997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6" name="object 2486"/>
            <p:cNvSpPr/>
            <p:nvPr/>
          </p:nvSpPr>
          <p:spPr>
            <a:xfrm>
              <a:off x="3075429" y="84298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7" name="object 2487"/>
            <p:cNvSpPr/>
            <p:nvPr/>
          </p:nvSpPr>
          <p:spPr>
            <a:xfrm>
              <a:off x="3059686" y="842805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8" name="object 2488"/>
            <p:cNvSpPr/>
            <p:nvPr/>
          </p:nvSpPr>
          <p:spPr>
            <a:xfrm>
              <a:off x="3050932" y="84263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9" name="object 2489"/>
            <p:cNvSpPr/>
            <p:nvPr/>
          </p:nvSpPr>
          <p:spPr>
            <a:xfrm>
              <a:off x="3035189" y="8431554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13995" y="0"/>
                  </a:moveTo>
                  <a:lnTo>
                    <a:pt x="10490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0" name="object 2490"/>
            <p:cNvSpPr/>
            <p:nvPr/>
          </p:nvSpPr>
          <p:spPr>
            <a:xfrm>
              <a:off x="3029935" y="84368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3017685" y="8438553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10502" y="0"/>
                  </a:moveTo>
                  <a:lnTo>
                    <a:pt x="10502" y="3505"/>
                  </a:lnTo>
                  <a:lnTo>
                    <a:pt x="3505" y="10502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3015937" y="84542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3" name="object 2493"/>
            <p:cNvSpPr/>
            <p:nvPr/>
          </p:nvSpPr>
          <p:spPr>
            <a:xfrm>
              <a:off x="3010684" y="8459550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10" h="14604">
                  <a:moveTo>
                    <a:pt x="3505" y="0"/>
                  </a:moveTo>
                  <a:lnTo>
                    <a:pt x="0" y="6997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4" name="object 2494"/>
            <p:cNvSpPr/>
            <p:nvPr/>
          </p:nvSpPr>
          <p:spPr>
            <a:xfrm>
              <a:off x="3008938" y="847529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5" name="object 2495"/>
            <p:cNvSpPr/>
            <p:nvPr/>
          </p:nvSpPr>
          <p:spPr>
            <a:xfrm>
              <a:off x="3010691" y="848054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6997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6" name="object 2496"/>
            <p:cNvSpPr/>
            <p:nvPr/>
          </p:nvSpPr>
          <p:spPr>
            <a:xfrm>
              <a:off x="3012437" y="84997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7" name="object 2497"/>
            <p:cNvSpPr/>
            <p:nvPr/>
          </p:nvSpPr>
          <p:spPr>
            <a:xfrm>
              <a:off x="3014190" y="8505044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0" y="0"/>
                  </a:moveTo>
                  <a:lnTo>
                    <a:pt x="6997" y="10502"/>
                  </a:lnTo>
                  <a:lnTo>
                    <a:pt x="10502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8" name="object 2498"/>
            <p:cNvSpPr/>
            <p:nvPr/>
          </p:nvSpPr>
          <p:spPr>
            <a:xfrm>
              <a:off x="3022936" y="85207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9" name="object 2499"/>
            <p:cNvSpPr/>
            <p:nvPr/>
          </p:nvSpPr>
          <p:spPr>
            <a:xfrm>
              <a:off x="3028188" y="852254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0" y="0"/>
                  </a:moveTo>
                  <a:lnTo>
                    <a:pt x="6997" y="6997"/>
                  </a:lnTo>
                  <a:lnTo>
                    <a:pt x="13995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0" name="object 2500"/>
            <p:cNvSpPr/>
            <p:nvPr/>
          </p:nvSpPr>
          <p:spPr>
            <a:xfrm>
              <a:off x="3043933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1" name="object 2501"/>
            <p:cNvSpPr/>
            <p:nvPr/>
          </p:nvSpPr>
          <p:spPr>
            <a:xfrm>
              <a:off x="3049185" y="853304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0"/>
                  </a:moveTo>
                  <a:lnTo>
                    <a:pt x="6997" y="0"/>
                  </a:lnTo>
                  <a:lnTo>
                    <a:pt x="13995" y="3505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2" name="object 2502"/>
            <p:cNvSpPr/>
            <p:nvPr/>
          </p:nvSpPr>
          <p:spPr>
            <a:xfrm>
              <a:off x="3068429" y="853128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3073681" y="85260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0" y="6997"/>
                  </a:moveTo>
                  <a:lnTo>
                    <a:pt x="10502" y="3492"/>
                  </a:ln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3089427" y="85242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5" name="object 2505"/>
            <p:cNvSpPr/>
            <p:nvPr/>
          </p:nvSpPr>
          <p:spPr>
            <a:xfrm>
              <a:off x="3094678" y="851203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6997" y="6997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6" name="object 2506"/>
            <p:cNvSpPr/>
            <p:nvPr/>
          </p:nvSpPr>
          <p:spPr>
            <a:xfrm>
              <a:off x="3106924" y="85067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7" name="object 2507"/>
            <p:cNvSpPr/>
            <p:nvPr/>
          </p:nvSpPr>
          <p:spPr>
            <a:xfrm>
              <a:off x="3108676" y="8487543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19" h="17779">
                  <a:moveTo>
                    <a:pt x="0" y="17500"/>
                  </a:moveTo>
                  <a:lnTo>
                    <a:pt x="3505" y="13995"/>
                  </a:lnTo>
                  <a:lnTo>
                    <a:pt x="6997" y="3505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3113923" y="84822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9" name="object 2509"/>
            <p:cNvSpPr/>
            <p:nvPr/>
          </p:nvSpPr>
          <p:spPr>
            <a:xfrm>
              <a:off x="3063184" y="8298577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0" name="object 2510"/>
            <p:cNvSpPr/>
            <p:nvPr/>
          </p:nvSpPr>
          <p:spPr>
            <a:xfrm>
              <a:off x="3061431" y="8261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1" name="object 2511"/>
            <p:cNvSpPr/>
            <p:nvPr/>
          </p:nvSpPr>
          <p:spPr>
            <a:xfrm>
              <a:off x="3063184" y="8099100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2" name="object 2512"/>
            <p:cNvSpPr/>
            <p:nvPr/>
          </p:nvSpPr>
          <p:spPr>
            <a:xfrm>
              <a:off x="3061431" y="80658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3" name="object 2513"/>
            <p:cNvSpPr/>
            <p:nvPr/>
          </p:nvSpPr>
          <p:spPr>
            <a:xfrm>
              <a:off x="3063184" y="789962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4" name="object 2514"/>
            <p:cNvSpPr/>
            <p:nvPr/>
          </p:nvSpPr>
          <p:spPr>
            <a:xfrm>
              <a:off x="3061431" y="786638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5" name="object 2515"/>
            <p:cNvSpPr/>
            <p:nvPr/>
          </p:nvSpPr>
          <p:spPr>
            <a:xfrm>
              <a:off x="3063184" y="7703656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6" name="object 2516"/>
            <p:cNvSpPr/>
            <p:nvPr/>
          </p:nvSpPr>
          <p:spPr>
            <a:xfrm>
              <a:off x="3061431" y="766691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7" name="object 2517"/>
            <p:cNvSpPr/>
            <p:nvPr/>
          </p:nvSpPr>
          <p:spPr>
            <a:xfrm>
              <a:off x="3063184" y="7504184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8" name="object 2518"/>
            <p:cNvSpPr/>
            <p:nvPr/>
          </p:nvSpPr>
          <p:spPr>
            <a:xfrm>
              <a:off x="3061431" y="747093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19" name="object 251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119994" y="5707187"/>
              <a:ext cx="125989" cy="279962"/>
            </a:xfrm>
            <a:prstGeom prst="rect">
              <a:avLst/>
            </a:prstGeom>
          </p:spPr>
        </p:pic>
        <p:sp>
          <p:nvSpPr>
            <p:cNvPr id="2520" name="object 2520"/>
            <p:cNvSpPr/>
            <p:nvPr/>
          </p:nvSpPr>
          <p:spPr>
            <a:xfrm>
              <a:off x="6118253" y="5701948"/>
              <a:ext cx="136525" cy="283845"/>
            </a:xfrm>
            <a:custGeom>
              <a:avLst/>
              <a:gdLst/>
              <a:ahLst/>
              <a:cxnLst/>
              <a:rect l="l" t="t" r="r" b="b"/>
              <a:pathLst>
                <a:path w="136525" h="283845">
                  <a:moveTo>
                    <a:pt x="0" y="0"/>
                  </a:moveTo>
                  <a:lnTo>
                    <a:pt x="136474" y="0"/>
                  </a:lnTo>
                  <a:lnTo>
                    <a:pt x="136474" y="283464"/>
                  </a:lnTo>
                  <a:lnTo>
                    <a:pt x="0" y="283464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1" name="object 2521"/>
            <p:cNvSpPr/>
            <p:nvPr/>
          </p:nvSpPr>
          <p:spPr>
            <a:xfrm>
              <a:off x="6121755" y="5708934"/>
              <a:ext cx="129539" cy="276860"/>
            </a:xfrm>
            <a:custGeom>
              <a:avLst/>
              <a:gdLst/>
              <a:ahLst/>
              <a:cxnLst/>
              <a:rect l="l" t="t" r="r" b="b"/>
              <a:pathLst>
                <a:path w="129539" h="276860">
                  <a:moveTo>
                    <a:pt x="129476" y="276466"/>
                  </a:moveTo>
                  <a:lnTo>
                    <a:pt x="129476" y="0"/>
                  </a:lnTo>
                  <a:lnTo>
                    <a:pt x="0" y="0"/>
                  </a:lnTo>
                  <a:lnTo>
                    <a:pt x="0" y="27646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2" name="object 2522"/>
            <p:cNvSpPr/>
            <p:nvPr/>
          </p:nvSpPr>
          <p:spPr>
            <a:xfrm>
              <a:off x="3061431" y="727146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3" name="object 2523"/>
            <p:cNvSpPr/>
            <p:nvPr/>
          </p:nvSpPr>
          <p:spPr>
            <a:xfrm>
              <a:off x="3063184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4" name="object 2524"/>
            <p:cNvSpPr/>
            <p:nvPr/>
          </p:nvSpPr>
          <p:spPr>
            <a:xfrm>
              <a:off x="3061423" y="5087784"/>
              <a:ext cx="2898140" cy="1988185"/>
            </a:xfrm>
            <a:custGeom>
              <a:avLst/>
              <a:gdLst/>
              <a:ahLst/>
              <a:cxnLst/>
              <a:rect l="l" t="t" r="r" b="b"/>
              <a:pathLst>
                <a:path w="2898140" h="1988184">
                  <a:moveTo>
                    <a:pt x="3505" y="1985962"/>
                  </a:moveTo>
                  <a:lnTo>
                    <a:pt x="2997" y="1984730"/>
                  </a:lnTo>
                  <a:lnTo>
                    <a:pt x="1752" y="1984209"/>
                  </a:lnTo>
                  <a:lnTo>
                    <a:pt x="520" y="1984730"/>
                  </a:lnTo>
                  <a:lnTo>
                    <a:pt x="0" y="1985962"/>
                  </a:lnTo>
                  <a:lnTo>
                    <a:pt x="520" y="1987207"/>
                  </a:lnTo>
                  <a:lnTo>
                    <a:pt x="1752" y="1987715"/>
                  </a:lnTo>
                  <a:lnTo>
                    <a:pt x="2997" y="1987207"/>
                  </a:lnTo>
                  <a:lnTo>
                    <a:pt x="3505" y="1985962"/>
                  </a:lnTo>
                  <a:close/>
                </a:path>
                <a:path w="2898140" h="1988184">
                  <a:moveTo>
                    <a:pt x="3505" y="1391056"/>
                  </a:moveTo>
                  <a:lnTo>
                    <a:pt x="2997" y="1389811"/>
                  </a:lnTo>
                  <a:lnTo>
                    <a:pt x="1752" y="1389303"/>
                  </a:lnTo>
                  <a:lnTo>
                    <a:pt x="520" y="1389811"/>
                  </a:lnTo>
                  <a:lnTo>
                    <a:pt x="0" y="1391056"/>
                  </a:lnTo>
                  <a:lnTo>
                    <a:pt x="520" y="1392288"/>
                  </a:lnTo>
                  <a:lnTo>
                    <a:pt x="1752" y="1392809"/>
                  </a:lnTo>
                  <a:lnTo>
                    <a:pt x="2997" y="1392288"/>
                  </a:lnTo>
                  <a:lnTo>
                    <a:pt x="3505" y="1391056"/>
                  </a:lnTo>
                  <a:close/>
                </a:path>
                <a:path w="2898140" h="1988184">
                  <a:moveTo>
                    <a:pt x="899375" y="1191577"/>
                  </a:moveTo>
                  <a:lnTo>
                    <a:pt x="898867" y="1190345"/>
                  </a:lnTo>
                  <a:lnTo>
                    <a:pt x="897623" y="1189824"/>
                  </a:lnTo>
                  <a:lnTo>
                    <a:pt x="896391" y="1190345"/>
                  </a:lnTo>
                  <a:lnTo>
                    <a:pt x="895870" y="1191577"/>
                  </a:lnTo>
                  <a:lnTo>
                    <a:pt x="896391" y="1192822"/>
                  </a:lnTo>
                  <a:lnTo>
                    <a:pt x="897623" y="1193330"/>
                  </a:lnTo>
                  <a:lnTo>
                    <a:pt x="898867" y="1192822"/>
                  </a:lnTo>
                  <a:lnTo>
                    <a:pt x="899375" y="1191577"/>
                  </a:lnTo>
                  <a:close/>
                </a:path>
                <a:path w="2898140" h="1988184">
                  <a:moveTo>
                    <a:pt x="899375" y="995603"/>
                  </a:moveTo>
                  <a:lnTo>
                    <a:pt x="898867" y="994371"/>
                  </a:lnTo>
                  <a:lnTo>
                    <a:pt x="897623" y="993851"/>
                  </a:lnTo>
                  <a:lnTo>
                    <a:pt x="896391" y="994371"/>
                  </a:lnTo>
                  <a:lnTo>
                    <a:pt x="895870" y="995603"/>
                  </a:lnTo>
                  <a:lnTo>
                    <a:pt x="896391" y="996848"/>
                  </a:lnTo>
                  <a:lnTo>
                    <a:pt x="897623" y="997356"/>
                  </a:lnTo>
                  <a:lnTo>
                    <a:pt x="898867" y="996848"/>
                  </a:lnTo>
                  <a:lnTo>
                    <a:pt x="899375" y="995603"/>
                  </a:lnTo>
                  <a:close/>
                </a:path>
                <a:path w="2898140" h="1988184">
                  <a:moveTo>
                    <a:pt x="1518793" y="400697"/>
                  </a:moveTo>
                  <a:lnTo>
                    <a:pt x="1518272" y="399453"/>
                  </a:lnTo>
                  <a:lnTo>
                    <a:pt x="1517040" y="398945"/>
                  </a:lnTo>
                  <a:lnTo>
                    <a:pt x="1515795" y="399453"/>
                  </a:lnTo>
                  <a:lnTo>
                    <a:pt x="1515287" y="400697"/>
                  </a:lnTo>
                  <a:lnTo>
                    <a:pt x="1515795" y="401929"/>
                  </a:lnTo>
                  <a:lnTo>
                    <a:pt x="1517040" y="402450"/>
                  </a:lnTo>
                  <a:lnTo>
                    <a:pt x="1518272" y="401929"/>
                  </a:lnTo>
                  <a:lnTo>
                    <a:pt x="1518793" y="400697"/>
                  </a:lnTo>
                  <a:close/>
                </a:path>
                <a:path w="2898140" h="1988184">
                  <a:moveTo>
                    <a:pt x="1518793" y="201218"/>
                  </a:moveTo>
                  <a:lnTo>
                    <a:pt x="1518272" y="199986"/>
                  </a:lnTo>
                  <a:lnTo>
                    <a:pt x="1517040" y="199466"/>
                  </a:lnTo>
                  <a:lnTo>
                    <a:pt x="1515795" y="199986"/>
                  </a:lnTo>
                  <a:lnTo>
                    <a:pt x="1515287" y="201218"/>
                  </a:lnTo>
                  <a:lnTo>
                    <a:pt x="1515795" y="202463"/>
                  </a:lnTo>
                  <a:lnTo>
                    <a:pt x="1517040" y="202971"/>
                  </a:lnTo>
                  <a:lnTo>
                    <a:pt x="1518272" y="202463"/>
                  </a:lnTo>
                  <a:lnTo>
                    <a:pt x="1518793" y="201218"/>
                  </a:lnTo>
                  <a:close/>
                </a:path>
                <a:path w="2898140" h="1988184">
                  <a:moveTo>
                    <a:pt x="1795259" y="400697"/>
                  </a:moveTo>
                  <a:lnTo>
                    <a:pt x="1794738" y="399453"/>
                  </a:lnTo>
                  <a:lnTo>
                    <a:pt x="1793506" y="398945"/>
                  </a:lnTo>
                  <a:lnTo>
                    <a:pt x="1792262" y="399453"/>
                  </a:lnTo>
                  <a:lnTo>
                    <a:pt x="1791754" y="400697"/>
                  </a:lnTo>
                  <a:lnTo>
                    <a:pt x="1792262" y="401929"/>
                  </a:lnTo>
                  <a:lnTo>
                    <a:pt x="1793506" y="402450"/>
                  </a:lnTo>
                  <a:lnTo>
                    <a:pt x="1794738" y="401929"/>
                  </a:lnTo>
                  <a:lnTo>
                    <a:pt x="1795259" y="400697"/>
                  </a:lnTo>
                  <a:close/>
                </a:path>
                <a:path w="2898140" h="1988184">
                  <a:moveTo>
                    <a:pt x="1795259" y="201218"/>
                  </a:moveTo>
                  <a:lnTo>
                    <a:pt x="1794738" y="199986"/>
                  </a:lnTo>
                  <a:lnTo>
                    <a:pt x="1793506" y="199466"/>
                  </a:lnTo>
                  <a:lnTo>
                    <a:pt x="1792262" y="199986"/>
                  </a:lnTo>
                  <a:lnTo>
                    <a:pt x="1791754" y="201218"/>
                  </a:lnTo>
                  <a:lnTo>
                    <a:pt x="1792262" y="202463"/>
                  </a:lnTo>
                  <a:lnTo>
                    <a:pt x="1793506" y="202971"/>
                  </a:lnTo>
                  <a:lnTo>
                    <a:pt x="1794738" y="202463"/>
                  </a:lnTo>
                  <a:lnTo>
                    <a:pt x="1795259" y="201218"/>
                  </a:lnTo>
                  <a:close/>
                </a:path>
                <a:path w="2898140" h="1988184">
                  <a:moveTo>
                    <a:pt x="1795259" y="1752"/>
                  </a:moveTo>
                  <a:lnTo>
                    <a:pt x="1794738" y="508"/>
                  </a:lnTo>
                  <a:lnTo>
                    <a:pt x="1793506" y="0"/>
                  </a:lnTo>
                  <a:lnTo>
                    <a:pt x="1792262" y="508"/>
                  </a:lnTo>
                  <a:lnTo>
                    <a:pt x="1791754" y="1752"/>
                  </a:lnTo>
                  <a:lnTo>
                    <a:pt x="1792262" y="2984"/>
                  </a:lnTo>
                  <a:lnTo>
                    <a:pt x="1793506" y="3505"/>
                  </a:lnTo>
                  <a:lnTo>
                    <a:pt x="1794738" y="2984"/>
                  </a:lnTo>
                  <a:lnTo>
                    <a:pt x="1795259" y="1752"/>
                  </a:lnTo>
                  <a:close/>
                </a:path>
                <a:path w="2898140" h="1988184">
                  <a:moveTo>
                    <a:pt x="2621140" y="400697"/>
                  </a:moveTo>
                  <a:lnTo>
                    <a:pt x="2620619" y="399453"/>
                  </a:lnTo>
                  <a:lnTo>
                    <a:pt x="2619387" y="398945"/>
                  </a:lnTo>
                  <a:lnTo>
                    <a:pt x="2618143" y="399453"/>
                  </a:lnTo>
                  <a:lnTo>
                    <a:pt x="2617635" y="400697"/>
                  </a:lnTo>
                  <a:lnTo>
                    <a:pt x="2618143" y="401929"/>
                  </a:lnTo>
                  <a:lnTo>
                    <a:pt x="2619387" y="402450"/>
                  </a:lnTo>
                  <a:lnTo>
                    <a:pt x="2620619" y="401929"/>
                  </a:lnTo>
                  <a:lnTo>
                    <a:pt x="2621140" y="400697"/>
                  </a:lnTo>
                  <a:close/>
                </a:path>
                <a:path w="2898140" h="1988184">
                  <a:moveTo>
                    <a:pt x="2621140" y="201218"/>
                  </a:moveTo>
                  <a:lnTo>
                    <a:pt x="2620619" y="199986"/>
                  </a:lnTo>
                  <a:lnTo>
                    <a:pt x="2619387" y="199466"/>
                  </a:lnTo>
                  <a:lnTo>
                    <a:pt x="2618143" y="199986"/>
                  </a:lnTo>
                  <a:lnTo>
                    <a:pt x="2617635" y="201218"/>
                  </a:lnTo>
                  <a:lnTo>
                    <a:pt x="2618143" y="202463"/>
                  </a:lnTo>
                  <a:lnTo>
                    <a:pt x="2619387" y="202971"/>
                  </a:lnTo>
                  <a:lnTo>
                    <a:pt x="2620619" y="202463"/>
                  </a:lnTo>
                  <a:lnTo>
                    <a:pt x="2621140" y="201218"/>
                  </a:lnTo>
                  <a:close/>
                </a:path>
                <a:path w="2898140" h="1988184">
                  <a:moveTo>
                    <a:pt x="2621140" y="1752"/>
                  </a:moveTo>
                  <a:lnTo>
                    <a:pt x="2620619" y="508"/>
                  </a:lnTo>
                  <a:lnTo>
                    <a:pt x="2619387" y="0"/>
                  </a:lnTo>
                  <a:lnTo>
                    <a:pt x="2618143" y="508"/>
                  </a:lnTo>
                  <a:lnTo>
                    <a:pt x="2617635" y="1752"/>
                  </a:lnTo>
                  <a:lnTo>
                    <a:pt x="2618143" y="2984"/>
                  </a:lnTo>
                  <a:lnTo>
                    <a:pt x="2619387" y="3505"/>
                  </a:lnTo>
                  <a:lnTo>
                    <a:pt x="2620619" y="2984"/>
                  </a:lnTo>
                  <a:lnTo>
                    <a:pt x="2621140" y="1752"/>
                  </a:lnTo>
                  <a:close/>
                </a:path>
                <a:path w="2898140" h="1988184">
                  <a:moveTo>
                    <a:pt x="2897594" y="1789988"/>
                  </a:moveTo>
                  <a:lnTo>
                    <a:pt x="2897086" y="1788756"/>
                  </a:lnTo>
                  <a:lnTo>
                    <a:pt x="2895841" y="1788236"/>
                  </a:lnTo>
                  <a:lnTo>
                    <a:pt x="2894609" y="1788756"/>
                  </a:lnTo>
                  <a:lnTo>
                    <a:pt x="2894088" y="1789988"/>
                  </a:lnTo>
                  <a:lnTo>
                    <a:pt x="2894609" y="1791233"/>
                  </a:lnTo>
                  <a:lnTo>
                    <a:pt x="2895841" y="1791741"/>
                  </a:lnTo>
                  <a:lnTo>
                    <a:pt x="2897086" y="1791233"/>
                  </a:lnTo>
                  <a:lnTo>
                    <a:pt x="2897594" y="1789988"/>
                  </a:lnTo>
                  <a:close/>
                </a:path>
                <a:path w="2898140" h="1988184">
                  <a:moveTo>
                    <a:pt x="2897594" y="1590522"/>
                  </a:moveTo>
                  <a:lnTo>
                    <a:pt x="2897086" y="1589290"/>
                  </a:lnTo>
                  <a:lnTo>
                    <a:pt x="2895841" y="1588770"/>
                  </a:lnTo>
                  <a:lnTo>
                    <a:pt x="2894609" y="1589290"/>
                  </a:lnTo>
                  <a:lnTo>
                    <a:pt x="2894088" y="1590522"/>
                  </a:lnTo>
                  <a:lnTo>
                    <a:pt x="2894609" y="1591767"/>
                  </a:lnTo>
                  <a:lnTo>
                    <a:pt x="2895841" y="1592275"/>
                  </a:lnTo>
                  <a:lnTo>
                    <a:pt x="2897086" y="1591767"/>
                  </a:lnTo>
                  <a:lnTo>
                    <a:pt x="2897594" y="1590522"/>
                  </a:lnTo>
                  <a:close/>
                </a:path>
                <a:path w="2898140" h="1988184">
                  <a:moveTo>
                    <a:pt x="2897594" y="1391056"/>
                  </a:moveTo>
                  <a:lnTo>
                    <a:pt x="2897086" y="1389811"/>
                  </a:lnTo>
                  <a:lnTo>
                    <a:pt x="2895841" y="1389303"/>
                  </a:lnTo>
                  <a:lnTo>
                    <a:pt x="2894609" y="1389811"/>
                  </a:lnTo>
                  <a:lnTo>
                    <a:pt x="2894088" y="1391056"/>
                  </a:lnTo>
                  <a:lnTo>
                    <a:pt x="2894609" y="1392288"/>
                  </a:lnTo>
                  <a:lnTo>
                    <a:pt x="2895841" y="1392809"/>
                  </a:lnTo>
                  <a:lnTo>
                    <a:pt x="2897086" y="1392288"/>
                  </a:lnTo>
                  <a:lnTo>
                    <a:pt x="2897594" y="1391056"/>
                  </a:lnTo>
                  <a:close/>
                </a:path>
                <a:path w="2898140" h="1988184">
                  <a:moveTo>
                    <a:pt x="2897594" y="1752"/>
                  </a:moveTo>
                  <a:lnTo>
                    <a:pt x="2897086" y="508"/>
                  </a:lnTo>
                  <a:lnTo>
                    <a:pt x="2895841" y="0"/>
                  </a:lnTo>
                  <a:lnTo>
                    <a:pt x="2894609" y="508"/>
                  </a:lnTo>
                  <a:lnTo>
                    <a:pt x="2894088" y="1752"/>
                  </a:lnTo>
                  <a:lnTo>
                    <a:pt x="2894609" y="2984"/>
                  </a:lnTo>
                  <a:lnTo>
                    <a:pt x="2895841" y="3505"/>
                  </a:lnTo>
                  <a:lnTo>
                    <a:pt x="2897086" y="2984"/>
                  </a:lnTo>
                  <a:lnTo>
                    <a:pt x="2897594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5" name="object 2525"/>
            <p:cNvSpPr/>
            <p:nvPr/>
          </p:nvSpPr>
          <p:spPr>
            <a:xfrm>
              <a:off x="3959057" y="5918915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6" name="object 2526"/>
            <p:cNvSpPr/>
            <p:nvPr/>
          </p:nvSpPr>
          <p:spPr>
            <a:xfrm>
              <a:off x="3061423" y="5287251"/>
              <a:ext cx="899794" cy="1592580"/>
            </a:xfrm>
            <a:custGeom>
              <a:avLst/>
              <a:gdLst/>
              <a:ahLst/>
              <a:cxnLst/>
              <a:rect l="l" t="t" r="r" b="b"/>
              <a:pathLst>
                <a:path w="899795" h="1592579">
                  <a:moveTo>
                    <a:pt x="3505" y="1590522"/>
                  </a:moveTo>
                  <a:lnTo>
                    <a:pt x="2997" y="1589290"/>
                  </a:lnTo>
                  <a:lnTo>
                    <a:pt x="1752" y="1588770"/>
                  </a:lnTo>
                  <a:lnTo>
                    <a:pt x="520" y="1589290"/>
                  </a:lnTo>
                  <a:lnTo>
                    <a:pt x="0" y="1590522"/>
                  </a:lnTo>
                  <a:lnTo>
                    <a:pt x="520" y="1591767"/>
                  </a:lnTo>
                  <a:lnTo>
                    <a:pt x="1752" y="1592275"/>
                  </a:lnTo>
                  <a:lnTo>
                    <a:pt x="2997" y="1591767"/>
                  </a:lnTo>
                  <a:lnTo>
                    <a:pt x="3505" y="1590522"/>
                  </a:lnTo>
                  <a:close/>
                </a:path>
                <a:path w="899795" h="1592579">
                  <a:moveTo>
                    <a:pt x="3505" y="1391056"/>
                  </a:moveTo>
                  <a:lnTo>
                    <a:pt x="2997" y="1389824"/>
                  </a:lnTo>
                  <a:lnTo>
                    <a:pt x="1752" y="1389303"/>
                  </a:lnTo>
                  <a:lnTo>
                    <a:pt x="520" y="1389824"/>
                  </a:lnTo>
                  <a:lnTo>
                    <a:pt x="0" y="1391056"/>
                  </a:lnTo>
                  <a:lnTo>
                    <a:pt x="520" y="1392301"/>
                  </a:lnTo>
                  <a:lnTo>
                    <a:pt x="1752" y="1392809"/>
                  </a:lnTo>
                  <a:lnTo>
                    <a:pt x="2997" y="1392301"/>
                  </a:lnTo>
                  <a:lnTo>
                    <a:pt x="3505" y="1391056"/>
                  </a:lnTo>
                  <a:close/>
                </a:path>
                <a:path w="899795" h="1592579">
                  <a:moveTo>
                    <a:pt x="3505" y="992111"/>
                  </a:moveTo>
                  <a:lnTo>
                    <a:pt x="2997" y="990879"/>
                  </a:lnTo>
                  <a:lnTo>
                    <a:pt x="1752" y="990358"/>
                  </a:lnTo>
                  <a:lnTo>
                    <a:pt x="520" y="990879"/>
                  </a:lnTo>
                  <a:lnTo>
                    <a:pt x="0" y="992111"/>
                  </a:lnTo>
                  <a:lnTo>
                    <a:pt x="520" y="993355"/>
                  </a:lnTo>
                  <a:lnTo>
                    <a:pt x="1752" y="993863"/>
                  </a:lnTo>
                  <a:lnTo>
                    <a:pt x="2997" y="993355"/>
                  </a:lnTo>
                  <a:lnTo>
                    <a:pt x="3505" y="992111"/>
                  </a:lnTo>
                  <a:close/>
                </a:path>
                <a:path w="899795" h="1592579">
                  <a:moveTo>
                    <a:pt x="3505" y="397192"/>
                  </a:moveTo>
                  <a:lnTo>
                    <a:pt x="2997" y="395960"/>
                  </a:lnTo>
                  <a:lnTo>
                    <a:pt x="1752" y="395439"/>
                  </a:lnTo>
                  <a:lnTo>
                    <a:pt x="520" y="395960"/>
                  </a:lnTo>
                  <a:lnTo>
                    <a:pt x="0" y="397192"/>
                  </a:lnTo>
                  <a:lnTo>
                    <a:pt x="520" y="398437"/>
                  </a:lnTo>
                  <a:lnTo>
                    <a:pt x="1752" y="398945"/>
                  </a:lnTo>
                  <a:lnTo>
                    <a:pt x="2997" y="398437"/>
                  </a:lnTo>
                  <a:lnTo>
                    <a:pt x="3505" y="397192"/>
                  </a:lnTo>
                  <a:close/>
                </a:path>
                <a:path w="899795" h="1592579">
                  <a:moveTo>
                    <a:pt x="3505" y="201231"/>
                  </a:moveTo>
                  <a:lnTo>
                    <a:pt x="2997" y="199986"/>
                  </a:lnTo>
                  <a:lnTo>
                    <a:pt x="1752" y="199478"/>
                  </a:lnTo>
                  <a:lnTo>
                    <a:pt x="520" y="199986"/>
                  </a:lnTo>
                  <a:lnTo>
                    <a:pt x="0" y="201231"/>
                  </a:lnTo>
                  <a:lnTo>
                    <a:pt x="520" y="202463"/>
                  </a:lnTo>
                  <a:lnTo>
                    <a:pt x="1752" y="202984"/>
                  </a:lnTo>
                  <a:lnTo>
                    <a:pt x="2997" y="202463"/>
                  </a:lnTo>
                  <a:lnTo>
                    <a:pt x="3505" y="201231"/>
                  </a:lnTo>
                  <a:close/>
                </a:path>
                <a:path w="899795" h="1592579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  <a:path w="899795" h="1592579">
                  <a:moveTo>
                    <a:pt x="899375" y="596671"/>
                  </a:moveTo>
                  <a:lnTo>
                    <a:pt x="898867" y="595426"/>
                  </a:lnTo>
                  <a:lnTo>
                    <a:pt x="897623" y="594918"/>
                  </a:lnTo>
                  <a:lnTo>
                    <a:pt x="896391" y="595426"/>
                  </a:lnTo>
                  <a:lnTo>
                    <a:pt x="895870" y="596671"/>
                  </a:lnTo>
                  <a:lnTo>
                    <a:pt x="896391" y="597903"/>
                  </a:lnTo>
                  <a:lnTo>
                    <a:pt x="897623" y="598424"/>
                  </a:lnTo>
                  <a:lnTo>
                    <a:pt x="898867" y="597903"/>
                  </a:lnTo>
                  <a:lnTo>
                    <a:pt x="899375" y="596671"/>
                  </a:lnTo>
                  <a:close/>
                </a:path>
                <a:path w="899795" h="1592579">
                  <a:moveTo>
                    <a:pt x="899375" y="397192"/>
                  </a:moveTo>
                  <a:lnTo>
                    <a:pt x="898867" y="395960"/>
                  </a:lnTo>
                  <a:lnTo>
                    <a:pt x="897623" y="395439"/>
                  </a:lnTo>
                  <a:lnTo>
                    <a:pt x="896391" y="395960"/>
                  </a:lnTo>
                  <a:lnTo>
                    <a:pt x="895870" y="397192"/>
                  </a:lnTo>
                  <a:lnTo>
                    <a:pt x="896391" y="398437"/>
                  </a:lnTo>
                  <a:lnTo>
                    <a:pt x="897623" y="398945"/>
                  </a:lnTo>
                  <a:lnTo>
                    <a:pt x="898867" y="398437"/>
                  </a:lnTo>
                  <a:lnTo>
                    <a:pt x="899375" y="397192"/>
                  </a:lnTo>
                  <a:close/>
                </a:path>
                <a:path w="899795" h="1592579">
                  <a:moveTo>
                    <a:pt x="899375" y="201231"/>
                  </a:moveTo>
                  <a:lnTo>
                    <a:pt x="898867" y="199986"/>
                  </a:lnTo>
                  <a:lnTo>
                    <a:pt x="897623" y="199478"/>
                  </a:lnTo>
                  <a:lnTo>
                    <a:pt x="896391" y="199986"/>
                  </a:lnTo>
                  <a:lnTo>
                    <a:pt x="895870" y="201231"/>
                  </a:lnTo>
                  <a:lnTo>
                    <a:pt x="896391" y="202463"/>
                  </a:lnTo>
                  <a:lnTo>
                    <a:pt x="897623" y="202984"/>
                  </a:lnTo>
                  <a:lnTo>
                    <a:pt x="898867" y="202463"/>
                  </a:lnTo>
                  <a:lnTo>
                    <a:pt x="899375" y="201231"/>
                  </a:lnTo>
                  <a:close/>
                </a:path>
                <a:path w="899795" h="1592579">
                  <a:moveTo>
                    <a:pt x="899375" y="1752"/>
                  </a:moveTo>
                  <a:lnTo>
                    <a:pt x="898867" y="520"/>
                  </a:lnTo>
                  <a:lnTo>
                    <a:pt x="897623" y="0"/>
                  </a:lnTo>
                  <a:lnTo>
                    <a:pt x="896391" y="520"/>
                  </a:lnTo>
                  <a:lnTo>
                    <a:pt x="895870" y="1752"/>
                  </a:lnTo>
                  <a:lnTo>
                    <a:pt x="896391" y="2997"/>
                  </a:lnTo>
                  <a:lnTo>
                    <a:pt x="897623" y="3505"/>
                  </a:lnTo>
                  <a:lnTo>
                    <a:pt x="898867" y="2997"/>
                  </a:lnTo>
                  <a:lnTo>
                    <a:pt x="899375" y="175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27" name="object 2527"/>
          <p:cNvGrpSpPr/>
          <p:nvPr/>
        </p:nvGrpSpPr>
        <p:grpSpPr>
          <a:xfrm>
            <a:off x="8681635" y="6114881"/>
            <a:ext cx="31750" cy="1123950"/>
            <a:chOff x="8681635" y="6114881"/>
            <a:chExt cx="31750" cy="1123950"/>
          </a:xfrm>
        </p:grpSpPr>
        <p:sp>
          <p:nvSpPr>
            <p:cNvPr id="2528" name="object 2528"/>
            <p:cNvSpPr/>
            <p:nvPr/>
          </p:nvSpPr>
          <p:spPr>
            <a:xfrm>
              <a:off x="8683387" y="7108746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9" name="object 2529"/>
            <p:cNvSpPr/>
            <p:nvPr/>
          </p:nvSpPr>
          <p:spPr>
            <a:xfrm>
              <a:off x="8683387" y="6909268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0" name="object 2530"/>
            <p:cNvSpPr/>
            <p:nvPr/>
          </p:nvSpPr>
          <p:spPr>
            <a:xfrm>
              <a:off x="8683387" y="6709797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1" name="object 2531"/>
            <p:cNvSpPr/>
            <p:nvPr/>
          </p:nvSpPr>
          <p:spPr>
            <a:xfrm>
              <a:off x="8683387" y="6510325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2" name="object 2532"/>
            <p:cNvSpPr/>
            <p:nvPr/>
          </p:nvSpPr>
          <p:spPr>
            <a:xfrm>
              <a:off x="8683387" y="631435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3" name="object 2533"/>
            <p:cNvSpPr/>
            <p:nvPr/>
          </p:nvSpPr>
          <p:spPr>
            <a:xfrm>
              <a:off x="8683387" y="61148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4" name="object 2534"/>
            <p:cNvSpPr/>
            <p:nvPr/>
          </p:nvSpPr>
          <p:spPr>
            <a:xfrm>
              <a:off x="8711383" y="6188372"/>
              <a:ext cx="0" cy="983615"/>
            </a:xfrm>
            <a:custGeom>
              <a:avLst/>
              <a:gdLst/>
              <a:ahLst/>
              <a:cxnLst/>
              <a:rect l="l" t="t" r="r" b="b"/>
              <a:pathLst>
                <a:path h="983615">
                  <a:moveTo>
                    <a:pt x="0" y="0"/>
                  </a:moveTo>
                  <a:lnTo>
                    <a:pt x="0" y="983361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35" name="object 2535"/>
          <p:cNvGrpSpPr/>
          <p:nvPr/>
        </p:nvGrpSpPr>
        <p:grpSpPr>
          <a:xfrm>
            <a:off x="3022936" y="6058885"/>
            <a:ext cx="42545" cy="584835"/>
            <a:chOff x="3022936" y="6058885"/>
            <a:chExt cx="42545" cy="584835"/>
          </a:xfrm>
        </p:grpSpPr>
        <p:sp>
          <p:nvSpPr>
            <p:cNvPr id="2536" name="object 2536"/>
            <p:cNvSpPr/>
            <p:nvPr/>
          </p:nvSpPr>
          <p:spPr>
            <a:xfrm>
              <a:off x="3063184" y="6513830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40">
                  <a:moveTo>
                    <a:pt x="0" y="129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7" name="object 2537"/>
            <p:cNvSpPr/>
            <p:nvPr/>
          </p:nvSpPr>
          <p:spPr>
            <a:xfrm>
              <a:off x="3063184" y="6314353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8" name="object 2538"/>
            <p:cNvSpPr/>
            <p:nvPr/>
          </p:nvSpPr>
          <p:spPr>
            <a:xfrm>
              <a:off x="3063184" y="6114881"/>
              <a:ext cx="0" cy="133350"/>
            </a:xfrm>
            <a:custGeom>
              <a:avLst/>
              <a:gdLst/>
              <a:ahLst/>
              <a:cxnLst/>
              <a:rect l="l" t="t" r="r" b="b"/>
              <a:pathLst>
                <a:path h="133350">
                  <a:moveTo>
                    <a:pt x="0" y="1329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9" name="object 2539"/>
            <p:cNvSpPr/>
            <p:nvPr/>
          </p:nvSpPr>
          <p:spPr>
            <a:xfrm>
              <a:off x="3031688" y="6058885"/>
              <a:ext cx="0" cy="416559"/>
            </a:xfrm>
            <a:custGeom>
              <a:avLst/>
              <a:gdLst/>
              <a:ahLst/>
              <a:cxnLst/>
              <a:rect l="l" t="t" r="r" b="b"/>
              <a:pathLst>
                <a:path h="416560">
                  <a:moveTo>
                    <a:pt x="0" y="416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0" name="object 2540"/>
            <p:cNvSpPr/>
            <p:nvPr/>
          </p:nvSpPr>
          <p:spPr>
            <a:xfrm>
              <a:off x="3024689" y="6058889"/>
              <a:ext cx="0" cy="416559"/>
            </a:xfrm>
            <a:custGeom>
              <a:avLst/>
              <a:gdLst/>
              <a:ahLst/>
              <a:cxnLst/>
              <a:rect l="l" t="t" r="r" b="b"/>
              <a:pathLst>
                <a:path h="416560">
                  <a:moveTo>
                    <a:pt x="0" y="0"/>
                  </a:moveTo>
                  <a:lnTo>
                    <a:pt x="0" y="41644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41" name="object 2541"/>
          <p:cNvGrpSpPr/>
          <p:nvPr/>
        </p:nvGrpSpPr>
        <p:grpSpPr>
          <a:xfrm>
            <a:off x="6872391" y="6415839"/>
            <a:ext cx="66675" cy="749300"/>
            <a:chOff x="6872391" y="6415839"/>
            <a:chExt cx="66675" cy="749300"/>
          </a:xfrm>
        </p:grpSpPr>
        <p:sp>
          <p:nvSpPr>
            <p:cNvPr id="2542" name="object 2542"/>
            <p:cNvSpPr/>
            <p:nvPr/>
          </p:nvSpPr>
          <p:spPr>
            <a:xfrm>
              <a:off x="6937134" y="6415839"/>
              <a:ext cx="0" cy="749300"/>
            </a:xfrm>
            <a:custGeom>
              <a:avLst/>
              <a:gdLst/>
              <a:ahLst/>
              <a:cxnLst/>
              <a:rect l="l" t="t" r="r" b="b"/>
              <a:pathLst>
                <a:path h="749300">
                  <a:moveTo>
                    <a:pt x="0" y="0"/>
                  </a:moveTo>
                  <a:lnTo>
                    <a:pt x="0" y="7488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3" name="object 2543"/>
            <p:cNvSpPr/>
            <p:nvPr/>
          </p:nvSpPr>
          <p:spPr>
            <a:xfrm>
              <a:off x="6874143" y="6450834"/>
              <a:ext cx="42545" cy="679450"/>
            </a:xfrm>
            <a:custGeom>
              <a:avLst/>
              <a:gdLst/>
              <a:ahLst/>
              <a:cxnLst/>
              <a:rect l="l" t="t" r="r" b="b"/>
              <a:pathLst>
                <a:path w="42545" h="679450">
                  <a:moveTo>
                    <a:pt x="0" y="0"/>
                  </a:moveTo>
                  <a:lnTo>
                    <a:pt x="0" y="678906"/>
                  </a:lnTo>
                </a:path>
                <a:path w="42545" h="679450">
                  <a:moveTo>
                    <a:pt x="41993" y="0"/>
                  </a:moveTo>
                  <a:lnTo>
                    <a:pt x="41993" y="678906"/>
                  </a:lnTo>
                </a:path>
              </a:pathLst>
            </a:custGeom>
            <a:ln w="3505">
              <a:solidFill>
                <a:srgbClr val="EE322D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44" name="object 2544"/>
          <p:cNvSpPr txBox="1"/>
          <p:nvPr/>
        </p:nvSpPr>
        <p:spPr>
          <a:xfrm>
            <a:off x="8733679" y="7680455"/>
            <a:ext cx="76835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RF</a:t>
            </a:r>
            <a:endParaRPr sz="300">
              <a:latin typeface="Arial"/>
              <a:cs typeface="Arial"/>
            </a:endParaRPr>
          </a:p>
        </p:txBody>
      </p:sp>
      <p:sp>
        <p:nvSpPr>
          <p:cNvPr id="2545" name="object 2545"/>
          <p:cNvSpPr/>
          <p:nvPr/>
        </p:nvSpPr>
        <p:spPr>
          <a:xfrm>
            <a:off x="6821651" y="6583815"/>
            <a:ext cx="0" cy="119380"/>
          </a:xfrm>
          <a:custGeom>
            <a:avLst/>
            <a:gdLst/>
            <a:ahLst/>
            <a:cxnLst/>
            <a:rect l="l" t="t" r="r" b="b"/>
            <a:pathLst>
              <a:path h="119379">
                <a:moveTo>
                  <a:pt x="0" y="0"/>
                </a:moveTo>
                <a:lnTo>
                  <a:pt x="0" y="118986"/>
                </a:lnTo>
              </a:path>
            </a:pathLst>
          </a:custGeom>
          <a:ln w="3505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46" name="object 2546"/>
          <p:cNvGrpSpPr/>
          <p:nvPr/>
        </p:nvGrpSpPr>
        <p:grpSpPr>
          <a:xfrm>
            <a:off x="3295897" y="6051889"/>
            <a:ext cx="10795" cy="266065"/>
            <a:chOff x="3295897" y="6051889"/>
            <a:chExt cx="10795" cy="266065"/>
          </a:xfrm>
        </p:grpSpPr>
        <p:sp>
          <p:nvSpPr>
            <p:cNvPr id="2547" name="object 2547"/>
            <p:cNvSpPr/>
            <p:nvPr/>
          </p:nvSpPr>
          <p:spPr>
            <a:xfrm>
              <a:off x="3304649" y="6051889"/>
              <a:ext cx="0" cy="266065"/>
            </a:xfrm>
            <a:custGeom>
              <a:avLst/>
              <a:gdLst/>
              <a:ahLst/>
              <a:cxnLst/>
              <a:rect l="l" t="t" r="r" b="b"/>
              <a:pathLst>
                <a:path h="266064">
                  <a:moveTo>
                    <a:pt x="0" y="26596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3297650" y="6051890"/>
              <a:ext cx="0" cy="266065"/>
            </a:xfrm>
            <a:custGeom>
              <a:avLst/>
              <a:gdLst/>
              <a:ahLst/>
              <a:cxnLst/>
              <a:rect l="l" t="t" r="r" b="b"/>
              <a:pathLst>
                <a:path h="266064">
                  <a:moveTo>
                    <a:pt x="0" y="0"/>
                  </a:moveTo>
                  <a:lnTo>
                    <a:pt x="0" y="26596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49" name="object 2549"/>
          <p:cNvGrpSpPr/>
          <p:nvPr/>
        </p:nvGrpSpPr>
        <p:grpSpPr>
          <a:xfrm>
            <a:off x="3565359" y="6058887"/>
            <a:ext cx="10795" cy="259079"/>
            <a:chOff x="3565359" y="6058887"/>
            <a:chExt cx="10795" cy="259079"/>
          </a:xfrm>
        </p:grpSpPr>
        <p:sp>
          <p:nvSpPr>
            <p:cNvPr id="2550" name="object 2550"/>
            <p:cNvSpPr/>
            <p:nvPr/>
          </p:nvSpPr>
          <p:spPr>
            <a:xfrm>
              <a:off x="3574111" y="6058887"/>
              <a:ext cx="0" cy="259079"/>
            </a:xfrm>
            <a:custGeom>
              <a:avLst/>
              <a:gdLst/>
              <a:ahLst/>
              <a:cxnLst/>
              <a:rect l="l" t="t" r="r" b="b"/>
              <a:pathLst>
                <a:path h="259079">
                  <a:moveTo>
                    <a:pt x="0" y="25896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1" name="object 2551"/>
            <p:cNvSpPr/>
            <p:nvPr/>
          </p:nvSpPr>
          <p:spPr>
            <a:xfrm>
              <a:off x="3567112" y="6058889"/>
              <a:ext cx="0" cy="259079"/>
            </a:xfrm>
            <a:custGeom>
              <a:avLst/>
              <a:gdLst/>
              <a:ahLst/>
              <a:cxnLst/>
              <a:rect l="l" t="t" r="r" b="b"/>
              <a:pathLst>
                <a:path h="259079">
                  <a:moveTo>
                    <a:pt x="0" y="0"/>
                  </a:moveTo>
                  <a:lnTo>
                    <a:pt x="0" y="25896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52" name="object 2552"/>
          <p:cNvGrpSpPr/>
          <p:nvPr/>
        </p:nvGrpSpPr>
        <p:grpSpPr>
          <a:xfrm>
            <a:off x="3838321" y="6055390"/>
            <a:ext cx="10795" cy="262890"/>
            <a:chOff x="3838321" y="6055390"/>
            <a:chExt cx="10795" cy="262890"/>
          </a:xfrm>
        </p:grpSpPr>
        <p:sp>
          <p:nvSpPr>
            <p:cNvPr id="2553" name="object 2553"/>
            <p:cNvSpPr/>
            <p:nvPr/>
          </p:nvSpPr>
          <p:spPr>
            <a:xfrm>
              <a:off x="3847072" y="6055394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26245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4" name="object 2554"/>
            <p:cNvSpPr/>
            <p:nvPr/>
          </p:nvSpPr>
          <p:spPr>
            <a:xfrm>
              <a:off x="3840073" y="6055390"/>
              <a:ext cx="0" cy="262890"/>
            </a:xfrm>
            <a:custGeom>
              <a:avLst/>
              <a:gdLst/>
              <a:ahLst/>
              <a:cxnLst/>
              <a:rect l="l" t="t" r="r" b="b"/>
              <a:pathLst>
                <a:path h="262889">
                  <a:moveTo>
                    <a:pt x="0" y="0"/>
                  </a:moveTo>
                  <a:lnTo>
                    <a:pt x="0" y="262458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55" name="object 2555"/>
          <p:cNvSpPr/>
          <p:nvPr/>
        </p:nvSpPr>
        <p:spPr>
          <a:xfrm>
            <a:off x="11196032" y="5544469"/>
            <a:ext cx="7620" cy="35560"/>
          </a:xfrm>
          <a:custGeom>
            <a:avLst/>
            <a:gdLst/>
            <a:ahLst/>
            <a:cxnLst/>
            <a:rect l="l" t="t" r="r" b="b"/>
            <a:pathLst>
              <a:path w="7620" h="35560">
                <a:moveTo>
                  <a:pt x="0" y="34988"/>
                </a:moveTo>
                <a:lnTo>
                  <a:pt x="0" y="0"/>
                </a:lnTo>
                <a:lnTo>
                  <a:pt x="3505" y="0"/>
                </a:lnTo>
                <a:lnTo>
                  <a:pt x="6997" y="0"/>
                </a:lnTo>
                <a:lnTo>
                  <a:pt x="6997" y="34988"/>
                </a:lnTo>
                <a:lnTo>
                  <a:pt x="0" y="34988"/>
                </a:lnTo>
              </a:path>
            </a:pathLst>
          </a:custGeom>
          <a:ln w="350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56" name="object 2556"/>
          <p:cNvGrpSpPr/>
          <p:nvPr/>
        </p:nvGrpSpPr>
        <p:grpSpPr>
          <a:xfrm>
            <a:off x="453389" y="3839894"/>
            <a:ext cx="14213840" cy="4844415"/>
            <a:chOff x="453389" y="3839894"/>
            <a:chExt cx="14213840" cy="4844415"/>
          </a:xfrm>
        </p:grpSpPr>
        <p:sp>
          <p:nvSpPr>
            <p:cNvPr id="2557" name="object 2557"/>
            <p:cNvSpPr/>
            <p:nvPr/>
          </p:nvSpPr>
          <p:spPr>
            <a:xfrm>
              <a:off x="2758726" y="6058885"/>
              <a:ext cx="0" cy="416559"/>
            </a:xfrm>
            <a:custGeom>
              <a:avLst/>
              <a:gdLst/>
              <a:ahLst/>
              <a:cxnLst/>
              <a:rect l="l" t="t" r="r" b="b"/>
              <a:pathLst>
                <a:path h="416560">
                  <a:moveTo>
                    <a:pt x="0" y="41644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8" name="object 2558"/>
            <p:cNvSpPr/>
            <p:nvPr/>
          </p:nvSpPr>
          <p:spPr>
            <a:xfrm>
              <a:off x="2751728" y="6058889"/>
              <a:ext cx="0" cy="416559"/>
            </a:xfrm>
            <a:custGeom>
              <a:avLst/>
              <a:gdLst/>
              <a:ahLst/>
              <a:cxnLst/>
              <a:rect l="l" t="t" r="r" b="b"/>
              <a:pathLst>
                <a:path h="416560">
                  <a:moveTo>
                    <a:pt x="0" y="0"/>
                  </a:moveTo>
                  <a:lnTo>
                    <a:pt x="0" y="41644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9" name="object 2559"/>
            <p:cNvSpPr/>
            <p:nvPr/>
          </p:nvSpPr>
          <p:spPr>
            <a:xfrm>
              <a:off x="4127032" y="7206721"/>
              <a:ext cx="0" cy="339725"/>
            </a:xfrm>
            <a:custGeom>
              <a:avLst/>
              <a:gdLst/>
              <a:ahLst/>
              <a:cxnLst/>
              <a:rect l="l" t="t" r="r" b="b"/>
              <a:pathLst>
                <a:path h="339725">
                  <a:moveTo>
                    <a:pt x="0" y="33945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0" name="object 2560"/>
            <p:cNvSpPr/>
            <p:nvPr/>
          </p:nvSpPr>
          <p:spPr>
            <a:xfrm>
              <a:off x="3633604" y="7070260"/>
              <a:ext cx="304800" cy="98425"/>
            </a:xfrm>
            <a:custGeom>
              <a:avLst/>
              <a:gdLst/>
              <a:ahLst/>
              <a:cxnLst/>
              <a:rect l="l" t="t" r="r" b="b"/>
              <a:pathLst>
                <a:path w="304800" h="98425">
                  <a:moveTo>
                    <a:pt x="304457" y="97980"/>
                  </a:moveTo>
                  <a:lnTo>
                    <a:pt x="0" y="97980"/>
                  </a:lnTo>
                  <a:lnTo>
                    <a:pt x="0" y="0"/>
                  </a:lnTo>
                  <a:lnTo>
                    <a:pt x="304457" y="0"/>
                  </a:lnTo>
                  <a:lnTo>
                    <a:pt x="304457" y="9798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1" name="object 2561"/>
            <p:cNvSpPr/>
            <p:nvPr/>
          </p:nvSpPr>
          <p:spPr>
            <a:xfrm>
              <a:off x="3637102" y="7073757"/>
              <a:ext cx="297815" cy="91440"/>
            </a:xfrm>
            <a:custGeom>
              <a:avLst/>
              <a:gdLst/>
              <a:ahLst/>
              <a:cxnLst/>
              <a:rect l="l" t="t" r="r" b="b"/>
              <a:pathLst>
                <a:path w="297814" h="91440">
                  <a:moveTo>
                    <a:pt x="297459" y="90982"/>
                  </a:moveTo>
                  <a:lnTo>
                    <a:pt x="0" y="90982"/>
                  </a:lnTo>
                  <a:lnTo>
                    <a:pt x="0" y="0"/>
                  </a:lnTo>
                  <a:lnTo>
                    <a:pt x="297459" y="0"/>
                  </a:lnTo>
                  <a:lnTo>
                    <a:pt x="297459" y="90982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2" name="object 2562"/>
            <p:cNvSpPr/>
            <p:nvPr/>
          </p:nvSpPr>
          <p:spPr>
            <a:xfrm>
              <a:off x="3952058" y="72102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3" name="object 2563"/>
            <p:cNvSpPr/>
            <p:nvPr/>
          </p:nvSpPr>
          <p:spPr>
            <a:xfrm>
              <a:off x="3952058" y="724172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4" name="object 2564"/>
            <p:cNvSpPr/>
            <p:nvPr/>
          </p:nvSpPr>
          <p:spPr>
            <a:xfrm>
              <a:off x="3952058" y="729772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5" name="object 2565"/>
            <p:cNvSpPr/>
            <p:nvPr/>
          </p:nvSpPr>
          <p:spPr>
            <a:xfrm>
              <a:off x="3952058" y="735371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6" name="object 2566"/>
            <p:cNvSpPr/>
            <p:nvPr/>
          </p:nvSpPr>
          <p:spPr>
            <a:xfrm>
              <a:off x="3952058" y="740970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7" name="object 2567"/>
            <p:cNvSpPr/>
            <p:nvPr/>
          </p:nvSpPr>
          <p:spPr>
            <a:xfrm>
              <a:off x="3952058" y="746569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8" name="object 2568"/>
            <p:cNvSpPr/>
            <p:nvPr/>
          </p:nvSpPr>
          <p:spPr>
            <a:xfrm>
              <a:off x="3952058" y="75216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9" name="object 2569"/>
            <p:cNvSpPr/>
            <p:nvPr/>
          </p:nvSpPr>
          <p:spPr>
            <a:xfrm>
              <a:off x="3952058" y="7210225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0" name="object 2570"/>
            <p:cNvSpPr/>
            <p:nvPr/>
          </p:nvSpPr>
          <p:spPr>
            <a:xfrm>
              <a:off x="3952058" y="7262717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1" name="object 2571"/>
            <p:cNvSpPr/>
            <p:nvPr/>
          </p:nvSpPr>
          <p:spPr>
            <a:xfrm>
              <a:off x="3952058" y="731521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2" name="object 2572"/>
            <p:cNvSpPr/>
            <p:nvPr/>
          </p:nvSpPr>
          <p:spPr>
            <a:xfrm>
              <a:off x="3952058" y="737120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3" name="object 2573"/>
            <p:cNvSpPr/>
            <p:nvPr/>
          </p:nvSpPr>
          <p:spPr>
            <a:xfrm>
              <a:off x="3952058" y="74272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4" name="object 2574"/>
            <p:cNvSpPr/>
            <p:nvPr/>
          </p:nvSpPr>
          <p:spPr>
            <a:xfrm>
              <a:off x="3952058" y="748319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5" name="object 2575"/>
            <p:cNvSpPr/>
            <p:nvPr/>
          </p:nvSpPr>
          <p:spPr>
            <a:xfrm>
              <a:off x="3952058" y="753918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6" name="object 2576"/>
            <p:cNvSpPr/>
            <p:nvPr/>
          </p:nvSpPr>
          <p:spPr>
            <a:xfrm>
              <a:off x="3952059" y="7070241"/>
              <a:ext cx="28575" cy="108585"/>
            </a:xfrm>
            <a:custGeom>
              <a:avLst/>
              <a:gdLst/>
              <a:ahLst/>
              <a:cxnLst/>
              <a:rect l="l" t="t" r="r" b="b"/>
              <a:pathLst>
                <a:path w="28575" h="108584">
                  <a:moveTo>
                    <a:pt x="0" y="108483"/>
                  </a:moveTo>
                  <a:lnTo>
                    <a:pt x="27990" y="108483"/>
                  </a:lnTo>
                  <a:lnTo>
                    <a:pt x="27990" y="0"/>
                  </a:lnTo>
                  <a:lnTo>
                    <a:pt x="0" y="0"/>
                  </a:lnTo>
                  <a:lnTo>
                    <a:pt x="0" y="108483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7" name="object 2577"/>
            <p:cNvSpPr/>
            <p:nvPr/>
          </p:nvSpPr>
          <p:spPr>
            <a:xfrm>
              <a:off x="3973055" y="7140237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0"/>
                  </a:moveTo>
                  <a:lnTo>
                    <a:pt x="0" y="384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8" name="object 2578"/>
            <p:cNvSpPr/>
            <p:nvPr/>
          </p:nvSpPr>
          <p:spPr>
            <a:xfrm>
              <a:off x="3661599" y="7150730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89" h="3809">
                  <a:moveTo>
                    <a:pt x="0" y="3505"/>
                  </a:moveTo>
                  <a:lnTo>
                    <a:pt x="2099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9" name="object 2579"/>
            <p:cNvSpPr/>
            <p:nvPr/>
          </p:nvSpPr>
          <p:spPr>
            <a:xfrm>
              <a:off x="3707091" y="714723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0" name="object 2580"/>
            <p:cNvSpPr/>
            <p:nvPr/>
          </p:nvSpPr>
          <p:spPr>
            <a:xfrm>
              <a:off x="3745586" y="714373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1" name="object 2581"/>
            <p:cNvSpPr/>
            <p:nvPr/>
          </p:nvSpPr>
          <p:spPr>
            <a:xfrm>
              <a:off x="3787580" y="714023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2" name="object 2582"/>
            <p:cNvSpPr/>
            <p:nvPr/>
          </p:nvSpPr>
          <p:spPr>
            <a:xfrm>
              <a:off x="3829575" y="713673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3" name="object 2583"/>
            <p:cNvSpPr/>
            <p:nvPr/>
          </p:nvSpPr>
          <p:spPr>
            <a:xfrm>
              <a:off x="3871569" y="7129733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4" name="object 2584"/>
            <p:cNvSpPr/>
            <p:nvPr/>
          </p:nvSpPr>
          <p:spPr>
            <a:xfrm>
              <a:off x="3910063" y="7126233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89" h="3809">
                  <a:moveTo>
                    <a:pt x="0" y="3505"/>
                  </a:moveTo>
                  <a:lnTo>
                    <a:pt x="20993" y="0"/>
                  </a:lnTo>
                  <a:lnTo>
                    <a:pt x="699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5" name="object 2585"/>
            <p:cNvSpPr/>
            <p:nvPr/>
          </p:nvSpPr>
          <p:spPr>
            <a:xfrm>
              <a:off x="3875065" y="712973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6" name="object 2586"/>
            <p:cNvSpPr/>
            <p:nvPr/>
          </p:nvSpPr>
          <p:spPr>
            <a:xfrm>
              <a:off x="3836575" y="713323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7" name="object 2587"/>
            <p:cNvSpPr/>
            <p:nvPr/>
          </p:nvSpPr>
          <p:spPr>
            <a:xfrm>
              <a:off x="3794577" y="713323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8" name="object 2588"/>
            <p:cNvSpPr/>
            <p:nvPr/>
          </p:nvSpPr>
          <p:spPr>
            <a:xfrm>
              <a:off x="3752583" y="713673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9" name="object 2589"/>
            <p:cNvSpPr/>
            <p:nvPr/>
          </p:nvSpPr>
          <p:spPr>
            <a:xfrm>
              <a:off x="3710589" y="714023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0" name="object 2590"/>
            <p:cNvSpPr/>
            <p:nvPr/>
          </p:nvSpPr>
          <p:spPr>
            <a:xfrm>
              <a:off x="3665101" y="7126235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89" h="17779">
                  <a:moveTo>
                    <a:pt x="20993" y="17500"/>
                  </a:moveTo>
                  <a:lnTo>
                    <a:pt x="10490" y="1750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1" name="object 2591"/>
            <p:cNvSpPr/>
            <p:nvPr/>
          </p:nvSpPr>
          <p:spPr>
            <a:xfrm>
              <a:off x="3647602" y="7084248"/>
              <a:ext cx="7620" cy="24765"/>
            </a:xfrm>
            <a:custGeom>
              <a:avLst/>
              <a:gdLst/>
              <a:ahLst/>
              <a:cxnLst/>
              <a:rect l="l" t="t" r="r" b="b"/>
              <a:pathLst>
                <a:path w="7620" h="24765">
                  <a:moveTo>
                    <a:pt x="6997" y="20993"/>
                  </a:moveTo>
                  <a:lnTo>
                    <a:pt x="0" y="0"/>
                  </a:lnTo>
                  <a:lnTo>
                    <a:pt x="3492" y="2449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2" name="object 2592"/>
            <p:cNvSpPr/>
            <p:nvPr/>
          </p:nvSpPr>
          <p:spPr>
            <a:xfrm>
              <a:off x="3658099" y="7133238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10" h="21590">
                  <a:moveTo>
                    <a:pt x="0" y="0"/>
                  </a:moveTo>
                  <a:lnTo>
                    <a:pt x="3505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3" name="object 2593"/>
            <p:cNvSpPr/>
            <p:nvPr/>
          </p:nvSpPr>
          <p:spPr>
            <a:xfrm>
              <a:off x="3959057" y="6951261"/>
              <a:ext cx="441325" cy="227965"/>
            </a:xfrm>
            <a:custGeom>
              <a:avLst/>
              <a:gdLst/>
              <a:ahLst/>
              <a:cxnLst/>
              <a:rect l="l" t="t" r="r" b="b"/>
              <a:pathLst>
                <a:path w="441325" h="227965">
                  <a:moveTo>
                    <a:pt x="0" y="227469"/>
                  </a:moveTo>
                  <a:lnTo>
                    <a:pt x="0" y="227469"/>
                  </a:lnTo>
                  <a:lnTo>
                    <a:pt x="17500" y="227469"/>
                  </a:lnTo>
                  <a:lnTo>
                    <a:pt x="17500" y="223964"/>
                  </a:lnTo>
                  <a:lnTo>
                    <a:pt x="20993" y="223964"/>
                  </a:lnTo>
                  <a:lnTo>
                    <a:pt x="24498" y="223964"/>
                  </a:lnTo>
                  <a:lnTo>
                    <a:pt x="27990" y="220472"/>
                  </a:lnTo>
                  <a:lnTo>
                    <a:pt x="31496" y="220472"/>
                  </a:lnTo>
                  <a:lnTo>
                    <a:pt x="31496" y="216966"/>
                  </a:lnTo>
                  <a:lnTo>
                    <a:pt x="34988" y="216966"/>
                  </a:lnTo>
                  <a:lnTo>
                    <a:pt x="38493" y="213474"/>
                  </a:lnTo>
                  <a:lnTo>
                    <a:pt x="41998" y="213474"/>
                  </a:lnTo>
                  <a:lnTo>
                    <a:pt x="41998" y="209969"/>
                  </a:lnTo>
                  <a:lnTo>
                    <a:pt x="45491" y="209969"/>
                  </a:lnTo>
                  <a:lnTo>
                    <a:pt x="48996" y="206476"/>
                  </a:lnTo>
                  <a:lnTo>
                    <a:pt x="52489" y="206476"/>
                  </a:lnTo>
                  <a:lnTo>
                    <a:pt x="55994" y="202971"/>
                  </a:lnTo>
                  <a:lnTo>
                    <a:pt x="59486" y="199478"/>
                  </a:lnTo>
                  <a:lnTo>
                    <a:pt x="62992" y="195973"/>
                  </a:lnTo>
                  <a:lnTo>
                    <a:pt x="66484" y="195973"/>
                  </a:lnTo>
                  <a:lnTo>
                    <a:pt x="66484" y="192481"/>
                  </a:lnTo>
                  <a:lnTo>
                    <a:pt x="69989" y="192481"/>
                  </a:lnTo>
                  <a:lnTo>
                    <a:pt x="69989" y="188976"/>
                  </a:lnTo>
                  <a:lnTo>
                    <a:pt x="73494" y="188976"/>
                  </a:lnTo>
                  <a:lnTo>
                    <a:pt x="76987" y="185470"/>
                  </a:lnTo>
                  <a:lnTo>
                    <a:pt x="80492" y="185470"/>
                  </a:lnTo>
                  <a:lnTo>
                    <a:pt x="80492" y="181978"/>
                  </a:lnTo>
                  <a:lnTo>
                    <a:pt x="83985" y="181978"/>
                  </a:lnTo>
                  <a:lnTo>
                    <a:pt x="87490" y="178473"/>
                  </a:lnTo>
                  <a:lnTo>
                    <a:pt x="90982" y="178473"/>
                  </a:lnTo>
                  <a:lnTo>
                    <a:pt x="94488" y="174980"/>
                  </a:lnTo>
                  <a:lnTo>
                    <a:pt x="97980" y="174980"/>
                  </a:lnTo>
                  <a:lnTo>
                    <a:pt x="101485" y="174980"/>
                  </a:lnTo>
                  <a:lnTo>
                    <a:pt x="101485" y="171475"/>
                  </a:lnTo>
                  <a:lnTo>
                    <a:pt x="104990" y="171475"/>
                  </a:lnTo>
                  <a:lnTo>
                    <a:pt x="108483" y="171475"/>
                  </a:lnTo>
                  <a:lnTo>
                    <a:pt x="111988" y="171475"/>
                  </a:lnTo>
                  <a:lnTo>
                    <a:pt x="115481" y="167982"/>
                  </a:lnTo>
                  <a:lnTo>
                    <a:pt x="132981" y="167982"/>
                  </a:lnTo>
                  <a:lnTo>
                    <a:pt x="132981" y="164477"/>
                  </a:lnTo>
                  <a:lnTo>
                    <a:pt x="164477" y="164477"/>
                  </a:lnTo>
                  <a:lnTo>
                    <a:pt x="164477" y="160985"/>
                  </a:lnTo>
                  <a:lnTo>
                    <a:pt x="185470" y="160985"/>
                  </a:lnTo>
                  <a:lnTo>
                    <a:pt x="185470" y="157480"/>
                  </a:lnTo>
                  <a:lnTo>
                    <a:pt x="188976" y="157480"/>
                  </a:lnTo>
                  <a:lnTo>
                    <a:pt x="192468" y="157480"/>
                  </a:lnTo>
                  <a:lnTo>
                    <a:pt x="195973" y="157480"/>
                  </a:lnTo>
                  <a:lnTo>
                    <a:pt x="199466" y="153974"/>
                  </a:lnTo>
                  <a:lnTo>
                    <a:pt x="202971" y="153974"/>
                  </a:lnTo>
                  <a:lnTo>
                    <a:pt x="206476" y="153974"/>
                  </a:lnTo>
                  <a:lnTo>
                    <a:pt x="209969" y="150482"/>
                  </a:lnTo>
                  <a:lnTo>
                    <a:pt x="213474" y="150482"/>
                  </a:lnTo>
                  <a:lnTo>
                    <a:pt x="216966" y="146977"/>
                  </a:lnTo>
                  <a:lnTo>
                    <a:pt x="220472" y="146977"/>
                  </a:lnTo>
                  <a:lnTo>
                    <a:pt x="223964" y="143484"/>
                  </a:lnTo>
                  <a:lnTo>
                    <a:pt x="227469" y="143484"/>
                  </a:lnTo>
                  <a:lnTo>
                    <a:pt x="230962" y="139979"/>
                  </a:lnTo>
                  <a:lnTo>
                    <a:pt x="234467" y="139979"/>
                  </a:lnTo>
                  <a:lnTo>
                    <a:pt x="234467" y="136486"/>
                  </a:lnTo>
                  <a:lnTo>
                    <a:pt x="237959" y="136486"/>
                  </a:lnTo>
                  <a:lnTo>
                    <a:pt x="241465" y="136486"/>
                  </a:lnTo>
                  <a:lnTo>
                    <a:pt x="241465" y="132981"/>
                  </a:lnTo>
                  <a:lnTo>
                    <a:pt x="244970" y="132981"/>
                  </a:lnTo>
                  <a:lnTo>
                    <a:pt x="248462" y="129489"/>
                  </a:lnTo>
                  <a:lnTo>
                    <a:pt x="251968" y="129489"/>
                  </a:lnTo>
                  <a:lnTo>
                    <a:pt x="251968" y="125984"/>
                  </a:lnTo>
                  <a:lnTo>
                    <a:pt x="255460" y="125984"/>
                  </a:lnTo>
                  <a:lnTo>
                    <a:pt x="258965" y="122478"/>
                  </a:lnTo>
                  <a:lnTo>
                    <a:pt x="258965" y="118986"/>
                  </a:lnTo>
                  <a:lnTo>
                    <a:pt x="262458" y="118986"/>
                  </a:lnTo>
                  <a:lnTo>
                    <a:pt x="265963" y="115481"/>
                  </a:lnTo>
                  <a:lnTo>
                    <a:pt x="269455" y="115481"/>
                  </a:lnTo>
                  <a:lnTo>
                    <a:pt x="269455" y="111988"/>
                  </a:lnTo>
                  <a:lnTo>
                    <a:pt x="272961" y="108483"/>
                  </a:lnTo>
                  <a:lnTo>
                    <a:pt x="276466" y="108483"/>
                  </a:lnTo>
                  <a:lnTo>
                    <a:pt x="276466" y="104990"/>
                  </a:lnTo>
                  <a:lnTo>
                    <a:pt x="279958" y="104990"/>
                  </a:lnTo>
                  <a:lnTo>
                    <a:pt x="279958" y="101485"/>
                  </a:lnTo>
                  <a:lnTo>
                    <a:pt x="283464" y="97993"/>
                  </a:lnTo>
                  <a:lnTo>
                    <a:pt x="286956" y="97993"/>
                  </a:lnTo>
                  <a:lnTo>
                    <a:pt x="286956" y="94488"/>
                  </a:lnTo>
                  <a:lnTo>
                    <a:pt x="290461" y="90995"/>
                  </a:lnTo>
                  <a:lnTo>
                    <a:pt x="293954" y="87490"/>
                  </a:lnTo>
                  <a:lnTo>
                    <a:pt x="297459" y="83985"/>
                  </a:lnTo>
                  <a:lnTo>
                    <a:pt x="297459" y="80492"/>
                  </a:lnTo>
                  <a:lnTo>
                    <a:pt x="304457" y="76987"/>
                  </a:lnTo>
                  <a:lnTo>
                    <a:pt x="307962" y="73494"/>
                  </a:lnTo>
                  <a:lnTo>
                    <a:pt x="311454" y="69989"/>
                  </a:lnTo>
                  <a:lnTo>
                    <a:pt x="311454" y="66497"/>
                  </a:lnTo>
                  <a:lnTo>
                    <a:pt x="314960" y="62992"/>
                  </a:lnTo>
                  <a:lnTo>
                    <a:pt x="318452" y="59499"/>
                  </a:lnTo>
                  <a:lnTo>
                    <a:pt x="321957" y="59499"/>
                  </a:lnTo>
                  <a:lnTo>
                    <a:pt x="321957" y="55994"/>
                  </a:lnTo>
                  <a:lnTo>
                    <a:pt x="325450" y="52489"/>
                  </a:lnTo>
                  <a:lnTo>
                    <a:pt x="328955" y="52489"/>
                  </a:lnTo>
                  <a:lnTo>
                    <a:pt x="328955" y="48996"/>
                  </a:lnTo>
                  <a:lnTo>
                    <a:pt x="332447" y="45491"/>
                  </a:lnTo>
                  <a:lnTo>
                    <a:pt x="335953" y="45491"/>
                  </a:lnTo>
                  <a:lnTo>
                    <a:pt x="335953" y="41998"/>
                  </a:lnTo>
                  <a:lnTo>
                    <a:pt x="339445" y="41998"/>
                  </a:lnTo>
                  <a:lnTo>
                    <a:pt x="339445" y="38493"/>
                  </a:lnTo>
                  <a:lnTo>
                    <a:pt x="342950" y="38493"/>
                  </a:lnTo>
                  <a:lnTo>
                    <a:pt x="346456" y="35001"/>
                  </a:lnTo>
                  <a:lnTo>
                    <a:pt x="349948" y="35001"/>
                  </a:lnTo>
                  <a:lnTo>
                    <a:pt x="349948" y="31496"/>
                  </a:lnTo>
                  <a:lnTo>
                    <a:pt x="353453" y="31496"/>
                  </a:lnTo>
                  <a:lnTo>
                    <a:pt x="353453" y="28003"/>
                  </a:lnTo>
                  <a:lnTo>
                    <a:pt x="356946" y="28003"/>
                  </a:lnTo>
                  <a:lnTo>
                    <a:pt x="360451" y="24498"/>
                  </a:lnTo>
                  <a:lnTo>
                    <a:pt x="363943" y="24498"/>
                  </a:lnTo>
                  <a:lnTo>
                    <a:pt x="367449" y="20993"/>
                  </a:lnTo>
                  <a:lnTo>
                    <a:pt x="370941" y="20993"/>
                  </a:lnTo>
                  <a:lnTo>
                    <a:pt x="374446" y="17500"/>
                  </a:lnTo>
                  <a:lnTo>
                    <a:pt x="377952" y="17500"/>
                  </a:lnTo>
                  <a:lnTo>
                    <a:pt x="381444" y="17500"/>
                  </a:lnTo>
                  <a:lnTo>
                    <a:pt x="384949" y="13995"/>
                  </a:lnTo>
                  <a:lnTo>
                    <a:pt x="388442" y="13995"/>
                  </a:lnTo>
                  <a:lnTo>
                    <a:pt x="391947" y="13995"/>
                  </a:lnTo>
                  <a:lnTo>
                    <a:pt x="391947" y="10502"/>
                  </a:lnTo>
                  <a:lnTo>
                    <a:pt x="395439" y="10502"/>
                  </a:lnTo>
                  <a:lnTo>
                    <a:pt x="398945" y="10502"/>
                  </a:lnTo>
                  <a:lnTo>
                    <a:pt x="402437" y="10502"/>
                  </a:lnTo>
                  <a:lnTo>
                    <a:pt x="405942" y="6997"/>
                  </a:lnTo>
                  <a:lnTo>
                    <a:pt x="409448" y="6997"/>
                  </a:lnTo>
                  <a:lnTo>
                    <a:pt x="412940" y="6997"/>
                  </a:lnTo>
                  <a:lnTo>
                    <a:pt x="416445" y="3505"/>
                  </a:lnTo>
                  <a:lnTo>
                    <a:pt x="419938" y="3505"/>
                  </a:lnTo>
                  <a:lnTo>
                    <a:pt x="423443" y="3505"/>
                  </a:lnTo>
                  <a:lnTo>
                    <a:pt x="426935" y="3505"/>
                  </a:lnTo>
                  <a:lnTo>
                    <a:pt x="430441" y="0"/>
                  </a:lnTo>
                  <a:lnTo>
                    <a:pt x="440931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4" name="object 2594"/>
            <p:cNvSpPr/>
            <p:nvPr/>
          </p:nvSpPr>
          <p:spPr>
            <a:xfrm>
              <a:off x="4393001" y="6937259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27990" y="3505"/>
                  </a:moveTo>
                  <a:lnTo>
                    <a:pt x="0" y="0"/>
                  </a:lnTo>
                  <a:lnTo>
                    <a:pt x="10490" y="24498"/>
                  </a:lnTo>
                  <a:lnTo>
                    <a:pt x="2799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5" name="object 2595"/>
            <p:cNvSpPr/>
            <p:nvPr/>
          </p:nvSpPr>
          <p:spPr>
            <a:xfrm>
              <a:off x="4050043" y="6982762"/>
              <a:ext cx="487045" cy="186055"/>
            </a:xfrm>
            <a:custGeom>
              <a:avLst/>
              <a:gdLst/>
              <a:ahLst/>
              <a:cxnLst/>
              <a:rect l="l" t="t" r="r" b="b"/>
              <a:pathLst>
                <a:path w="487045" h="186054">
                  <a:moveTo>
                    <a:pt x="0" y="185470"/>
                  </a:moveTo>
                  <a:lnTo>
                    <a:pt x="35001" y="185470"/>
                  </a:lnTo>
                  <a:lnTo>
                    <a:pt x="69989" y="185470"/>
                  </a:lnTo>
                  <a:lnTo>
                    <a:pt x="104990" y="181965"/>
                  </a:lnTo>
                  <a:lnTo>
                    <a:pt x="136486" y="174967"/>
                  </a:lnTo>
                  <a:lnTo>
                    <a:pt x="202971" y="153974"/>
                  </a:lnTo>
                  <a:lnTo>
                    <a:pt x="269455" y="139979"/>
                  </a:lnTo>
                  <a:lnTo>
                    <a:pt x="286956" y="136474"/>
                  </a:lnTo>
                  <a:lnTo>
                    <a:pt x="293954" y="136474"/>
                  </a:lnTo>
                  <a:lnTo>
                    <a:pt x="300951" y="132981"/>
                  </a:lnTo>
                  <a:lnTo>
                    <a:pt x="304457" y="132981"/>
                  </a:lnTo>
                  <a:lnTo>
                    <a:pt x="307962" y="132981"/>
                  </a:lnTo>
                  <a:lnTo>
                    <a:pt x="311454" y="129476"/>
                  </a:lnTo>
                  <a:lnTo>
                    <a:pt x="318452" y="129476"/>
                  </a:lnTo>
                  <a:lnTo>
                    <a:pt x="328955" y="125983"/>
                  </a:lnTo>
                  <a:lnTo>
                    <a:pt x="332447" y="125983"/>
                  </a:lnTo>
                  <a:lnTo>
                    <a:pt x="335953" y="122478"/>
                  </a:lnTo>
                  <a:lnTo>
                    <a:pt x="402437" y="104978"/>
                  </a:lnTo>
                  <a:lnTo>
                    <a:pt x="48643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6" name="object 2596"/>
            <p:cNvSpPr/>
            <p:nvPr/>
          </p:nvSpPr>
          <p:spPr>
            <a:xfrm>
              <a:off x="4529481" y="6972254"/>
              <a:ext cx="28575" cy="21590"/>
            </a:xfrm>
            <a:custGeom>
              <a:avLst/>
              <a:gdLst/>
              <a:ahLst/>
              <a:cxnLst/>
              <a:rect l="l" t="t" r="r" b="b"/>
              <a:pathLst>
                <a:path w="28575" h="21590">
                  <a:moveTo>
                    <a:pt x="27990" y="3505"/>
                  </a:moveTo>
                  <a:lnTo>
                    <a:pt x="0" y="0"/>
                  </a:lnTo>
                  <a:lnTo>
                    <a:pt x="10490" y="21005"/>
                  </a:lnTo>
                  <a:lnTo>
                    <a:pt x="2799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7" name="object 2597"/>
            <p:cNvSpPr/>
            <p:nvPr/>
          </p:nvSpPr>
          <p:spPr>
            <a:xfrm>
              <a:off x="4085039" y="7063252"/>
              <a:ext cx="654685" cy="136525"/>
            </a:xfrm>
            <a:custGeom>
              <a:avLst/>
              <a:gdLst/>
              <a:ahLst/>
              <a:cxnLst/>
              <a:rect l="l" t="t" r="r" b="b"/>
              <a:pathLst>
                <a:path w="654685" h="136525">
                  <a:moveTo>
                    <a:pt x="0" y="129476"/>
                  </a:moveTo>
                  <a:lnTo>
                    <a:pt x="87490" y="118973"/>
                  </a:lnTo>
                  <a:lnTo>
                    <a:pt x="129476" y="118973"/>
                  </a:lnTo>
                  <a:lnTo>
                    <a:pt x="150482" y="118973"/>
                  </a:lnTo>
                  <a:lnTo>
                    <a:pt x="160972" y="118973"/>
                  </a:lnTo>
                  <a:lnTo>
                    <a:pt x="167970" y="118973"/>
                  </a:lnTo>
                  <a:lnTo>
                    <a:pt x="171475" y="122478"/>
                  </a:lnTo>
                  <a:lnTo>
                    <a:pt x="192468" y="122478"/>
                  </a:lnTo>
                  <a:lnTo>
                    <a:pt x="202971" y="125971"/>
                  </a:lnTo>
                  <a:lnTo>
                    <a:pt x="213474" y="129476"/>
                  </a:lnTo>
                  <a:lnTo>
                    <a:pt x="216966" y="129476"/>
                  </a:lnTo>
                  <a:lnTo>
                    <a:pt x="220472" y="129476"/>
                  </a:lnTo>
                  <a:lnTo>
                    <a:pt x="227469" y="129476"/>
                  </a:lnTo>
                  <a:lnTo>
                    <a:pt x="237959" y="132981"/>
                  </a:lnTo>
                  <a:lnTo>
                    <a:pt x="248462" y="132981"/>
                  </a:lnTo>
                  <a:lnTo>
                    <a:pt x="251968" y="136474"/>
                  </a:lnTo>
                  <a:lnTo>
                    <a:pt x="255460" y="136474"/>
                  </a:lnTo>
                  <a:lnTo>
                    <a:pt x="258965" y="136474"/>
                  </a:lnTo>
                  <a:lnTo>
                    <a:pt x="262458" y="136474"/>
                  </a:lnTo>
                  <a:lnTo>
                    <a:pt x="269455" y="136474"/>
                  </a:lnTo>
                  <a:lnTo>
                    <a:pt x="279958" y="136474"/>
                  </a:lnTo>
                  <a:lnTo>
                    <a:pt x="300951" y="132981"/>
                  </a:lnTo>
                  <a:lnTo>
                    <a:pt x="339445" y="111975"/>
                  </a:lnTo>
                  <a:lnTo>
                    <a:pt x="65440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8" name="object 2598"/>
            <p:cNvSpPr/>
            <p:nvPr/>
          </p:nvSpPr>
          <p:spPr>
            <a:xfrm>
              <a:off x="4735952" y="7052743"/>
              <a:ext cx="28575" cy="21590"/>
            </a:xfrm>
            <a:custGeom>
              <a:avLst/>
              <a:gdLst/>
              <a:ahLst/>
              <a:cxnLst/>
              <a:rect l="l" t="t" r="r" b="b"/>
              <a:pathLst>
                <a:path w="28575" h="21590">
                  <a:moveTo>
                    <a:pt x="27990" y="3505"/>
                  </a:moveTo>
                  <a:lnTo>
                    <a:pt x="0" y="0"/>
                  </a:lnTo>
                  <a:lnTo>
                    <a:pt x="10490" y="21005"/>
                  </a:lnTo>
                  <a:lnTo>
                    <a:pt x="2799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9" name="object 2599"/>
            <p:cNvSpPr/>
            <p:nvPr/>
          </p:nvSpPr>
          <p:spPr>
            <a:xfrm>
              <a:off x="5659816" y="7210226"/>
              <a:ext cx="0" cy="343535"/>
            </a:xfrm>
            <a:custGeom>
              <a:avLst/>
              <a:gdLst/>
              <a:ahLst/>
              <a:cxnLst/>
              <a:rect l="l" t="t" r="r" b="b"/>
              <a:pathLst>
                <a:path h="343534">
                  <a:moveTo>
                    <a:pt x="0" y="34295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0" name="object 2600"/>
            <p:cNvSpPr/>
            <p:nvPr/>
          </p:nvSpPr>
          <p:spPr>
            <a:xfrm>
              <a:off x="4879426" y="7210226"/>
              <a:ext cx="0" cy="343535"/>
            </a:xfrm>
            <a:custGeom>
              <a:avLst/>
              <a:gdLst/>
              <a:ahLst/>
              <a:cxnLst/>
              <a:rect l="l" t="t" r="r" b="b"/>
              <a:pathLst>
                <a:path h="343534">
                  <a:moveTo>
                    <a:pt x="0" y="0"/>
                  </a:moveTo>
                  <a:lnTo>
                    <a:pt x="0" y="34295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1" name="object 2601"/>
            <p:cNvSpPr/>
            <p:nvPr/>
          </p:nvSpPr>
          <p:spPr>
            <a:xfrm>
              <a:off x="5967774" y="6191871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2" name="object 2602"/>
            <p:cNvSpPr/>
            <p:nvPr/>
          </p:nvSpPr>
          <p:spPr>
            <a:xfrm>
              <a:off x="6856646" y="4326634"/>
              <a:ext cx="0" cy="220979"/>
            </a:xfrm>
            <a:custGeom>
              <a:avLst/>
              <a:gdLst/>
              <a:ahLst/>
              <a:cxnLst/>
              <a:rect l="l" t="t" r="r" b="b"/>
              <a:pathLst>
                <a:path h="220979">
                  <a:moveTo>
                    <a:pt x="0" y="0"/>
                  </a:moveTo>
                  <a:lnTo>
                    <a:pt x="0" y="22047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3" name="object 2603"/>
            <p:cNvSpPr/>
            <p:nvPr/>
          </p:nvSpPr>
          <p:spPr>
            <a:xfrm>
              <a:off x="6888142" y="4547104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0" y="0"/>
                  </a:moveTo>
                  <a:lnTo>
                    <a:pt x="52489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4" name="object 2604"/>
            <p:cNvSpPr/>
            <p:nvPr/>
          </p:nvSpPr>
          <p:spPr>
            <a:xfrm>
              <a:off x="6888142" y="4669585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0" y="0"/>
                  </a:moveTo>
                  <a:lnTo>
                    <a:pt x="52489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5" name="object 2605"/>
            <p:cNvSpPr/>
            <p:nvPr/>
          </p:nvSpPr>
          <p:spPr>
            <a:xfrm>
              <a:off x="6937135" y="5114024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6" name="object 2606"/>
            <p:cNvSpPr/>
            <p:nvPr/>
          </p:nvSpPr>
          <p:spPr>
            <a:xfrm>
              <a:off x="6888142" y="5110523"/>
              <a:ext cx="49530" cy="3810"/>
            </a:xfrm>
            <a:custGeom>
              <a:avLst/>
              <a:gdLst/>
              <a:ahLst/>
              <a:cxnLst/>
              <a:rect l="l" t="t" r="r" b="b"/>
              <a:pathLst>
                <a:path w="49529" h="3810">
                  <a:moveTo>
                    <a:pt x="0" y="0"/>
                  </a:moveTo>
                  <a:lnTo>
                    <a:pt x="48996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7" name="object 2607"/>
            <p:cNvSpPr/>
            <p:nvPr/>
          </p:nvSpPr>
          <p:spPr>
            <a:xfrm>
              <a:off x="10909076" y="5673946"/>
              <a:ext cx="287020" cy="259079"/>
            </a:xfrm>
            <a:custGeom>
              <a:avLst/>
              <a:gdLst/>
              <a:ahLst/>
              <a:cxnLst/>
              <a:rect l="l" t="t" r="r" b="b"/>
              <a:pathLst>
                <a:path w="287020" h="259079">
                  <a:moveTo>
                    <a:pt x="286956" y="45491"/>
                  </a:moveTo>
                  <a:lnTo>
                    <a:pt x="209969" y="45491"/>
                  </a:lnTo>
                  <a:lnTo>
                    <a:pt x="216966" y="0"/>
                  </a:lnTo>
                  <a:lnTo>
                    <a:pt x="213461" y="0"/>
                  </a:lnTo>
                  <a:lnTo>
                    <a:pt x="209969" y="0"/>
                  </a:lnTo>
                  <a:lnTo>
                    <a:pt x="192468" y="129476"/>
                  </a:lnTo>
                  <a:lnTo>
                    <a:pt x="111975" y="129476"/>
                  </a:lnTo>
                  <a:lnTo>
                    <a:pt x="118973" y="76987"/>
                  </a:lnTo>
                  <a:lnTo>
                    <a:pt x="115481" y="73482"/>
                  </a:lnTo>
                  <a:lnTo>
                    <a:pt x="111975" y="73482"/>
                  </a:lnTo>
                  <a:lnTo>
                    <a:pt x="111975" y="76987"/>
                  </a:lnTo>
                  <a:lnTo>
                    <a:pt x="94488" y="192468"/>
                  </a:lnTo>
                  <a:lnTo>
                    <a:pt x="13995" y="192468"/>
                  </a:lnTo>
                  <a:lnTo>
                    <a:pt x="20993" y="150482"/>
                  </a:lnTo>
                  <a:lnTo>
                    <a:pt x="17487" y="150482"/>
                  </a:lnTo>
                  <a:lnTo>
                    <a:pt x="13995" y="150482"/>
                  </a:lnTo>
                  <a:lnTo>
                    <a:pt x="0" y="258965"/>
                  </a:lnTo>
                  <a:lnTo>
                    <a:pt x="3492" y="258965"/>
                  </a:lnTo>
                  <a:lnTo>
                    <a:pt x="13995" y="199466"/>
                  </a:lnTo>
                  <a:lnTo>
                    <a:pt x="101485" y="199466"/>
                  </a:lnTo>
                  <a:lnTo>
                    <a:pt x="108483" y="132981"/>
                  </a:lnTo>
                  <a:lnTo>
                    <a:pt x="199466" y="132981"/>
                  </a:lnTo>
                  <a:lnTo>
                    <a:pt x="209969" y="48996"/>
                  </a:lnTo>
                  <a:lnTo>
                    <a:pt x="286956" y="4899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08" name="object 260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0791957" y="5836146"/>
              <a:ext cx="409422" cy="144374"/>
            </a:xfrm>
            <a:prstGeom prst="rect">
              <a:avLst/>
            </a:prstGeom>
          </p:spPr>
        </p:pic>
        <p:sp>
          <p:nvSpPr>
            <p:cNvPr id="2609" name="object 2609"/>
            <p:cNvSpPr/>
            <p:nvPr/>
          </p:nvSpPr>
          <p:spPr>
            <a:xfrm>
              <a:off x="10821580" y="5932905"/>
              <a:ext cx="378460" cy="24765"/>
            </a:xfrm>
            <a:custGeom>
              <a:avLst/>
              <a:gdLst/>
              <a:ahLst/>
              <a:cxnLst/>
              <a:rect l="l" t="t" r="r" b="b"/>
              <a:pathLst>
                <a:path w="378459" h="24764">
                  <a:moveTo>
                    <a:pt x="377951" y="24498"/>
                  </a:moveTo>
                  <a:lnTo>
                    <a:pt x="374446" y="17500"/>
                  </a:lnTo>
                  <a:lnTo>
                    <a:pt x="0" y="1750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0" name="object 2610"/>
            <p:cNvSpPr/>
            <p:nvPr/>
          </p:nvSpPr>
          <p:spPr>
            <a:xfrm>
              <a:off x="11196033" y="5719437"/>
              <a:ext cx="0" cy="172085"/>
            </a:xfrm>
            <a:custGeom>
              <a:avLst/>
              <a:gdLst/>
              <a:ahLst/>
              <a:cxnLst/>
              <a:rect l="l" t="t" r="r" b="b"/>
              <a:pathLst>
                <a:path h="172085">
                  <a:moveTo>
                    <a:pt x="0" y="17147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1" name="object 2611"/>
            <p:cNvSpPr/>
            <p:nvPr/>
          </p:nvSpPr>
          <p:spPr>
            <a:xfrm>
              <a:off x="10772592" y="6251361"/>
              <a:ext cx="437515" cy="63500"/>
            </a:xfrm>
            <a:custGeom>
              <a:avLst/>
              <a:gdLst/>
              <a:ahLst/>
              <a:cxnLst/>
              <a:rect l="l" t="t" r="r" b="b"/>
              <a:pathLst>
                <a:path w="437515" h="63500">
                  <a:moveTo>
                    <a:pt x="437438" y="62991"/>
                  </a:moveTo>
                  <a:lnTo>
                    <a:pt x="0" y="62991"/>
                  </a:lnTo>
                  <a:lnTo>
                    <a:pt x="0" y="41998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12" name="object 261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0743184" y="6193308"/>
              <a:ext cx="74086" cy="161292"/>
            </a:xfrm>
            <a:prstGeom prst="rect">
              <a:avLst/>
            </a:prstGeom>
          </p:spPr>
        </p:pic>
        <p:sp>
          <p:nvSpPr>
            <p:cNvPr id="2613" name="object 2613"/>
            <p:cNvSpPr/>
            <p:nvPr/>
          </p:nvSpPr>
          <p:spPr>
            <a:xfrm>
              <a:off x="10814587" y="6293355"/>
              <a:ext cx="395605" cy="63500"/>
            </a:xfrm>
            <a:custGeom>
              <a:avLst/>
              <a:gdLst/>
              <a:ahLst/>
              <a:cxnLst/>
              <a:rect l="l" t="t" r="r" b="b"/>
              <a:pathLst>
                <a:path w="395604" h="63500">
                  <a:moveTo>
                    <a:pt x="0" y="62991"/>
                  </a:moveTo>
                  <a:lnTo>
                    <a:pt x="3505" y="62991"/>
                  </a:lnTo>
                  <a:lnTo>
                    <a:pt x="45491" y="62991"/>
                  </a:lnTo>
                  <a:lnTo>
                    <a:pt x="48996" y="59486"/>
                  </a:lnTo>
                  <a:lnTo>
                    <a:pt x="48996" y="35001"/>
                  </a:lnTo>
                  <a:lnTo>
                    <a:pt x="122478" y="35001"/>
                  </a:lnTo>
                  <a:lnTo>
                    <a:pt x="122478" y="38493"/>
                  </a:lnTo>
                  <a:lnTo>
                    <a:pt x="395439" y="31495"/>
                  </a:lnTo>
                  <a:lnTo>
                    <a:pt x="395439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4" name="object 2614"/>
            <p:cNvSpPr/>
            <p:nvPr/>
          </p:nvSpPr>
          <p:spPr>
            <a:xfrm>
              <a:off x="8767375" y="760917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55994" y="0"/>
                  </a:moveTo>
                  <a:lnTo>
                    <a:pt x="0" y="0"/>
                  </a:lnTo>
                  <a:lnTo>
                    <a:pt x="0" y="55994"/>
                  </a:lnTo>
                  <a:lnTo>
                    <a:pt x="55994" y="55994"/>
                  </a:lnTo>
                  <a:lnTo>
                    <a:pt x="55994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5" name="object 2615"/>
            <p:cNvSpPr/>
            <p:nvPr/>
          </p:nvSpPr>
          <p:spPr>
            <a:xfrm>
              <a:off x="8767376" y="7609170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0"/>
                  </a:moveTo>
                  <a:lnTo>
                    <a:pt x="55994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6" name="object 2616"/>
            <p:cNvSpPr/>
            <p:nvPr/>
          </p:nvSpPr>
          <p:spPr>
            <a:xfrm>
              <a:off x="8774376" y="761616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38493" y="19253"/>
                  </a:moveTo>
                  <a:lnTo>
                    <a:pt x="36980" y="11760"/>
                  </a:lnTo>
                  <a:lnTo>
                    <a:pt x="32853" y="5640"/>
                  </a:lnTo>
                  <a:lnTo>
                    <a:pt x="26733" y="1513"/>
                  </a:lnTo>
                  <a:lnTo>
                    <a:pt x="19240" y="0"/>
                  </a:lnTo>
                  <a:lnTo>
                    <a:pt x="11749" y="1513"/>
                  </a:lnTo>
                  <a:lnTo>
                    <a:pt x="5634" y="5640"/>
                  </a:lnTo>
                  <a:lnTo>
                    <a:pt x="1511" y="11760"/>
                  </a:lnTo>
                  <a:lnTo>
                    <a:pt x="0" y="19253"/>
                  </a:lnTo>
                  <a:lnTo>
                    <a:pt x="1511" y="26746"/>
                  </a:lnTo>
                  <a:lnTo>
                    <a:pt x="5634" y="32866"/>
                  </a:lnTo>
                  <a:lnTo>
                    <a:pt x="11749" y="36992"/>
                  </a:lnTo>
                  <a:lnTo>
                    <a:pt x="19240" y="38506"/>
                  </a:lnTo>
                  <a:lnTo>
                    <a:pt x="26733" y="36992"/>
                  </a:lnTo>
                  <a:lnTo>
                    <a:pt x="32853" y="32866"/>
                  </a:lnTo>
                  <a:lnTo>
                    <a:pt x="36980" y="26746"/>
                  </a:lnTo>
                  <a:lnTo>
                    <a:pt x="38493" y="1925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7" name="object 2617"/>
            <p:cNvSpPr/>
            <p:nvPr/>
          </p:nvSpPr>
          <p:spPr>
            <a:xfrm>
              <a:off x="8830366" y="7647664"/>
              <a:ext cx="0" cy="290830"/>
            </a:xfrm>
            <a:custGeom>
              <a:avLst/>
              <a:gdLst/>
              <a:ahLst/>
              <a:cxnLst/>
              <a:rect l="l" t="t" r="r" b="b"/>
              <a:pathLst>
                <a:path h="290829">
                  <a:moveTo>
                    <a:pt x="0" y="0"/>
                  </a:moveTo>
                  <a:lnTo>
                    <a:pt x="0" y="290461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18" name="object 261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9845225" y="7343216"/>
              <a:ext cx="34988" cy="227455"/>
            </a:xfrm>
            <a:prstGeom prst="rect">
              <a:avLst/>
            </a:prstGeom>
          </p:spPr>
        </p:pic>
        <p:sp>
          <p:nvSpPr>
            <p:cNvPr id="2619" name="object 2619"/>
            <p:cNvSpPr/>
            <p:nvPr/>
          </p:nvSpPr>
          <p:spPr>
            <a:xfrm>
              <a:off x="12315873" y="5509467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0" name="object 2620"/>
            <p:cNvSpPr/>
            <p:nvPr/>
          </p:nvSpPr>
          <p:spPr>
            <a:xfrm>
              <a:off x="12315873" y="56074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1" name="object 2621"/>
            <p:cNvSpPr/>
            <p:nvPr/>
          </p:nvSpPr>
          <p:spPr>
            <a:xfrm>
              <a:off x="12343870" y="550246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2" name="object 2622"/>
            <p:cNvSpPr/>
            <p:nvPr/>
          </p:nvSpPr>
          <p:spPr>
            <a:xfrm>
              <a:off x="12308873" y="550246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3" name="object 2623"/>
            <p:cNvSpPr/>
            <p:nvPr/>
          </p:nvSpPr>
          <p:spPr>
            <a:xfrm>
              <a:off x="12308873" y="555146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4" name="object 2624"/>
            <p:cNvSpPr/>
            <p:nvPr/>
          </p:nvSpPr>
          <p:spPr>
            <a:xfrm>
              <a:off x="12308873" y="5593456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5" name="object 2625"/>
            <p:cNvSpPr/>
            <p:nvPr/>
          </p:nvSpPr>
          <p:spPr>
            <a:xfrm>
              <a:off x="12382363" y="5502468"/>
              <a:ext cx="0" cy="112395"/>
            </a:xfrm>
            <a:custGeom>
              <a:avLst/>
              <a:gdLst/>
              <a:ahLst/>
              <a:cxnLst/>
              <a:rect l="l" t="t" r="r" b="b"/>
              <a:pathLst>
                <a:path h="112395">
                  <a:moveTo>
                    <a:pt x="0" y="0"/>
                  </a:moveTo>
                  <a:lnTo>
                    <a:pt x="0" y="111988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6" name="object 2626"/>
            <p:cNvSpPr/>
            <p:nvPr/>
          </p:nvSpPr>
          <p:spPr>
            <a:xfrm>
              <a:off x="12742814" y="5362487"/>
              <a:ext cx="10795" cy="80645"/>
            </a:xfrm>
            <a:custGeom>
              <a:avLst/>
              <a:gdLst/>
              <a:ahLst/>
              <a:cxnLst/>
              <a:rect l="l" t="t" r="r" b="b"/>
              <a:pathLst>
                <a:path w="10795" h="80645">
                  <a:moveTo>
                    <a:pt x="0" y="0"/>
                  </a:moveTo>
                  <a:lnTo>
                    <a:pt x="0" y="80492"/>
                  </a:lnTo>
                  <a:lnTo>
                    <a:pt x="10502" y="80492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7" name="object 2627"/>
            <p:cNvSpPr/>
            <p:nvPr/>
          </p:nvSpPr>
          <p:spPr>
            <a:xfrm>
              <a:off x="12382370" y="5337995"/>
              <a:ext cx="916940" cy="262890"/>
            </a:xfrm>
            <a:custGeom>
              <a:avLst/>
              <a:gdLst/>
              <a:ahLst/>
              <a:cxnLst/>
              <a:rect l="l" t="t" r="r" b="b"/>
              <a:pathLst>
                <a:path w="916940" h="262889">
                  <a:moveTo>
                    <a:pt x="370941" y="13995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70941" y="24498"/>
                  </a:lnTo>
                  <a:lnTo>
                    <a:pt x="370941" y="13995"/>
                  </a:lnTo>
                  <a:lnTo>
                    <a:pt x="916863" y="251955"/>
                  </a:lnTo>
                  <a:lnTo>
                    <a:pt x="916863" y="262458"/>
                  </a:lnTo>
                  <a:lnTo>
                    <a:pt x="370941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8" name="object 2628"/>
            <p:cNvSpPr/>
            <p:nvPr/>
          </p:nvSpPr>
          <p:spPr>
            <a:xfrm>
              <a:off x="11255527" y="7098229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6997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6997" y="350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9" name="object 2629"/>
            <p:cNvSpPr/>
            <p:nvPr/>
          </p:nvSpPr>
          <p:spPr>
            <a:xfrm>
              <a:off x="8525910" y="7269714"/>
              <a:ext cx="0" cy="283845"/>
            </a:xfrm>
            <a:custGeom>
              <a:avLst/>
              <a:gdLst/>
              <a:ahLst/>
              <a:cxnLst/>
              <a:rect l="l" t="t" r="r" b="b"/>
              <a:pathLst>
                <a:path h="283845">
                  <a:moveTo>
                    <a:pt x="0" y="28346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0" name="object 2630"/>
            <p:cNvSpPr/>
            <p:nvPr/>
          </p:nvSpPr>
          <p:spPr>
            <a:xfrm>
              <a:off x="8490915" y="727671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1" name="object 2631"/>
            <p:cNvSpPr/>
            <p:nvPr/>
          </p:nvSpPr>
          <p:spPr>
            <a:xfrm>
              <a:off x="8518912" y="7273217"/>
              <a:ext cx="0" cy="273050"/>
            </a:xfrm>
            <a:custGeom>
              <a:avLst/>
              <a:gdLst/>
              <a:ahLst/>
              <a:cxnLst/>
              <a:rect l="l" t="t" r="r" b="b"/>
              <a:pathLst>
                <a:path h="273050">
                  <a:moveTo>
                    <a:pt x="0" y="0"/>
                  </a:moveTo>
                  <a:lnTo>
                    <a:pt x="0" y="272961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2" name="object 2632"/>
            <p:cNvSpPr/>
            <p:nvPr/>
          </p:nvSpPr>
          <p:spPr>
            <a:xfrm>
              <a:off x="8490915" y="7269717"/>
              <a:ext cx="0" cy="283845"/>
            </a:xfrm>
            <a:custGeom>
              <a:avLst/>
              <a:gdLst/>
              <a:ahLst/>
              <a:cxnLst/>
              <a:rect l="l" t="t" r="r" b="b"/>
              <a:pathLst>
                <a:path h="283845">
                  <a:moveTo>
                    <a:pt x="0" y="0"/>
                  </a:moveTo>
                  <a:lnTo>
                    <a:pt x="0" y="28346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3" name="object 2633"/>
            <p:cNvSpPr/>
            <p:nvPr/>
          </p:nvSpPr>
          <p:spPr>
            <a:xfrm>
              <a:off x="8490915" y="7546180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4" name="object 2634"/>
            <p:cNvSpPr/>
            <p:nvPr/>
          </p:nvSpPr>
          <p:spPr>
            <a:xfrm>
              <a:off x="5939776" y="7262715"/>
              <a:ext cx="0" cy="290830"/>
            </a:xfrm>
            <a:custGeom>
              <a:avLst/>
              <a:gdLst/>
              <a:ahLst/>
              <a:cxnLst/>
              <a:rect l="l" t="t" r="r" b="b"/>
              <a:pathLst>
                <a:path h="290829">
                  <a:moveTo>
                    <a:pt x="0" y="29046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5" name="object 2635"/>
            <p:cNvSpPr/>
            <p:nvPr/>
          </p:nvSpPr>
          <p:spPr>
            <a:xfrm>
              <a:off x="5915280" y="726971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6" name="object 2636"/>
            <p:cNvSpPr/>
            <p:nvPr/>
          </p:nvSpPr>
          <p:spPr>
            <a:xfrm>
              <a:off x="5932778" y="7262719"/>
              <a:ext cx="7620" cy="290830"/>
            </a:xfrm>
            <a:custGeom>
              <a:avLst/>
              <a:gdLst/>
              <a:ahLst/>
              <a:cxnLst/>
              <a:rect l="l" t="t" r="r" b="b"/>
              <a:pathLst>
                <a:path w="7620" h="290829">
                  <a:moveTo>
                    <a:pt x="6997" y="0"/>
                  </a:moveTo>
                  <a:lnTo>
                    <a:pt x="6997" y="3505"/>
                  </a:lnTo>
                  <a:lnTo>
                    <a:pt x="0" y="3505"/>
                  </a:lnTo>
                  <a:lnTo>
                    <a:pt x="0" y="290461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7" name="object 2637"/>
            <p:cNvSpPr/>
            <p:nvPr/>
          </p:nvSpPr>
          <p:spPr>
            <a:xfrm>
              <a:off x="5915280" y="7262719"/>
              <a:ext cx="0" cy="290830"/>
            </a:xfrm>
            <a:custGeom>
              <a:avLst/>
              <a:gdLst/>
              <a:ahLst/>
              <a:cxnLst/>
              <a:rect l="l" t="t" r="r" b="b"/>
              <a:pathLst>
                <a:path h="290829">
                  <a:moveTo>
                    <a:pt x="0" y="0"/>
                  </a:moveTo>
                  <a:lnTo>
                    <a:pt x="0" y="290461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8" name="object 2638"/>
            <p:cNvSpPr/>
            <p:nvPr/>
          </p:nvSpPr>
          <p:spPr>
            <a:xfrm>
              <a:off x="5981771" y="7546180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60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9" name="object 2639"/>
            <p:cNvSpPr/>
            <p:nvPr/>
          </p:nvSpPr>
          <p:spPr>
            <a:xfrm>
              <a:off x="5915277" y="7210226"/>
              <a:ext cx="157480" cy="52705"/>
            </a:xfrm>
            <a:custGeom>
              <a:avLst/>
              <a:gdLst/>
              <a:ahLst/>
              <a:cxnLst/>
              <a:rect l="l" t="t" r="r" b="b"/>
              <a:pathLst>
                <a:path w="157479" h="52704">
                  <a:moveTo>
                    <a:pt x="0" y="0"/>
                  </a:moveTo>
                  <a:lnTo>
                    <a:pt x="0" y="52489"/>
                  </a:lnTo>
                  <a:lnTo>
                    <a:pt x="157479" y="52489"/>
                  </a:lnTo>
                  <a:lnTo>
                    <a:pt x="0" y="0"/>
                  </a:lnTo>
                  <a:close/>
                </a:path>
                <a:path w="157479" h="52704">
                  <a:moveTo>
                    <a:pt x="157479" y="0"/>
                  </a:moveTo>
                  <a:lnTo>
                    <a:pt x="0" y="0"/>
                  </a:lnTo>
                  <a:lnTo>
                    <a:pt x="157479" y="52489"/>
                  </a:lnTo>
                  <a:lnTo>
                    <a:pt x="1574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5915277" y="7210226"/>
              <a:ext cx="157480" cy="52705"/>
            </a:xfrm>
            <a:custGeom>
              <a:avLst/>
              <a:gdLst/>
              <a:ahLst/>
              <a:cxnLst/>
              <a:rect l="l" t="t" r="r" b="b"/>
              <a:pathLst>
                <a:path w="157479" h="52704">
                  <a:moveTo>
                    <a:pt x="157479" y="0"/>
                  </a:moveTo>
                  <a:lnTo>
                    <a:pt x="0" y="0"/>
                  </a:lnTo>
                  <a:lnTo>
                    <a:pt x="157479" y="52489"/>
                  </a:lnTo>
                  <a:lnTo>
                    <a:pt x="157479" y="0"/>
                  </a:lnTo>
                  <a:close/>
                </a:path>
                <a:path w="157479" h="52704">
                  <a:moveTo>
                    <a:pt x="0" y="0"/>
                  </a:moveTo>
                  <a:lnTo>
                    <a:pt x="157479" y="52489"/>
                  </a:lnTo>
                  <a:lnTo>
                    <a:pt x="0" y="5248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5915280" y="721022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5915280" y="721023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3" name="object 2643"/>
            <p:cNvSpPr/>
            <p:nvPr/>
          </p:nvSpPr>
          <p:spPr>
            <a:xfrm>
              <a:off x="5915280" y="721022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4" name="object 2644"/>
            <p:cNvSpPr/>
            <p:nvPr/>
          </p:nvSpPr>
          <p:spPr>
            <a:xfrm>
              <a:off x="5925778" y="7210230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4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5" name="object 2645"/>
            <p:cNvSpPr/>
            <p:nvPr/>
          </p:nvSpPr>
          <p:spPr>
            <a:xfrm>
              <a:off x="5946775" y="721023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6" name="object 2646"/>
            <p:cNvSpPr/>
            <p:nvPr/>
          </p:nvSpPr>
          <p:spPr>
            <a:xfrm>
              <a:off x="5964273" y="721023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7" name="object 2647"/>
            <p:cNvSpPr/>
            <p:nvPr/>
          </p:nvSpPr>
          <p:spPr>
            <a:xfrm>
              <a:off x="5981771" y="721023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8" name="object 2648"/>
            <p:cNvSpPr/>
            <p:nvPr/>
          </p:nvSpPr>
          <p:spPr>
            <a:xfrm>
              <a:off x="5999267" y="7210230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4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9" name="object 2649"/>
            <p:cNvSpPr/>
            <p:nvPr/>
          </p:nvSpPr>
          <p:spPr>
            <a:xfrm>
              <a:off x="6020264" y="7210230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0" y="52489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0" name="object 2650"/>
            <p:cNvSpPr/>
            <p:nvPr/>
          </p:nvSpPr>
          <p:spPr>
            <a:xfrm>
              <a:off x="6037762" y="7227731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60" h="35559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1" name="object 2651"/>
            <p:cNvSpPr/>
            <p:nvPr/>
          </p:nvSpPr>
          <p:spPr>
            <a:xfrm>
              <a:off x="6055259" y="7245219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2" name="object 2652"/>
            <p:cNvSpPr/>
            <p:nvPr/>
          </p:nvSpPr>
          <p:spPr>
            <a:xfrm>
              <a:off x="6863645" y="7255718"/>
              <a:ext cx="0" cy="297815"/>
            </a:xfrm>
            <a:custGeom>
              <a:avLst/>
              <a:gdLst/>
              <a:ahLst/>
              <a:cxnLst/>
              <a:rect l="l" t="t" r="r" b="b"/>
              <a:pathLst>
                <a:path h="297815">
                  <a:moveTo>
                    <a:pt x="0" y="297459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3" name="object 2653"/>
            <p:cNvSpPr/>
            <p:nvPr/>
          </p:nvSpPr>
          <p:spPr>
            <a:xfrm>
              <a:off x="6828650" y="7259219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4" name="object 2654"/>
            <p:cNvSpPr/>
            <p:nvPr/>
          </p:nvSpPr>
          <p:spPr>
            <a:xfrm>
              <a:off x="6856646" y="7259219"/>
              <a:ext cx="0" cy="294005"/>
            </a:xfrm>
            <a:custGeom>
              <a:avLst/>
              <a:gdLst/>
              <a:ahLst/>
              <a:cxnLst/>
              <a:rect l="l" t="t" r="r" b="b"/>
              <a:pathLst>
                <a:path h="294004">
                  <a:moveTo>
                    <a:pt x="0" y="0"/>
                  </a:moveTo>
                  <a:lnTo>
                    <a:pt x="0" y="29395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5" name="object 2655"/>
            <p:cNvSpPr/>
            <p:nvPr/>
          </p:nvSpPr>
          <p:spPr>
            <a:xfrm>
              <a:off x="6828650" y="7255719"/>
              <a:ext cx="0" cy="297815"/>
            </a:xfrm>
            <a:custGeom>
              <a:avLst/>
              <a:gdLst/>
              <a:ahLst/>
              <a:cxnLst/>
              <a:rect l="l" t="t" r="r" b="b"/>
              <a:pathLst>
                <a:path h="297815">
                  <a:moveTo>
                    <a:pt x="0" y="0"/>
                  </a:moveTo>
                  <a:lnTo>
                    <a:pt x="0" y="29745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6" name="object 2656"/>
            <p:cNvSpPr/>
            <p:nvPr/>
          </p:nvSpPr>
          <p:spPr>
            <a:xfrm>
              <a:off x="6961632" y="7241723"/>
              <a:ext cx="0" cy="311785"/>
            </a:xfrm>
            <a:custGeom>
              <a:avLst/>
              <a:gdLst/>
              <a:ahLst/>
              <a:cxnLst/>
              <a:rect l="l" t="t" r="r" b="b"/>
              <a:pathLst>
                <a:path h="311784">
                  <a:moveTo>
                    <a:pt x="0" y="0"/>
                  </a:moveTo>
                  <a:lnTo>
                    <a:pt x="0" y="31145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7" name="object 2657"/>
            <p:cNvSpPr/>
            <p:nvPr/>
          </p:nvSpPr>
          <p:spPr>
            <a:xfrm>
              <a:off x="13474210" y="6146377"/>
              <a:ext cx="0" cy="539115"/>
            </a:xfrm>
            <a:custGeom>
              <a:avLst/>
              <a:gdLst/>
              <a:ahLst/>
              <a:cxnLst/>
              <a:rect l="l" t="t" r="r" b="b"/>
              <a:pathLst>
                <a:path h="539115">
                  <a:moveTo>
                    <a:pt x="0" y="0"/>
                  </a:moveTo>
                  <a:lnTo>
                    <a:pt x="0" y="53892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8" name="object 2658"/>
            <p:cNvSpPr/>
            <p:nvPr/>
          </p:nvSpPr>
          <p:spPr>
            <a:xfrm>
              <a:off x="12312375" y="6349352"/>
              <a:ext cx="24765" cy="357505"/>
            </a:xfrm>
            <a:custGeom>
              <a:avLst/>
              <a:gdLst/>
              <a:ahLst/>
              <a:cxnLst/>
              <a:rect l="l" t="t" r="r" b="b"/>
              <a:pathLst>
                <a:path w="24765" h="357504">
                  <a:moveTo>
                    <a:pt x="6997" y="356946"/>
                  </a:moveTo>
                  <a:lnTo>
                    <a:pt x="6997" y="17487"/>
                  </a:lnTo>
                  <a:lnTo>
                    <a:pt x="0" y="17487"/>
                  </a:lnTo>
                  <a:lnTo>
                    <a:pt x="0" y="0"/>
                  </a:lnTo>
                  <a:lnTo>
                    <a:pt x="24498" y="0"/>
                  </a:lnTo>
                  <a:lnTo>
                    <a:pt x="24498" y="17487"/>
                  </a:lnTo>
                  <a:lnTo>
                    <a:pt x="17500" y="17487"/>
                  </a:lnTo>
                  <a:lnTo>
                    <a:pt x="13995" y="35694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9" name="object 2659"/>
            <p:cNvSpPr/>
            <p:nvPr/>
          </p:nvSpPr>
          <p:spPr>
            <a:xfrm>
              <a:off x="12347370" y="4967048"/>
              <a:ext cx="0" cy="91440"/>
            </a:xfrm>
            <a:custGeom>
              <a:avLst/>
              <a:gdLst/>
              <a:ahLst/>
              <a:cxnLst/>
              <a:rect l="l" t="t" r="r" b="b"/>
              <a:pathLst>
                <a:path h="91439">
                  <a:moveTo>
                    <a:pt x="0" y="9098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0" name="object 2660"/>
            <p:cNvSpPr/>
            <p:nvPr/>
          </p:nvSpPr>
          <p:spPr>
            <a:xfrm>
              <a:off x="12354367" y="4967043"/>
              <a:ext cx="0" cy="91440"/>
            </a:xfrm>
            <a:custGeom>
              <a:avLst/>
              <a:gdLst/>
              <a:ahLst/>
              <a:cxnLst/>
              <a:rect l="l" t="t" r="r" b="b"/>
              <a:pathLst>
                <a:path h="91439">
                  <a:moveTo>
                    <a:pt x="0" y="0"/>
                  </a:moveTo>
                  <a:lnTo>
                    <a:pt x="0" y="9098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1" name="object 2661"/>
            <p:cNvSpPr/>
            <p:nvPr/>
          </p:nvSpPr>
          <p:spPr>
            <a:xfrm>
              <a:off x="12347370" y="4865559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0"/>
                  </a:moveTo>
                  <a:lnTo>
                    <a:pt x="0" y="9448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2" name="object 2662"/>
            <p:cNvSpPr/>
            <p:nvPr/>
          </p:nvSpPr>
          <p:spPr>
            <a:xfrm>
              <a:off x="12354367" y="4865558"/>
              <a:ext cx="0" cy="94615"/>
            </a:xfrm>
            <a:custGeom>
              <a:avLst/>
              <a:gdLst/>
              <a:ahLst/>
              <a:cxnLst/>
              <a:rect l="l" t="t" r="r" b="b"/>
              <a:pathLst>
                <a:path h="94614">
                  <a:moveTo>
                    <a:pt x="0" y="9448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3" name="object 2663"/>
            <p:cNvSpPr/>
            <p:nvPr/>
          </p:nvSpPr>
          <p:spPr>
            <a:xfrm>
              <a:off x="9481275" y="4893555"/>
              <a:ext cx="742315" cy="7620"/>
            </a:xfrm>
            <a:custGeom>
              <a:avLst/>
              <a:gdLst/>
              <a:ahLst/>
              <a:cxnLst/>
              <a:rect l="l" t="t" r="r" b="b"/>
              <a:pathLst>
                <a:path w="742315" h="7620">
                  <a:moveTo>
                    <a:pt x="741895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4" name="object 2664"/>
            <p:cNvSpPr/>
            <p:nvPr/>
          </p:nvSpPr>
          <p:spPr>
            <a:xfrm>
              <a:off x="10366650" y="7343208"/>
              <a:ext cx="0" cy="273050"/>
            </a:xfrm>
            <a:custGeom>
              <a:avLst/>
              <a:gdLst/>
              <a:ahLst/>
              <a:cxnLst/>
              <a:rect l="l" t="t" r="r" b="b"/>
              <a:pathLst>
                <a:path h="273050">
                  <a:moveTo>
                    <a:pt x="0" y="272961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5" name="object 2665"/>
            <p:cNvSpPr/>
            <p:nvPr/>
          </p:nvSpPr>
          <p:spPr>
            <a:xfrm>
              <a:off x="10268663" y="7343208"/>
              <a:ext cx="0" cy="273050"/>
            </a:xfrm>
            <a:custGeom>
              <a:avLst/>
              <a:gdLst/>
              <a:ahLst/>
              <a:cxnLst/>
              <a:rect l="l" t="t" r="r" b="b"/>
              <a:pathLst>
                <a:path h="273050">
                  <a:moveTo>
                    <a:pt x="0" y="272961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6" name="object 2666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54301" y="8205837"/>
              <a:ext cx="14210261" cy="475933"/>
            </a:xfrm>
            <a:prstGeom prst="rect">
              <a:avLst/>
            </a:prstGeom>
          </p:spPr>
        </p:pic>
        <p:sp>
          <p:nvSpPr>
            <p:cNvPr id="2667" name="object 2667"/>
            <p:cNvSpPr/>
            <p:nvPr/>
          </p:nvSpPr>
          <p:spPr>
            <a:xfrm>
              <a:off x="457200" y="8208626"/>
              <a:ext cx="14206219" cy="471805"/>
            </a:xfrm>
            <a:custGeom>
              <a:avLst/>
              <a:gdLst/>
              <a:ahLst/>
              <a:cxnLst/>
              <a:rect l="l" t="t" r="r" b="b"/>
              <a:pathLst>
                <a:path w="14206219" h="471804">
                  <a:moveTo>
                    <a:pt x="0" y="471391"/>
                  </a:moveTo>
                  <a:lnTo>
                    <a:pt x="14205610" y="471391"/>
                  </a:lnTo>
                </a:path>
                <a:path w="14206219" h="471804">
                  <a:moveTo>
                    <a:pt x="14205610" y="450701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8" name="object 2668"/>
            <p:cNvSpPr/>
            <p:nvPr/>
          </p:nvSpPr>
          <p:spPr>
            <a:xfrm>
              <a:off x="13673680" y="7385202"/>
              <a:ext cx="14604" cy="147320"/>
            </a:xfrm>
            <a:custGeom>
              <a:avLst/>
              <a:gdLst/>
              <a:ahLst/>
              <a:cxnLst/>
              <a:rect l="l" t="t" r="r" b="b"/>
              <a:pathLst>
                <a:path w="14605" h="147320">
                  <a:moveTo>
                    <a:pt x="0" y="0"/>
                  </a:moveTo>
                  <a:lnTo>
                    <a:pt x="0" y="31495"/>
                  </a:lnTo>
                  <a:lnTo>
                    <a:pt x="10502" y="31495"/>
                  </a:lnTo>
                  <a:lnTo>
                    <a:pt x="10502" y="59486"/>
                  </a:lnTo>
                  <a:lnTo>
                    <a:pt x="0" y="59486"/>
                  </a:lnTo>
                  <a:lnTo>
                    <a:pt x="0" y="69989"/>
                  </a:lnTo>
                  <a:lnTo>
                    <a:pt x="10502" y="69989"/>
                  </a:lnTo>
                  <a:lnTo>
                    <a:pt x="10502" y="101485"/>
                  </a:lnTo>
                  <a:lnTo>
                    <a:pt x="0" y="101485"/>
                  </a:lnTo>
                  <a:lnTo>
                    <a:pt x="0" y="111988"/>
                  </a:lnTo>
                  <a:lnTo>
                    <a:pt x="10502" y="111988"/>
                  </a:lnTo>
                  <a:lnTo>
                    <a:pt x="10502" y="143484"/>
                  </a:lnTo>
                  <a:lnTo>
                    <a:pt x="0" y="143484"/>
                  </a:lnTo>
                  <a:lnTo>
                    <a:pt x="0" y="146977"/>
                  </a:lnTo>
                  <a:lnTo>
                    <a:pt x="13995" y="146977"/>
                  </a:lnTo>
                  <a:lnTo>
                    <a:pt x="1399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9" name="object 2669"/>
            <p:cNvSpPr/>
            <p:nvPr/>
          </p:nvSpPr>
          <p:spPr>
            <a:xfrm>
              <a:off x="13565195" y="703525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0" name="object 2670"/>
            <p:cNvSpPr/>
            <p:nvPr/>
          </p:nvSpPr>
          <p:spPr>
            <a:xfrm>
              <a:off x="13568697" y="7042250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1" name="object 2671"/>
            <p:cNvSpPr/>
            <p:nvPr/>
          </p:nvSpPr>
          <p:spPr>
            <a:xfrm>
              <a:off x="13565195" y="708774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2" name="object 2672"/>
            <p:cNvSpPr/>
            <p:nvPr/>
          </p:nvSpPr>
          <p:spPr>
            <a:xfrm>
              <a:off x="13568697" y="7094743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3" name="object 2673"/>
            <p:cNvSpPr/>
            <p:nvPr/>
          </p:nvSpPr>
          <p:spPr>
            <a:xfrm>
              <a:off x="13565195" y="7140237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4" name="object 2674"/>
            <p:cNvSpPr/>
            <p:nvPr/>
          </p:nvSpPr>
          <p:spPr>
            <a:xfrm>
              <a:off x="13568697" y="714723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5" name="object 2675"/>
            <p:cNvSpPr/>
            <p:nvPr/>
          </p:nvSpPr>
          <p:spPr>
            <a:xfrm>
              <a:off x="13565195" y="7192728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6" name="object 2676"/>
            <p:cNvSpPr/>
            <p:nvPr/>
          </p:nvSpPr>
          <p:spPr>
            <a:xfrm>
              <a:off x="13568697" y="7199727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7" name="object 2677"/>
            <p:cNvSpPr/>
            <p:nvPr/>
          </p:nvSpPr>
          <p:spPr>
            <a:xfrm>
              <a:off x="13565195" y="724872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8" name="object 2678"/>
            <p:cNvSpPr/>
            <p:nvPr/>
          </p:nvSpPr>
          <p:spPr>
            <a:xfrm>
              <a:off x="13568697" y="7255719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9" name="object 2679"/>
            <p:cNvSpPr/>
            <p:nvPr/>
          </p:nvSpPr>
          <p:spPr>
            <a:xfrm>
              <a:off x="13565195" y="7301213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0" name="object 2680"/>
            <p:cNvSpPr/>
            <p:nvPr/>
          </p:nvSpPr>
          <p:spPr>
            <a:xfrm>
              <a:off x="13568697" y="7304713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1" name="object 2681"/>
            <p:cNvSpPr/>
            <p:nvPr/>
          </p:nvSpPr>
          <p:spPr>
            <a:xfrm>
              <a:off x="13568697" y="693026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2" name="object 2682"/>
            <p:cNvSpPr/>
            <p:nvPr/>
          </p:nvSpPr>
          <p:spPr>
            <a:xfrm>
              <a:off x="13565195" y="6937265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3" name="object 2683"/>
            <p:cNvSpPr/>
            <p:nvPr/>
          </p:nvSpPr>
          <p:spPr>
            <a:xfrm>
              <a:off x="13568697" y="6982758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4" name="object 2684"/>
            <p:cNvSpPr/>
            <p:nvPr/>
          </p:nvSpPr>
          <p:spPr>
            <a:xfrm>
              <a:off x="13568697" y="6989757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5" name="object 2685"/>
            <p:cNvSpPr/>
            <p:nvPr/>
          </p:nvSpPr>
          <p:spPr>
            <a:xfrm>
              <a:off x="13568691" y="6769289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6" name="object 2686"/>
            <p:cNvSpPr/>
            <p:nvPr/>
          </p:nvSpPr>
          <p:spPr>
            <a:xfrm>
              <a:off x="13572192" y="6762290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7" name="object 2687"/>
            <p:cNvSpPr/>
            <p:nvPr/>
          </p:nvSpPr>
          <p:spPr>
            <a:xfrm>
              <a:off x="13582696" y="675529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384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8" name="object 2688"/>
            <p:cNvSpPr/>
            <p:nvPr/>
          </p:nvSpPr>
          <p:spPr>
            <a:xfrm>
              <a:off x="13572192" y="7360705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9" name="object 2689"/>
            <p:cNvSpPr/>
            <p:nvPr/>
          </p:nvSpPr>
          <p:spPr>
            <a:xfrm>
              <a:off x="13586189" y="7381702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0" name="object 2690"/>
            <p:cNvSpPr/>
            <p:nvPr/>
          </p:nvSpPr>
          <p:spPr>
            <a:xfrm>
              <a:off x="13586189" y="7385202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1" name="object 2691"/>
            <p:cNvSpPr/>
            <p:nvPr/>
          </p:nvSpPr>
          <p:spPr>
            <a:xfrm>
              <a:off x="13568699" y="7329210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4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2" name="object 2692"/>
            <p:cNvSpPr/>
            <p:nvPr/>
          </p:nvSpPr>
          <p:spPr>
            <a:xfrm>
              <a:off x="13568700" y="7322210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5248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3" name="object 2693"/>
            <p:cNvSpPr/>
            <p:nvPr/>
          </p:nvSpPr>
          <p:spPr>
            <a:xfrm>
              <a:off x="13568694" y="7308212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55994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4" name="object 2694"/>
            <p:cNvSpPr/>
            <p:nvPr/>
          </p:nvSpPr>
          <p:spPr>
            <a:xfrm>
              <a:off x="13575691" y="7364205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5" name="object 2695"/>
            <p:cNvSpPr/>
            <p:nvPr/>
          </p:nvSpPr>
          <p:spPr>
            <a:xfrm>
              <a:off x="13537198" y="7532180"/>
              <a:ext cx="94615" cy="0"/>
            </a:xfrm>
            <a:custGeom>
              <a:avLst/>
              <a:gdLst/>
              <a:ahLst/>
              <a:cxnLst/>
              <a:rect l="l" t="t" r="r" b="b"/>
              <a:pathLst>
                <a:path w="94615">
                  <a:moveTo>
                    <a:pt x="9448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6" name="object 2696"/>
            <p:cNvSpPr/>
            <p:nvPr/>
          </p:nvSpPr>
          <p:spPr>
            <a:xfrm>
              <a:off x="13586194" y="7455192"/>
              <a:ext cx="42545" cy="31750"/>
            </a:xfrm>
            <a:custGeom>
              <a:avLst/>
              <a:gdLst/>
              <a:ahLst/>
              <a:cxnLst/>
              <a:rect l="l" t="t" r="r" b="b"/>
              <a:pathLst>
                <a:path w="42544" h="31750">
                  <a:moveTo>
                    <a:pt x="0" y="0"/>
                  </a:moveTo>
                  <a:lnTo>
                    <a:pt x="41998" y="0"/>
                  </a:lnTo>
                  <a:lnTo>
                    <a:pt x="41998" y="31495"/>
                  </a:lnTo>
                  <a:lnTo>
                    <a:pt x="0" y="314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7" name="object 2697"/>
            <p:cNvSpPr/>
            <p:nvPr/>
          </p:nvSpPr>
          <p:spPr>
            <a:xfrm>
              <a:off x="13586194" y="7416702"/>
              <a:ext cx="42545" cy="28575"/>
            </a:xfrm>
            <a:custGeom>
              <a:avLst/>
              <a:gdLst/>
              <a:ahLst/>
              <a:cxnLst/>
              <a:rect l="l" t="t" r="r" b="b"/>
              <a:pathLst>
                <a:path w="42544" h="28575">
                  <a:moveTo>
                    <a:pt x="0" y="27990"/>
                  </a:moveTo>
                  <a:lnTo>
                    <a:pt x="41998" y="27990"/>
                  </a:lnTo>
                  <a:lnTo>
                    <a:pt x="41998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8" name="object 2698"/>
            <p:cNvSpPr/>
            <p:nvPr/>
          </p:nvSpPr>
          <p:spPr>
            <a:xfrm>
              <a:off x="13586194" y="7497186"/>
              <a:ext cx="42545" cy="31750"/>
            </a:xfrm>
            <a:custGeom>
              <a:avLst/>
              <a:gdLst/>
              <a:ahLst/>
              <a:cxnLst/>
              <a:rect l="l" t="t" r="r" b="b"/>
              <a:pathLst>
                <a:path w="42544" h="31750">
                  <a:moveTo>
                    <a:pt x="0" y="0"/>
                  </a:moveTo>
                  <a:lnTo>
                    <a:pt x="41998" y="0"/>
                  </a:lnTo>
                  <a:lnTo>
                    <a:pt x="41998" y="31495"/>
                  </a:lnTo>
                  <a:lnTo>
                    <a:pt x="0" y="314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9" name="object 2699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025378" y="6286731"/>
              <a:ext cx="138037" cy="312835"/>
            </a:xfrm>
            <a:prstGeom prst="rect">
              <a:avLst/>
            </a:prstGeom>
          </p:spPr>
        </p:pic>
        <p:pic>
          <p:nvPicPr>
            <p:cNvPr id="2700" name="object 2700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9327299" y="7614410"/>
              <a:ext cx="554672" cy="491695"/>
            </a:xfrm>
            <a:prstGeom prst="rect">
              <a:avLst/>
            </a:prstGeom>
          </p:spPr>
        </p:pic>
        <p:sp>
          <p:nvSpPr>
            <p:cNvPr id="2701" name="object 2701"/>
            <p:cNvSpPr/>
            <p:nvPr/>
          </p:nvSpPr>
          <p:spPr>
            <a:xfrm>
              <a:off x="14111120" y="7035251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2" name="object 2702"/>
            <p:cNvSpPr/>
            <p:nvPr/>
          </p:nvSpPr>
          <p:spPr>
            <a:xfrm>
              <a:off x="14114625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3" name="object 2703"/>
            <p:cNvSpPr/>
            <p:nvPr/>
          </p:nvSpPr>
          <p:spPr>
            <a:xfrm>
              <a:off x="14111120" y="7087744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4" name="object 2704"/>
            <p:cNvSpPr/>
            <p:nvPr/>
          </p:nvSpPr>
          <p:spPr>
            <a:xfrm>
              <a:off x="14114625" y="709474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5" name="object 2705"/>
            <p:cNvSpPr/>
            <p:nvPr/>
          </p:nvSpPr>
          <p:spPr>
            <a:xfrm>
              <a:off x="14139117" y="704225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6" name="object 2706"/>
            <p:cNvSpPr/>
            <p:nvPr/>
          </p:nvSpPr>
          <p:spPr>
            <a:xfrm>
              <a:off x="14139117" y="708074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7" name="object 2707"/>
            <p:cNvSpPr/>
            <p:nvPr/>
          </p:nvSpPr>
          <p:spPr>
            <a:xfrm>
              <a:off x="14111120" y="7140237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8" name="object 2708"/>
            <p:cNvSpPr/>
            <p:nvPr/>
          </p:nvSpPr>
          <p:spPr>
            <a:xfrm>
              <a:off x="14114625" y="714723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9" name="object 2709"/>
            <p:cNvSpPr/>
            <p:nvPr/>
          </p:nvSpPr>
          <p:spPr>
            <a:xfrm>
              <a:off x="14111120" y="7192728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0" name="object 2710"/>
            <p:cNvSpPr/>
            <p:nvPr/>
          </p:nvSpPr>
          <p:spPr>
            <a:xfrm>
              <a:off x="14114625" y="71997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1" name="object 2711"/>
            <p:cNvSpPr/>
            <p:nvPr/>
          </p:nvSpPr>
          <p:spPr>
            <a:xfrm>
              <a:off x="14139117" y="725222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2" name="object 2712"/>
            <p:cNvSpPr/>
            <p:nvPr/>
          </p:nvSpPr>
          <p:spPr>
            <a:xfrm>
              <a:off x="14139117" y="729071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3" name="object 2713"/>
            <p:cNvSpPr/>
            <p:nvPr/>
          </p:nvSpPr>
          <p:spPr>
            <a:xfrm>
              <a:off x="14111120" y="7245221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4" name="object 2714"/>
            <p:cNvSpPr/>
            <p:nvPr/>
          </p:nvSpPr>
          <p:spPr>
            <a:xfrm>
              <a:off x="14114625" y="725222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5" name="object 2715"/>
            <p:cNvSpPr/>
            <p:nvPr/>
          </p:nvSpPr>
          <p:spPr>
            <a:xfrm>
              <a:off x="14139117" y="714723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6" name="object 2716"/>
            <p:cNvSpPr/>
            <p:nvPr/>
          </p:nvSpPr>
          <p:spPr>
            <a:xfrm>
              <a:off x="14139117" y="71857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7" name="object 2717"/>
            <p:cNvSpPr/>
            <p:nvPr/>
          </p:nvSpPr>
          <p:spPr>
            <a:xfrm>
              <a:off x="14111120" y="7297714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8" name="object 2718"/>
            <p:cNvSpPr/>
            <p:nvPr/>
          </p:nvSpPr>
          <p:spPr>
            <a:xfrm>
              <a:off x="14114625" y="730471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9" name="object 2719"/>
            <p:cNvSpPr/>
            <p:nvPr/>
          </p:nvSpPr>
          <p:spPr>
            <a:xfrm>
              <a:off x="14139110" y="683228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0" name="object 2720"/>
            <p:cNvSpPr/>
            <p:nvPr/>
          </p:nvSpPr>
          <p:spPr>
            <a:xfrm>
              <a:off x="14125114" y="688127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1" name="object 2721"/>
            <p:cNvSpPr/>
            <p:nvPr/>
          </p:nvSpPr>
          <p:spPr>
            <a:xfrm>
              <a:off x="14118116" y="688827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2" name="object 2722"/>
            <p:cNvSpPr/>
            <p:nvPr/>
          </p:nvSpPr>
          <p:spPr>
            <a:xfrm>
              <a:off x="14139117" y="683228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3" name="object 2723"/>
            <p:cNvSpPr/>
            <p:nvPr/>
          </p:nvSpPr>
          <p:spPr>
            <a:xfrm>
              <a:off x="14139117" y="687427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4" name="object 2724"/>
            <p:cNvSpPr/>
            <p:nvPr/>
          </p:nvSpPr>
          <p:spPr>
            <a:xfrm>
              <a:off x="14118116" y="69337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5" name="object 2725"/>
            <p:cNvSpPr/>
            <p:nvPr/>
          </p:nvSpPr>
          <p:spPr>
            <a:xfrm>
              <a:off x="14118116" y="69372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6" name="object 2726"/>
            <p:cNvSpPr/>
            <p:nvPr/>
          </p:nvSpPr>
          <p:spPr>
            <a:xfrm>
              <a:off x="14114625" y="698275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7" name="object 2727"/>
            <p:cNvSpPr/>
            <p:nvPr/>
          </p:nvSpPr>
          <p:spPr>
            <a:xfrm>
              <a:off x="14111120" y="6989757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8" name="object 2728"/>
            <p:cNvSpPr/>
            <p:nvPr/>
          </p:nvSpPr>
          <p:spPr>
            <a:xfrm>
              <a:off x="14139117" y="693726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9" name="object 2729"/>
            <p:cNvSpPr/>
            <p:nvPr/>
          </p:nvSpPr>
          <p:spPr>
            <a:xfrm>
              <a:off x="14139117" y="697575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0" name="object 2730"/>
            <p:cNvSpPr/>
            <p:nvPr/>
          </p:nvSpPr>
          <p:spPr>
            <a:xfrm>
              <a:off x="14142610" y="682178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1" name="object 2731"/>
            <p:cNvSpPr/>
            <p:nvPr/>
          </p:nvSpPr>
          <p:spPr>
            <a:xfrm>
              <a:off x="14146116" y="681128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2" name="object 2732"/>
            <p:cNvSpPr/>
            <p:nvPr/>
          </p:nvSpPr>
          <p:spPr>
            <a:xfrm>
              <a:off x="14146115" y="6937265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0"/>
                  </a:moveTo>
                  <a:lnTo>
                    <a:pt x="3505" y="6997"/>
                  </a:lnTo>
                  <a:lnTo>
                    <a:pt x="6997" y="6997"/>
                  </a:lnTo>
                  <a:lnTo>
                    <a:pt x="6997" y="38493"/>
                  </a:lnTo>
                  <a:lnTo>
                    <a:pt x="3505" y="38493"/>
                  </a:lnTo>
                  <a:lnTo>
                    <a:pt x="0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3" name="object 2733"/>
            <p:cNvSpPr/>
            <p:nvPr/>
          </p:nvSpPr>
          <p:spPr>
            <a:xfrm>
              <a:off x="14146115" y="6832280"/>
              <a:ext cx="7620" cy="49530"/>
            </a:xfrm>
            <a:custGeom>
              <a:avLst/>
              <a:gdLst/>
              <a:ahLst/>
              <a:cxnLst/>
              <a:rect l="l" t="t" r="r" b="b"/>
              <a:pathLst>
                <a:path w="7619" h="49529">
                  <a:moveTo>
                    <a:pt x="0" y="0"/>
                  </a:moveTo>
                  <a:lnTo>
                    <a:pt x="3505" y="6997"/>
                  </a:lnTo>
                  <a:lnTo>
                    <a:pt x="6997" y="6997"/>
                  </a:lnTo>
                  <a:lnTo>
                    <a:pt x="6997" y="41998"/>
                  </a:lnTo>
                  <a:lnTo>
                    <a:pt x="3505" y="41998"/>
                  </a:lnTo>
                  <a:lnTo>
                    <a:pt x="0" y="4899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4" name="object 2734"/>
            <p:cNvSpPr/>
            <p:nvPr/>
          </p:nvSpPr>
          <p:spPr>
            <a:xfrm>
              <a:off x="14146115" y="7042250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0"/>
                  </a:moveTo>
                  <a:lnTo>
                    <a:pt x="3505" y="6997"/>
                  </a:lnTo>
                  <a:lnTo>
                    <a:pt x="6997" y="6997"/>
                  </a:lnTo>
                  <a:lnTo>
                    <a:pt x="6997" y="38493"/>
                  </a:lnTo>
                  <a:lnTo>
                    <a:pt x="3505" y="38493"/>
                  </a:lnTo>
                  <a:lnTo>
                    <a:pt x="0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5" name="object 2735"/>
            <p:cNvSpPr/>
            <p:nvPr/>
          </p:nvSpPr>
          <p:spPr>
            <a:xfrm>
              <a:off x="14146115" y="7147236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0"/>
                  </a:moveTo>
                  <a:lnTo>
                    <a:pt x="3505" y="6997"/>
                  </a:lnTo>
                  <a:lnTo>
                    <a:pt x="6997" y="6997"/>
                  </a:lnTo>
                  <a:lnTo>
                    <a:pt x="6997" y="38493"/>
                  </a:lnTo>
                  <a:lnTo>
                    <a:pt x="3505" y="38493"/>
                  </a:lnTo>
                  <a:lnTo>
                    <a:pt x="0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6" name="object 2736"/>
            <p:cNvSpPr/>
            <p:nvPr/>
          </p:nvSpPr>
          <p:spPr>
            <a:xfrm>
              <a:off x="14146115" y="7252220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0"/>
                  </a:moveTo>
                  <a:lnTo>
                    <a:pt x="3505" y="6997"/>
                  </a:lnTo>
                  <a:lnTo>
                    <a:pt x="6997" y="6997"/>
                  </a:lnTo>
                  <a:lnTo>
                    <a:pt x="6997" y="38493"/>
                  </a:lnTo>
                  <a:lnTo>
                    <a:pt x="3505" y="38493"/>
                  </a:lnTo>
                  <a:lnTo>
                    <a:pt x="0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7" name="object 2737"/>
            <p:cNvSpPr/>
            <p:nvPr/>
          </p:nvSpPr>
          <p:spPr>
            <a:xfrm>
              <a:off x="14114619" y="7357205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8" name="object 2738"/>
            <p:cNvSpPr/>
            <p:nvPr/>
          </p:nvSpPr>
          <p:spPr>
            <a:xfrm>
              <a:off x="14128618" y="7381702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9" name="object 2739"/>
            <p:cNvSpPr/>
            <p:nvPr/>
          </p:nvSpPr>
          <p:spPr>
            <a:xfrm>
              <a:off x="14132116" y="7385202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0" name="object 2740"/>
            <p:cNvSpPr/>
            <p:nvPr/>
          </p:nvSpPr>
          <p:spPr>
            <a:xfrm>
              <a:off x="14114619" y="7329210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1" name="object 2741"/>
            <p:cNvSpPr/>
            <p:nvPr/>
          </p:nvSpPr>
          <p:spPr>
            <a:xfrm>
              <a:off x="14114621" y="7322210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384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2" name="object 2742"/>
            <p:cNvSpPr/>
            <p:nvPr/>
          </p:nvSpPr>
          <p:spPr>
            <a:xfrm>
              <a:off x="14114614" y="7308212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3" name="object 2743"/>
            <p:cNvSpPr/>
            <p:nvPr/>
          </p:nvSpPr>
          <p:spPr>
            <a:xfrm>
              <a:off x="14121622" y="73642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4" name="object 2744"/>
            <p:cNvSpPr/>
            <p:nvPr/>
          </p:nvSpPr>
          <p:spPr>
            <a:xfrm>
              <a:off x="14132116" y="7532180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5" name="object 2745"/>
            <p:cNvSpPr/>
            <p:nvPr/>
          </p:nvSpPr>
          <p:spPr>
            <a:xfrm>
              <a:off x="14146115" y="7332713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0" y="20993"/>
                  </a:moveTo>
                  <a:lnTo>
                    <a:pt x="3505" y="20993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6" name="object 2746"/>
            <p:cNvSpPr/>
            <p:nvPr/>
          </p:nvSpPr>
          <p:spPr>
            <a:xfrm>
              <a:off x="14111120" y="7332713"/>
              <a:ext cx="31750" cy="21590"/>
            </a:xfrm>
            <a:custGeom>
              <a:avLst/>
              <a:gdLst/>
              <a:ahLst/>
              <a:cxnLst/>
              <a:rect l="l" t="t" r="r" b="b"/>
              <a:pathLst>
                <a:path w="31750" h="21590">
                  <a:moveTo>
                    <a:pt x="0" y="20993"/>
                  </a:moveTo>
                  <a:lnTo>
                    <a:pt x="31496" y="20993"/>
                  </a:lnTo>
                  <a:lnTo>
                    <a:pt x="31496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7" name="object 2747"/>
            <p:cNvSpPr/>
            <p:nvPr/>
          </p:nvSpPr>
          <p:spPr>
            <a:xfrm>
              <a:off x="14037633" y="7035251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8" name="object 2748"/>
            <p:cNvSpPr/>
            <p:nvPr/>
          </p:nvSpPr>
          <p:spPr>
            <a:xfrm>
              <a:off x="14037627" y="704225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9" name="object 2749"/>
            <p:cNvSpPr/>
            <p:nvPr/>
          </p:nvSpPr>
          <p:spPr>
            <a:xfrm>
              <a:off x="14037633" y="708774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0" name="object 2750"/>
            <p:cNvSpPr/>
            <p:nvPr/>
          </p:nvSpPr>
          <p:spPr>
            <a:xfrm>
              <a:off x="14037627" y="709474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1" name="object 2751"/>
            <p:cNvSpPr/>
            <p:nvPr/>
          </p:nvSpPr>
          <p:spPr>
            <a:xfrm>
              <a:off x="14037633" y="7140237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2" name="object 2752"/>
            <p:cNvSpPr/>
            <p:nvPr/>
          </p:nvSpPr>
          <p:spPr>
            <a:xfrm>
              <a:off x="14037627" y="714723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3" name="object 2753"/>
            <p:cNvSpPr/>
            <p:nvPr/>
          </p:nvSpPr>
          <p:spPr>
            <a:xfrm>
              <a:off x="14037633" y="719272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4" name="object 2754"/>
            <p:cNvSpPr/>
            <p:nvPr/>
          </p:nvSpPr>
          <p:spPr>
            <a:xfrm>
              <a:off x="14037627" y="719972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5" name="object 2755"/>
            <p:cNvSpPr/>
            <p:nvPr/>
          </p:nvSpPr>
          <p:spPr>
            <a:xfrm>
              <a:off x="14037633" y="7245221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6" name="object 2756"/>
            <p:cNvSpPr/>
            <p:nvPr/>
          </p:nvSpPr>
          <p:spPr>
            <a:xfrm>
              <a:off x="14037627" y="725222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7" name="object 2757"/>
            <p:cNvSpPr/>
            <p:nvPr/>
          </p:nvSpPr>
          <p:spPr>
            <a:xfrm>
              <a:off x="14037633" y="729771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8" name="object 2758"/>
            <p:cNvSpPr/>
            <p:nvPr/>
          </p:nvSpPr>
          <p:spPr>
            <a:xfrm>
              <a:off x="14037627" y="730471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9" name="object 2759"/>
            <p:cNvSpPr/>
            <p:nvPr/>
          </p:nvSpPr>
          <p:spPr>
            <a:xfrm>
              <a:off x="14034134" y="6989757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0" name="object 2760"/>
            <p:cNvSpPr/>
            <p:nvPr/>
          </p:nvSpPr>
          <p:spPr>
            <a:xfrm>
              <a:off x="14034128" y="73502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1" name="object 2761"/>
            <p:cNvSpPr/>
            <p:nvPr/>
          </p:nvSpPr>
          <p:spPr>
            <a:xfrm>
              <a:off x="14013131" y="753218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2" name="object 2762"/>
            <p:cNvSpPr/>
            <p:nvPr/>
          </p:nvSpPr>
          <p:spPr>
            <a:xfrm>
              <a:off x="13610690" y="703525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3" name="object 2763"/>
            <p:cNvSpPr/>
            <p:nvPr/>
          </p:nvSpPr>
          <p:spPr>
            <a:xfrm>
              <a:off x="13607191" y="7042250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4" name="object 2764"/>
            <p:cNvSpPr/>
            <p:nvPr/>
          </p:nvSpPr>
          <p:spPr>
            <a:xfrm>
              <a:off x="13610690" y="708774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5" name="object 2765"/>
            <p:cNvSpPr/>
            <p:nvPr/>
          </p:nvSpPr>
          <p:spPr>
            <a:xfrm>
              <a:off x="13607191" y="7094743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6" name="object 2766"/>
            <p:cNvSpPr/>
            <p:nvPr/>
          </p:nvSpPr>
          <p:spPr>
            <a:xfrm>
              <a:off x="13610690" y="7140237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7" name="object 2767"/>
            <p:cNvSpPr/>
            <p:nvPr/>
          </p:nvSpPr>
          <p:spPr>
            <a:xfrm>
              <a:off x="13607191" y="7147236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8" name="object 2768"/>
            <p:cNvSpPr/>
            <p:nvPr/>
          </p:nvSpPr>
          <p:spPr>
            <a:xfrm>
              <a:off x="13610690" y="7192728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9" name="object 2769"/>
            <p:cNvSpPr/>
            <p:nvPr/>
          </p:nvSpPr>
          <p:spPr>
            <a:xfrm>
              <a:off x="13607191" y="7199727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0" name="object 2770"/>
            <p:cNvSpPr/>
            <p:nvPr/>
          </p:nvSpPr>
          <p:spPr>
            <a:xfrm>
              <a:off x="13610690" y="724522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1" name="object 2771"/>
            <p:cNvSpPr/>
            <p:nvPr/>
          </p:nvSpPr>
          <p:spPr>
            <a:xfrm>
              <a:off x="13607191" y="7252220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2" name="object 2772"/>
            <p:cNvSpPr/>
            <p:nvPr/>
          </p:nvSpPr>
          <p:spPr>
            <a:xfrm>
              <a:off x="13610690" y="729771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3" name="object 2773"/>
            <p:cNvSpPr/>
            <p:nvPr/>
          </p:nvSpPr>
          <p:spPr>
            <a:xfrm>
              <a:off x="13607191" y="7304713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4" name="object 2774"/>
            <p:cNvSpPr/>
            <p:nvPr/>
          </p:nvSpPr>
          <p:spPr>
            <a:xfrm>
              <a:off x="13610690" y="682528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5" name="object 2775"/>
            <p:cNvSpPr/>
            <p:nvPr/>
          </p:nvSpPr>
          <p:spPr>
            <a:xfrm>
              <a:off x="13607191" y="6832280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6" name="object 2776"/>
            <p:cNvSpPr/>
            <p:nvPr/>
          </p:nvSpPr>
          <p:spPr>
            <a:xfrm>
              <a:off x="13607191" y="6881272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7" name="object 2777"/>
            <p:cNvSpPr/>
            <p:nvPr/>
          </p:nvSpPr>
          <p:spPr>
            <a:xfrm>
              <a:off x="13610690" y="6888273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8" name="object 2778"/>
            <p:cNvSpPr/>
            <p:nvPr/>
          </p:nvSpPr>
          <p:spPr>
            <a:xfrm>
              <a:off x="13607191" y="6933765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9" name="object 2779"/>
            <p:cNvSpPr/>
            <p:nvPr/>
          </p:nvSpPr>
          <p:spPr>
            <a:xfrm>
              <a:off x="13607191" y="6937265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0" name="object 2780"/>
            <p:cNvSpPr/>
            <p:nvPr/>
          </p:nvSpPr>
          <p:spPr>
            <a:xfrm>
              <a:off x="13607191" y="6982758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1" name="object 2781"/>
            <p:cNvSpPr/>
            <p:nvPr/>
          </p:nvSpPr>
          <p:spPr>
            <a:xfrm>
              <a:off x="13607191" y="6989757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2" name="object 2782"/>
            <p:cNvSpPr/>
            <p:nvPr/>
          </p:nvSpPr>
          <p:spPr>
            <a:xfrm>
              <a:off x="13614191" y="6821781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3" name="object 2783"/>
            <p:cNvSpPr/>
            <p:nvPr/>
          </p:nvSpPr>
          <p:spPr>
            <a:xfrm>
              <a:off x="13614192" y="6765789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4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4" name="object 2784"/>
            <p:cNvSpPr/>
            <p:nvPr/>
          </p:nvSpPr>
          <p:spPr>
            <a:xfrm>
              <a:off x="13617690" y="6762290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4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5" name="object 2785"/>
            <p:cNvSpPr/>
            <p:nvPr/>
          </p:nvSpPr>
          <p:spPr>
            <a:xfrm>
              <a:off x="13638691" y="675179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6" name="object 2786"/>
            <p:cNvSpPr/>
            <p:nvPr/>
          </p:nvSpPr>
          <p:spPr>
            <a:xfrm>
              <a:off x="13610690" y="6807783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7" name="object 2787"/>
            <p:cNvSpPr/>
            <p:nvPr/>
          </p:nvSpPr>
          <p:spPr>
            <a:xfrm>
              <a:off x="13617688" y="6811283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8" name="object 2788"/>
            <p:cNvSpPr/>
            <p:nvPr/>
          </p:nvSpPr>
          <p:spPr>
            <a:xfrm>
              <a:off x="13614191" y="7357205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9" name="object 2789"/>
            <p:cNvSpPr/>
            <p:nvPr/>
          </p:nvSpPr>
          <p:spPr>
            <a:xfrm>
              <a:off x="13628188" y="7381702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0" name="object 2790"/>
            <p:cNvSpPr/>
            <p:nvPr/>
          </p:nvSpPr>
          <p:spPr>
            <a:xfrm>
              <a:off x="13628188" y="7385202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1" name="object 2791"/>
            <p:cNvSpPr/>
            <p:nvPr/>
          </p:nvSpPr>
          <p:spPr>
            <a:xfrm>
              <a:off x="13614191" y="7329210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2" name="object 2792"/>
            <p:cNvSpPr/>
            <p:nvPr/>
          </p:nvSpPr>
          <p:spPr>
            <a:xfrm>
              <a:off x="13624689" y="7322210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3" name="object 2793"/>
            <p:cNvSpPr/>
            <p:nvPr/>
          </p:nvSpPr>
          <p:spPr>
            <a:xfrm>
              <a:off x="13614191" y="7308212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4" name="object 2794"/>
            <p:cNvSpPr/>
            <p:nvPr/>
          </p:nvSpPr>
          <p:spPr>
            <a:xfrm>
              <a:off x="13617688" y="7364205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5" name="object 2795"/>
            <p:cNvSpPr/>
            <p:nvPr/>
          </p:nvSpPr>
          <p:spPr>
            <a:xfrm>
              <a:off x="13635186" y="7532180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6" name="object 2796"/>
            <p:cNvSpPr/>
            <p:nvPr/>
          </p:nvSpPr>
          <p:spPr>
            <a:xfrm>
              <a:off x="13666684" y="675179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7" name="object 2797"/>
            <p:cNvSpPr/>
            <p:nvPr/>
          </p:nvSpPr>
          <p:spPr>
            <a:xfrm>
              <a:off x="13661434" y="6751716"/>
              <a:ext cx="5715" cy="7620"/>
            </a:xfrm>
            <a:custGeom>
              <a:avLst/>
              <a:gdLst/>
              <a:ahLst/>
              <a:cxnLst/>
              <a:rect l="l" t="t" r="r" b="b"/>
              <a:pathLst>
                <a:path w="5715" h="7620">
                  <a:moveTo>
                    <a:pt x="0" y="7073"/>
                  </a:moveTo>
                  <a:lnTo>
                    <a:pt x="1714" y="7073"/>
                  </a:lnTo>
                  <a:lnTo>
                    <a:pt x="3327" y="6223"/>
                  </a:lnTo>
                  <a:lnTo>
                    <a:pt x="4318" y="4826"/>
                  </a:lnTo>
                  <a:lnTo>
                    <a:pt x="5295" y="3416"/>
                  </a:lnTo>
                  <a:lnTo>
                    <a:pt x="5524" y="1600"/>
                  </a:lnTo>
                  <a:lnTo>
                    <a:pt x="492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8" name="object 2798"/>
            <p:cNvSpPr/>
            <p:nvPr/>
          </p:nvSpPr>
          <p:spPr>
            <a:xfrm>
              <a:off x="13661428" y="6760540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5257"/>
                  </a:moveTo>
                  <a:lnTo>
                    <a:pt x="2984" y="4013"/>
                  </a:lnTo>
                  <a:lnTo>
                    <a:pt x="1752" y="3505"/>
                  </a:lnTo>
                  <a:lnTo>
                    <a:pt x="508" y="4013"/>
                  </a:lnTo>
                  <a:lnTo>
                    <a:pt x="0" y="5257"/>
                  </a:lnTo>
                  <a:lnTo>
                    <a:pt x="508" y="6489"/>
                  </a:lnTo>
                  <a:lnTo>
                    <a:pt x="1752" y="7010"/>
                  </a:lnTo>
                  <a:lnTo>
                    <a:pt x="2984" y="6489"/>
                  </a:lnTo>
                  <a:lnTo>
                    <a:pt x="3505" y="5257"/>
                  </a:lnTo>
                  <a:close/>
                </a:path>
                <a:path w="3809" h="7620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9" name="object 2799"/>
            <p:cNvSpPr/>
            <p:nvPr/>
          </p:nvSpPr>
          <p:spPr>
            <a:xfrm>
              <a:off x="13656179" y="676578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0" name="object 2800"/>
            <p:cNvSpPr/>
            <p:nvPr/>
          </p:nvSpPr>
          <p:spPr>
            <a:xfrm>
              <a:off x="13656185" y="6800785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19" h="10795">
                  <a:moveTo>
                    <a:pt x="0" y="0"/>
                  </a:moveTo>
                  <a:lnTo>
                    <a:pt x="0" y="6997"/>
                  </a:lnTo>
                  <a:lnTo>
                    <a:pt x="6997" y="6997"/>
                  </a:lnTo>
                  <a:lnTo>
                    <a:pt x="6997" y="1050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1" name="object 2801"/>
            <p:cNvSpPr/>
            <p:nvPr/>
          </p:nvSpPr>
          <p:spPr>
            <a:xfrm>
              <a:off x="13657923" y="681304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09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52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  <a:path w="7619" h="3809">
                  <a:moveTo>
                    <a:pt x="7010" y="1752"/>
                  </a:moveTo>
                  <a:lnTo>
                    <a:pt x="6489" y="508"/>
                  </a:lnTo>
                  <a:lnTo>
                    <a:pt x="5257" y="0"/>
                  </a:lnTo>
                  <a:lnTo>
                    <a:pt x="4013" y="508"/>
                  </a:lnTo>
                  <a:lnTo>
                    <a:pt x="3505" y="1752"/>
                  </a:lnTo>
                  <a:lnTo>
                    <a:pt x="4013" y="2984"/>
                  </a:lnTo>
                  <a:lnTo>
                    <a:pt x="5257" y="3505"/>
                  </a:lnTo>
                  <a:lnTo>
                    <a:pt x="6489" y="2984"/>
                  </a:lnTo>
                  <a:lnTo>
                    <a:pt x="701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2" name="object 2802"/>
            <p:cNvSpPr/>
            <p:nvPr/>
          </p:nvSpPr>
          <p:spPr>
            <a:xfrm>
              <a:off x="13652686" y="6818282"/>
              <a:ext cx="7620" cy="487045"/>
            </a:xfrm>
            <a:custGeom>
              <a:avLst/>
              <a:gdLst/>
              <a:ahLst/>
              <a:cxnLst/>
              <a:rect l="l" t="t" r="r" b="b"/>
              <a:pathLst>
                <a:path w="7619" h="487045">
                  <a:moveTo>
                    <a:pt x="6997" y="0"/>
                  </a:moveTo>
                  <a:lnTo>
                    <a:pt x="6997" y="3505"/>
                  </a:lnTo>
                  <a:lnTo>
                    <a:pt x="3492" y="3505"/>
                  </a:lnTo>
                  <a:lnTo>
                    <a:pt x="3492" y="6997"/>
                  </a:lnTo>
                  <a:lnTo>
                    <a:pt x="0" y="6997"/>
                  </a:lnTo>
                  <a:lnTo>
                    <a:pt x="0" y="13995"/>
                  </a:lnTo>
                  <a:lnTo>
                    <a:pt x="3492" y="13995"/>
                  </a:lnTo>
                  <a:lnTo>
                    <a:pt x="3492" y="62991"/>
                  </a:lnTo>
                  <a:lnTo>
                    <a:pt x="0" y="62991"/>
                  </a:lnTo>
                  <a:lnTo>
                    <a:pt x="0" y="69989"/>
                  </a:lnTo>
                  <a:lnTo>
                    <a:pt x="3492" y="69989"/>
                  </a:lnTo>
                  <a:lnTo>
                    <a:pt x="3492" y="115481"/>
                  </a:lnTo>
                  <a:lnTo>
                    <a:pt x="0" y="115481"/>
                  </a:lnTo>
                  <a:lnTo>
                    <a:pt x="0" y="118986"/>
                  </a:lnTo>
                  <a:lnTo>
                    <a:pt x="3492" y="118986"/>
                  </a:lnTo>
                  <a:lnTo>
                    <a:pt x="3492" y="164477"/>
                  </a:lnTo>
                  <a:lnTo>
                    <a:pt x="0" y="164477"/>
                  </a:lnTo>
                  <a:lnTo>
                    <a:pt x="0" y="171475"/>
                  </a:lnTo>
                  <a:lnTo>
                    <a:pt x="3492" y="171475"/>
                  </a:lnTo>
                  <a:lnTo>
                    <a:pt x="3492" y="216966"/>
                  </a:lnTo>
                  <a:lnTo>
                    <a:pt x="0" y="216966"/>
                  </a:lnTo>
                  <a:lnTo>
                    <a:pt x="0" y="223964"/>
                  </a:lnTo>
                  <a:lnTo>
                    <a:pt x="3492" y="223964"/>
                  </a:lnTo>
                  <a:lnTo>
                    <a:pt x="3492" y="269455"/>
                  </a:lnTo>
                  <a:lnTo>
                    <a:pt x="0" y="269455"/>
                  </a:lnTo>
                  <a:lnTo>
                    <a:pt x="0" y="276466"/>
                  </a:lnTo>
                  <a:lnTo>
                    <a:pt x="3492" y="276466"/>
                  </a:lnTo>
                  <a:lnTo>
                    <a:pt x="3492" y="321957"/>
                  </a:lnTo>
                  <a:lnTo>
                    <a:pt x="0" y="321957"/>
                  </a:lnTo>
                  <a:lnTo>
                    <a:pt x="0" y="328955"/>
                  </a:lnTo>
                  <a:lnTo>
                    <a:pt x="3492" y="328955"/>
                  </a:lnTo>
                  <a:lnTo>
                    <a:pt x="3492" y="374446"/>
                  </a:lnTo>
                  <a:lnTo>
                    <a:pt x="0" y="374446"/>
                  </a:lnTo>
                  <a:lnTo>
                    <a:pt x="0" y="381444"/>
                  </a:lnTo>
                  <a:lnTo>
                    <a:pt x="3492" y="381444"/>
                  </a:lnTo>
                  <a:lnTo>
                    <a:pt x="3492" y="426935"/>
                  </a:lnTo>
                  <a:lnTo>
                    <a:pt x="0" y="426935"/>
                  </a:lnTo>
                  <a:lnTo>
                    <a:pt x="0" y="433933"/>
                  </a:lnTo>
                  <a:lnTo>
                    <a:pt x="3492" y="433933"/>
                  </a:lnTo>
                  <a:lnTo>
                    <a:pt x="3492" y="479437"/>
                  </a:lnTo>
                  <a:lnTo>
                    <a:pt x="0" y="479437"/>
                  </a:lnTo>
                  <a:lnTo>
                    <a:pt x="0" y="486435"/>
                  </a:lnTo>
                  <a:lnTo>
                    <a:pt x="3492" y="48643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3" name="object 2803"/>
            <p:cNvSpPr/>
            <p:nvPr/>
          </p:nvSpPr>
          <p:spPr>
            <a:xfrm>
              <a:off x="13652517" y="7302639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5">
                  <a:moveTo>
                    <a:pt x="177" y="0"/>
                  </a:moveTo>
                  <a:lnTo>
                    <a:pt x="0" y="2819"/>
                  </a:lnTo>
                  <a:lnTo>
                    <a:pt x="2082" y="5283"/>
                  </a:lnTo>
                  <a:lnTo>
                    <a:pt x="4902" y="554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4" name="object 2804"/>
            <p:cNvSpPr/>
            <p:nvPr/>
          </p:nvSpPr>
          <p:spPr>
            <a:xfrm>
              <a:off x="13659684" y="730821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3505" y="139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5" name="object 2805"/>
            <p:cNvSpPr/>
            <p:nvPr/>
          </p:nvSpPr>
          <p:spPr>
            <a:xfrm>
              <a:off x="13657923" y="7320457"/>
              <a:ext cx="3810" cy="10795"/>
            </a:xfrm>
            <a:custGeom>
              <a:avLst/>
              <a:gdLst/>
              <a:ahLst/>
              <a:cxnLst/>
              <a:rect l="l" t="t" r="r" b="b"/>
              <a:pathLst>
                <a:path w="3809" h="10795">
                  <a:moveTo>
                    <a:pt x="3505" y="8763"/>
                  </a:moveTo>
                  <a:lnTo>
                    <a:pt x="2997" y="7518"/>
                  </a:lnTo>
                  <a:lnTo>
                    <a:pt x="1752" y="7010"/>
                  </a:lnTo>
                  <a:lnTo>
                    <a:pt x="520" y="7518"/>
                  </a:lnTo>
                  <a:lnTo>
                    <a:pt x="0" y="8763"/>
                  </a:lnTo>
                  <a:lnTo>
                    <a:pt x="520" y="9994"/>
                  </a:lnTo>
                  <a:lnTo>
                    <a:pt x="1752" y="10515"/>
                  </a:lnTo>
                  <a:lnTo>
                    <a:pt x="2997" y="9994"/>
                  </a:lnTo>
                  <a:lnTo>
                    <a:pt x="3505" y="8763"/>
                  </a:lnTo>
                  <a:close/>
                </a:path>
                <a:path w="3809" h="10795">
                  <a:moveTo>
                    <a:pt x="3505" y="5257"/>
                  </a:moveTo>
                  <a:lnTo>
                    <a:pt x="2997" y="4025"/>
                  </a:lnTo>
                  <a:lnTo>
                    <a:pt x="1752" y="3505"/>
                  </a:lnTo>
                  <a:lnTo>
                    <a:pt x="520" y="4025"/>
                  </a:lnTo>
                  <a:lnTo>
                    <a:pt x="0" y="5257"/>
                  </a:lnTo>
                  <a:lnTo>
                    <a:pt x="520" y="6502"/>
                  </a:lnTo>
                  <a:lnTo>
                    <a:pt x="1752" y="7010"/>
                  </a:lnTo>
                  <a:lnTo>
                    <a:pt x="2997" y="6502"/>
                  </a:lnTo>
                  <a:lnTo>
                    <a:pt x="3505" y="5257"/>
                  </a:lnTo>
                  <a:close/>
                </a:path>
                <a:path w="3809" h="10795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6" name="object 2806"/>
            <p:cNvSpPr/>
            <p:nvPr/>
          </p:nvSpPr>
          <p:spPr>
            <a:xfrm>
              <a:off x="13656185" y="73292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7" name="object 2807"/>
            <p:cNvSpPr/>
            <p:nvPr/>
          </p:nvSpPr>
          <p:spPr>
            <a:xfrm>
              <a:off x="13656185" y="735545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0"/>
                  </a:moveTo>
                  <a:lnTo>
                    <a:pt x="0" y="2120"/>
                  </a:lnTo>
                  <a:lnTo>
                    <a:pt x="1270" y="4025"/>
                  </a:lnTo>
                  <a:lnTo>
                    <a:pt x="3238" y="483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8" name="object 2808"/>
            <p:cNvSpPr/>
            <p:nvPr/>
          </p:nvSpPr>
          <p:spPr>
            <a:xfrm>
              <a:off x="13657931" y="7362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9" name="object 2809"/>
            <p:cNvSpPr/>
            <p:nvPr/>
          </p:nvSpPr>
          <p:spPr>
            <a:xfrm>
              <a:off x="13660180" y="7360997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6502" y="8470"/>
                  </a:moveTo>
                  <a:lnTo>
                    <a:pt x="6502" y="4508"/>
                  </a:lnTo>
                  <a:lnTo>
                    <a:pt x="3835" y="101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0" name="object 2810"/>
            <p:cNvSpPr/>
            <p:nvPr/>
          </p:nvSpPr>
          <p:spPr>
            <a:xfrm>
              <a:off x="13663181" y="7369442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0" y="0"/>
                  </a:moveTo>
                  <a:lnTo>
                    <a:pt x="0" y="3962"/>
                  </a:lnTo>
                  <a:lnTo>
                    <a:pt x="2667" y="7454"/>
                  </a:lnTo>
                  <a:lnTo>
                    <a:pt x="6502" y="847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1" name="object 2811"/>
            <p:cNvSpPr/>
            <p:nvPr/>
          </p:nvSpPr>
          <p:spPr>
            <a:xfrm>
              <a:off x="13673680" y="7381702"/>
              <a:ext cx="3810" cy="175260"/>
            </a:xfrm>
            <a:custGeom>
              <a:avLst/>
              <a:gdLst/>
              <a:ahLst/>
              <a:cxnLst/>
              <a:rect l="l" t="t" r="r" b="b"/>
              <a:pathLst>
                <a:path w="3809" h="175259">
                  <a:moveTo>
                    <a:pt x="0" y="0"/>
                  </a:moveTo>
                  <a:lnTo>
                    <a:pt x="0" y="3505"/>
                  </a:lnTo>
                  <a:lnTo>
                    <a:pt x="0" y="150482"/>
                  </a:lnTo>
                  <a:lnTo>
                    <a:pt x="3505" y="150482"/>
                  </a:lnTo>
                  <a:lnTo>
                    <a:pt x="3505" y="17498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2" name="object 2812"/>
            <p:cNvSpPr/>
            <p:nvPr/>
          </p:nvSpPr>
          <p:spPr>
            <a:xfrm>
              <a:off x="13656185" y="703525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3" name="object 2813"/>
            <p:cNvSpPr/>
            <p:nvPr/>
          </p:nvSpPr>
          <p:spPr>
            <a:xfrm>
              <a:off x="13656185" y="704225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4" name="object 2814"/>
            <p:cNvSpPr/>
            <p:nvPr/>
          </p:nvSpPr>
          <p:spPr>
            <a:xfrm>
              <a:off x="13656185" y="708774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5" name="object 2815"/>
            <p:cNvSpPr/>
            <p:nvPr/>
          </p:nvSpPr>
          <p:spPr>
            <a:xfrm>
              <a:off x="13656185" y="7094743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6" name="object 2816"/>
            <p:cNvSpPr/>
            <p:nvPr/>
          </p:nvSpPr>
          <p:spPr>
            <a:xfrm>
              <a:off x="13656185" y="714023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7" name="object 2817"/>
            <p:cNvSpPr/>
            <p:nvPr/>
          </p:nvSpPr>
          <p:spPr>
            <a:xfrm>
              <a:off x="13656185" y="714723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8" name="object 2818"/>
            <p:cNvSpPr/>
            <p:nvPr/>
          </p:nvSpPr>
          <p:spPr>
            <a:xfrm>
              <a:off x="13656185" y="719272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9" name="object 2819"/>
            <p:cNvSpPr/>
            <p:nvPr/>
          </p:nvSpPr>
          <p:spPr>
            <a:xfrm>
              <a:off x="13656185" y="719972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0" name="object 2820"/>
            <p:cNvSpPr/>
            <p:nvPr/>
          </p:nvSpPr>
          <p:spPr>
            <a:xfrm>
              <a:off x="13656185" y="724522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1" name="object 2821"/>
            <p:cNvSpPr/>
            <p:nvPr/>
          </p:nvSpPr>
          <p:spPr>
            <a:xfrm>
              <a:off x="13656185" y="725222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2" name="object 2822"/>
            <p:cNvSpPr/>
            <p:nvPr/>
          </p:nvSpPr>
          <p:spPr>
            <a:xfrm>
              <a:off x="13656185" y="729771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3" name="object 2823"/>
            <p:cNvSpPr/>
            <p:nvPr/>
          </p:nvSpPr>
          <p:spPr>
            <a:xfrm>
              <a:off x="13656185" y="7304713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4" name="object 2824"/>
            <p:cNvSpPr/>
            <p:nvPr/>
          </p:nvSpPr>
          <p:spPr>
            <a:xfrm>
              <a:off x="13652684" y="698625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5" name="object 2825"/>
            <p:cNvSpPr/>
            <p:nvPr/>
          </p:nvSpPr>
          <p:spPr>
            <a:xfrm>
              <a:off x="13656185" y="698975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6" name="object 2826"/>
            <p:cNvSpPr/>
            <p:nvPr/>
          </p:nvSpPr>
          <p:spPr>
            <a:xfrm>
              <a:off x="13656185" y="73502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7" name="object 2827"/>
            <p:cNvSpPr/>
            <p:nvPr/>
          </p:nvSpPr>
          <p:spPr>
            <a:xfrm>
              <a:off x="13666679" y="6751791"/>
              <a:ext cx="150495" cy="0"/>
            </a:xfrm>
            <a:custGeom>
              <a:avLst/>
              <a:gdLst/>
              <a:ahLst/>
              <a:cxnLst/>
              <a:rect l="l" t="t" r="r" b="b"/>
              <a:pathLst>
                <a:path w="150494">
                  <a:moveTo>
                    <a:pt x="15048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8" name="object 2828"/>
            <p:cNvSpPr/>
            <p:nvPr/>
          </p:nvSpPr>
          <p:spPr>
            <a:xfrm>
              <a:off x="13656185" y="69442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9" name="object 2829"/>
            <p:cNvSpPr/>
            <p:nvPr/>
          </p:nvSpPr>
          <p:spPr>
            <a:xfrm>
              <a:off x="13656185" y="695126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0" name="object 2830"/>
            <p:cNvSpPr/>
            <p:nvPr/>
          </p:nvSpPr>
          <p:spPr>
            <a:xfrm>
              <a:off x="13656185" y="694076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1" name="object 2831"/>
            <p:cNvSpPr/>
            <p:nvPr/>
          </p:nvSpPr>
          <p:spPr>
            <a:xfrm>
              <a:off x="13656185" y="6961761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2" name="object 2832"/>
            <p:cNvSpPr/>
            <p:nvPr/>
          </p:nvSpPr>
          <p:spPr>
            <a:xfrm>
              <a:off x="13656185" y="696526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3" name="object 2833"/>
            <p:cNvSpPr/>
            <p:nvPr/>
          </p:nvSpPr>
          <p:spPr>
            <a:xfrm>
              <a:off x="13656185" y="697575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4" name="object 2834"/>
            <p:cNvSpPr/>
            <p:nvPr/>
          </p:nvSpPr>
          <p:spPr>
            <a:xfrm>
              <a:off x="13670175" y="6933765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5" h="10795">
                  <a:moveTo>
                    <a:pt x="350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4008" y="6997"/>
                  </a:lnTo>
                  <a:lnTo>
                    <a:pt x="14008" y="1050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5" name="object 2835"/>
            <p:cNvSpPr/>
            <p:nvPr/>
          </p:nvSpPr>
          <p:spPr>
            <a:xfrm>
              <a:off x="13675424" y="6946010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  <a:path w="10794" h="3809">
                  <a:moveTo>
                    <a:pt x="10502" y="1752"/>
                  </a:moveTo>
                  <a:lnTo>
                    <a:pt x="9994" y="520"/>
                  </a:lnTo>
                  <a:lnTo>
                    <a:pt x="8750" y="0"/>
                  </a:lnTo>
                  <a:lnTo>
                    <a:pt x="7505" y="520"/>
                  </a:lnTo>
                  <a:lnTo>
                    <a:pt x="6997" y="1752"/>
                  </a:lnTo>
                  <a:lnTo>
                    <a:pt x="7505" y="2997"/>
                  </a:lnTo>
                  <a:lnTo>
                    <a:pt x="8750" y="3505"/>
                  </a:lnTo>
                  <a:lnTo>
                    <a:pt x="9994" y="2997"/>
                  </a:lnTo>
                  <a:lnTo>
                    <a:pt x="10502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6" name="object 2836"/>
            <p:cNvSpPr/>
            <p:nvPr/>
          </p:nvSpPr>
          <p:spPr>
            <a:xfrm>
              <a:off x="13673675" y="6951263"/>
              <a:ext cx="3810" cy="24765"/>
            </a:xfrm>
            <a:custGeom>
              <a:avLst/>
              <a:gdLst/>
              <a:ahLst/>
              <a:cxnLst/>
              <a:rect l="l" t="t" r="r" b="b"/>
              <a:pathLst>
                <a:path w="3809" h="24765">
                  <a:moveTo>
                    <a:pt x="3505" y="0"/>
                  </a:moveTo>
                  <a:lnTo>
                    <a:pt x="3505" y="10502"/>
                  </a:lnTo>
                  <a:lnTo>
                    <a:pt x="0" y="10502"/>
                  </a:lnTo>
                  <a:lnTo>
                    <a:pt x="0" y="13995"/>
                  </a:lnTo>
                  <a:lnTo>
                    <a:pt x="0" y="2449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7" name="object 2837"/>
            <p:cNvSpPr/>
            <p:nvPr/>
          </p:nvSpPr>
          <p:spPr>
            <a:xfrm>
              <a:off x="13671928" y="69775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8" name="object 2838"/>
            <p:cNvSpPr/>
            <p:nvPr/>
          </p:nvSpPr>
          <p:spPr>
            <a:xfrm>
              <a:off x="13670175" y="6982758"/>
              <a:ext cx="3810" cy="374650"/>
            </a:xfrm>
            <a:custGeom>
              <a:avLst/>
              <a:gdLst/>
              <a:ahLst/>
              <a:cxnLst/>
              <a:rect l="l" t="t" r="r" b="b"/>
              <a:pathLst>
                <a:path w="3809" h="374650">
                  <a:moveTo>
                    <a:pt x="350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0" y="6997"/>
                  </a:lnTo>
                  <a:lnTo>
                    <a:pt x="3505" y="6997"/>
                  </a:lnTo>
                  <a:lnTo>
                    <a:pt x="3505" y="52489"/>
                  </a:lnTo>
                  <a:lnTo>
                    <a:pt x="0" y="52489"/>
                  </a:lnTo>
                  <a:lnTo>
                    <a:pt x="0" y="59486"/>
                  </a:lnTo>
                  <a:lnTo>
                    <a:pt x="3505" y="59486"/>
                  </a:lnTo>
                  <a:lnTo>
                    <a:pt x="3505" y="104990"/>
                  </a:lnTo>
                  <a:lnTo>
                    <a:pt x="0" y="104990"/>
                  </a:lnTo>
                  <a:lnTo>
                    <a:pt x="0" y="111988"/>
                  </a:lnTo>
                  <a:lnTo>
                    <a:pt x="3505" y="111988"/>
                  </a:lnTo>
                  <a:lnTo>
                    <a:pt x="3505" y="157480"/>
                  </a:lnTo>
                  <a:lnTo>
                    <a:pt x="0" y="157480"/>
                  </a:lnTo>
                  <a:lnTo>
                    <a:pt x="0" y="164477"/>
                  </a:lnTo>
                  <a:lnTo>
                    <a:pt x="3505" y="164477"/>
                  </a:lnTo>
                  <a:lnTo>
                    <a:pt x="3505" y="209969"/>
                  </a:lnTo>
                  <a:lnTo>
                    <a:pt x="0" y="209969"/>
                  </a:lnTo>
                  <a:lnTo>
                    <a:pt x="0" y="216966"/>
                  </a:lnTo>
                  <a:lnTo>
                    <a:pt x="3505" y="216966"/>
                  </a:lnTo>
                  <a:lnTo>
                    <a:pt x="3505" y="262458"/>
                  </a:lnTo>
                  <a:lnTo>
                    <a:pt x="0" y="262458"/>
                  </a:lnTo>
                  <a:lnTo>
                    <a:pt x="0" y="269455"/>
                  </a:lnTo>
                  <a:lnTo>
                    <a:pt x="3505" y="269455"/>
                  </a:lnTo>
                  <a:lnTo>
                    <a:pt x="3505" y="314960"/>
                  </a:lnTo>
                  <a:lnTo>
                    <a:pt x="0" y="314960"/>
                  </a:lnTo>
                  <a:lnTo>
                    <a:pt x="0" y="321957"/>
                  </a:lnTo>
                  <a:lnTo>
                    <a:pt x="3505" y="321957"/>
                  </a:lnTo>
                  <a:lnTo>
                    <a:pt x="3505" y="367449"/>
                  </a:lnTo>
                  <a:lnTo>
                    <a:pt x="0" y="367449"/>
                  </a:lnTo>
                  <a:lnTo>
                    <a:pt x="0" y="374446"/>
                  </a:lnTo>
                  <a:lnTo>
                    <a:pt x="3505" y="37444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9" name="object 2839"/>
            <p:cNvSpPr/>
            <p:nvPr/>
          </p:nvSpPr>
          <p:spPr>
            <a:xfrm>
              <a:off x="13670181" y="735545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0"/>
                  </a:moveTo>
                  <a:lnTo>
                    <a:pt x="0" y="2120"/>
                  </a:lnTo>
                  <a:lnTo>
                    <a:pt x="1270" y="4025"/>
                  </a:lnTo>
                  <a:lnTo>
                    <a:pt x="3238" y="483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0" name="object 2840"/>
            <p:cNvSpPr/>
            <p:nvPr/>
          </p:nvSpPr>
          <p:spPr>
            <a:xfrm>
              <a:off x="13671928" y="7362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1" name="object 2841"/>
            <p:cNvSpPr/>
            <p:nvPr/>
          </p:nvSpPr>
          <p:spPr>
            <a:xfrm>
              <a:off x="13674179" y="7360997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6502" y="8470"/>
                  </a:moveTo>
                  <a:lnTo>
                    <a:pt x="6502" y="4508"/>
                  </a:lnTo>
                  <a:lnTo>
                    <a:pt x="3835" y="101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2" name="object 2842"/>
            <p:cNvSpPr/>
            <p:nvPr/>
          </p:nvSpPr>
          <p:spPr>
            <a:xfrm>
              <a:off x="13677181" y="7369442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0" y="0"/>
                  </a:moveTo>
                  <a:lnTo>
                    <a:pt x="0" y="3962"/>
                  </a:lnTo>
                  <a:lnTo>
                    <a:pt x="2667" y="7454"/>
                  </a:lnTo>
                  <a:lnTo>
                    <a:pt x="6502" y="847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3" name="object 2843"/>
            <p:cNvSpPr/>
            <p:nvPr/>
          </p:nvSpPr>
          <p:spPr>
            <a:xfrm>
              <a:off x="13687679" y="7381702"/>
              <a:ext cx="3810" cy="175260"/>
            </a:xfrm>
            <a:custGeom>
              <a:avLst/>
              <a:gdLst/>
              <a:ahLst/>
              <a:cxnLst/>
              <a:rect l="l" t="t" r="r" b="b"/>
              <a:pathLst>
                <a:path w="3809" h="175259">
                  <a:moveTo>
                    <a:pt x="0" y="0"/>
                  </a:moveTo>
                  <a:lnTo>
                    <a:pt x="0" y="3505"/>
                  </a:lnTo>
                  <a:lnTo>
                    <a:pt x="0" y="150482"/>
                  </a:lnTo>
                  <a:lnTo>
                    <a:pt x="3505" y="150482"/>
                  </a:lnTo>
                  <a:lnTo>
                    <a:pt x="3505" y="17498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4" name="object 2844"/>
            <p:cNvSpPr/>
            <p:nvPr/>
          </p:nvSpPr>
          <p:spPr>
            <a:xfrm>
              <a:off x="14034134" y="698625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5" name="object 2845"/>
            <p:cNvSpPr/>
            <p:nvPr/>
          </p:nvSpPr>
          <p:spPr>
            <a:xfrm>
              <a:off x="14023635" y="694426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6" name="object 2846"/>
            <p:cNvSpPr/>
            <p:nvPr/>
          </p:nvSpPr>
          <p:spPr>
            <a:xfrm>
              <a:off x="14027136" y="695126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7" name="object 2847"/>
            <p:cNvSpPr/>
            <p:nvPr/>
          </p:nvSpPr>
          <p:spPr>
            <a:xfrm>
              <a:off x="14027130" y="694076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8" name="object 2848"/>
            <p:cNvSpPr/>
            <p:nvPr/>
          </p:nvSpPr>
          <p:spPr>
            <a:xfrm>
              <a:off x="14030635" y="6961761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9" name="object 2849"/>
            <p:cNvSpPr/>
            <p:nvPr/>
          </p:nvSpPr>
          <p:spPr>
            <a:xfrm>
              <a:off x="14034128" y="696526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0" name="object 2850"/>
            <p:cNvSpPr/>
            <p:nvPr/>
          </p:nvSpPr>
          <p:spPr>
            <a:xfrm>
              <a:off x="14034134" y="697575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1" name="object 2851"/>
            <p:cNvSpPr/>
            <p:nvPr/>
          </p:nvSpPr>
          <p:spPr>
            <a:xfrm>
              <a:off x="13656185" y="693376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2" name="object 2852"/>
            <p:cNvSpPr/>
            <p:nvPr/>
          </p:nvSpPr>
          <p:spPr>
            <a:xfrm>
              <a:off x="13656179" y="6881272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3" name="object 2853"/>
            <p:cNvSpPr/>
            <p:nvPr/>
          </p:nvSpPr>
          <p:spPr>
            <a:xfrm>
              <a:off x="13656185" y="6888273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384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4" name="object 2854"/>
            <p:cNvSpPr/>
            <p:nvPr/>
          </p:nvSpPr>
          <p:spPr>
            <a:xfrm>
              <a:off x="13817163" y="6751791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4">
                  <a:moveTo>
                    <a:pt x="6998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5" name="object 2855"/>
            <p:cNvSpPr/>
            <p:nvPr/>
          </p:nvSpPr>
          <p:spPr>
            <a:xfrm>
              <a:off x="13654433" y="677453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6" name="object 2856"/>
            <p:cNvSpPr/>
            <p:nvPr/>
          </p:nvSpPr>
          <p:spPr>
            <a:xfrm>
              <a:off x="13659684" y="677628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7" name="object 2857"/>
            <p:cNvSpPr/>
            <p:nvPr/>
          </p:nvSpPr>
          <p:spPr>
            <a:xfrm>
              <a:off x="13654433" y="679903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8" name="object 2858"/>
            <p:cNvSpPr/>
            <p:nvPr/>
          </p:nvSpPr>
          <p:spPr>
            <a:xfrm>
              <a:off x="13610693" y="6772789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4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9" name="object 2859"/>
            <p:cNvSpPr/>
            <p:nvPr/>
          </p:nvSpPr>
          <p:spPr>
            <a:xfrm>
              <a:off x="13610693" y="6800785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4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0" name="object 2860"/>
            <p:cNvSpPr/>
            <p:nvPr/>
          </p:nvSpPr>
          <p:spPr>
            <a:xfrm>
              <a:off x="13656190" y="6825281"/>
              <a:ext cx="395605" cy="0"/>
            </a:xfrm>
            <a:custGeom>
              <a:avLst/>
              <a:gdLst/>
              <a:ahLst/>
              <a:cxnLst/>
              <a:rect l="l" t="t" r="r" b="b"/>
              <a:pathLst>
                <a:path w="395605">
                  <a:moveTo>
                    <a:pt x="39543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1" name="object 2861"/>
            <p:cNvSpPr/>
            <p:nvPr/>
          </p:nvSpPr>
          <p:spPr>
            <a:xfrm>
              <a:off x="13656190" y="6832280"/>
              <a:ext cx="395605" cy="0"/>
            </a:xfrm>
            <a:custGeom>
              <a:avLst/>
              <a:gdLst/>
              <a:ahLst/>
              <a:cxnLst/>
              <a:rect l="l" t="t" r="r" b="b"/>
              <a:pathLst>
                <a:path w="395605">
                  <a:moveTo>
                    <a:pt x="39543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2" name="object 2862"/>
            <p:cNvSpPr/>
            <p:nvPr/>
          </p:nvSpPr>
          <p:spPr>
            <a:xfrm>
              <a:off x="13659687" y="6821781"/>
              <a:ext cx="388620" cy="0"/>
            </a:xfrm>
            <a:custGeom>
              <a:avLst/>
              <a:gdLst/>
              <a:ahLst/>
              <a:cxnLst/>
              <a:rect l="l" t="t" r="r" b="b"/>
              <a:pathLst>
                <a:path w="388619">
                  <a:moveTo>
                    <a:pt x="38844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3" name="object 2863"/>
            <p:cNvSpPr/>
            <p:nvPr/>
          </p:nvSpPr>
          <p:spPr>
            <a:xfrm>
              <a:off x="13659684" y="6765789"/>
              <a:ext cx="385445" cy="0"/>
            </a:xfrm>
            <a:custGeom>
              <a:avLst/>
              <a:gdLst/>
              <a:ahLst/>
              <a:cxnLst/>
              <a:rect l="l" t="t" r="r" b="b"/>
              <a:pathLst>
                <a:path w="385444">
                  <a:moveTo>
                    <a:pt x="0" y="0"/>
                  </a:moveTo>
                  <a:lnTo>
                    <a:pt x="38494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4" name="object 2864"/>
            <p:cNvSpPr/>
            <p:nvPr/>
          </p:nvSpPr>
          <p:spPr>
            <a:xfrm>
              <a:off x="13663181" y="6762290"/>
              <a:ext cx="378460" cy="0"/>
            </a:xfrm>
            <a:custGeom>
              <a:avLst/>
              <a:gdLst/>
              <a:ahLst/>
              <a:cxnLst/>
              <a:rect l="l" t="t" r="r" b="b"/>
              <a:pathLst>
                <a:path w="378459">
                  <a:moveTo>
                    <a:pt x="0" y="0"/>
                  </a:moveTo>
                  <a:lnTo>
                    <a:pt x="3779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5" name="object 2865"/>
            <p:cNvSpPr/>
            <p:nvPr/>
          </p:nvSpPr>
          <p:spPr>
            <a:xfrm>
              <a:off x="13887152" y="6751791"/>
              <a:ext cx="136525" cy="0"/>
            </a:xfrm>
            <a:custGeom>
              <a:avLst/>
              <a:gdLst/>
              <a:ahLst/>
              <a:cxnLst/>
              <a:rect l="l" t="t" r="r" b="b"/>
              <a:pathLst>
                <a:path w="136525">
                  <a:moveTo>
                    <a:pt x="0" y="0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6" name="object 2866"/>
            <p:cNvSpPr/>
            <p:nvPr/>
          </p:nvSpPr>
          <p:spPr>
            <a:xfrm>
              <a:off x="13663178" y="6807783"/>
              <a:ext cx="385445" cy="0"/>
            </a:xfrm>
            <a:custGeom>
              <a:avLst/>
              <a:gdLst/>
              <a:ahLst/>
              <a:cxnLst/>
              <a:rect l="l" t="t" r="r" b="b"/>
              <a:pathLst>
                <a:path w="385444">
                  <a:moveTo>
                    <a:pt x="38494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7" name="object 2867"/>
            <p:cNvSpPr/>
            <p:nvPr/>
          </p:nvSpPr>
          <p:spPr>
            <a:xfrm>
              <a:off x="13663178" y="6811283"/>
              <a:ext cx="385445" cy="0"/>
            </a:xfrm>
            <a:custGeom>
              <a:avLst/>
              <a:gdLst/>
              <a:ahLst/>
              <a:cxnLst/>
              <a:rect l="l" t="t" r="r" b="b"/>
              <a:pathLst>
                <a:path w="385444">
                  <a:moveTo>
                    <a:pt x="384949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8" name="object 2868"/>
            <p:cNvSpPr/>
            <p:nvPr/>
          </p:nvSpPr>
          <p:spPr>
            <a:xfrm>
              <a:off x="14034128" y="693376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9" name="object 2869"/>
            <p:cNvSpPr/>
            <p:nvPr/>
          </p:nvSpPr>
          <p:spPr>
            <a:xfrm>
              <a:off x="13999136" y="6881272"/>
              <a:ext cx="52705" cy="31750"/>
            </a:xfrm>
            <a:custGeom>
              <a:avLst/>
              <a:gdLst/>
              <a:ahLst/>
              <a:cxnLst/>
              <a:rect l="l" t="t" r="r" b="b"/>
              <a:pathLst>
                <a:path w="52705" h="31750">
                  <a:moveTo>
                    <a:pt x="0" y="31496"/>
                  </a:moveTo>
                  <a:lnTo>
                    <a:pt x="17500" y="0"/>
                  </a:ln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0" name="object 2870"/>
            <p:cNvSpPr/>
            <p:nvPr/>
          </p:nvSpPr>
          <p:spPr>
            <a:xfrm>
              <a:off x="13901148" y="6832276"/>
              <a:ext cx="7620" cy="49530"/>
            </a:xfrm>
            <a:custGeom>
              <a:avLst/>
              <a:gdLst/>
              <a:ahLst/>
              <a:cxnLst/>
              <a:rect l="l" t="t" r="r" b="b"/>
              <a:pathLst>
                <a:path w="7619" h="49529">
                  <a:moveTo>
                    <a:pt x="0" y="48996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1" name="object 2871"/>
            <p:cNvSpPr/>
            <p:nvPr/>
          </p:nvSpPr>
          <p:spPr>
            <a:xfrm>
              <a:off x="13957140" y="6832278"/>
              <a:ext cx="21590" cy="63500"/>
            </a:xfrm>
            <a:custGeom>
              <a:avLst/>
              <a:gdLst/>
              <a:ahLst/>
              <a:cxnLst/>
              <a:rect l="l" t="t" r="r" b="b"/>
              <a:pathLst>
                <a:path w="21590" h="63500">
                  <a:moveTo>
                    <a:pt x="0" y="62991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2" name="object 2872"/>
            <p:cNvSpPr/>
            <p:nvPr/>
          </p:nvSpPr>
          <p:spPr>
            <a:xfrm>
              <a:off x="13950142" y="6832285"/>
              <a:ext cx="21590" cy="59690"/>
            </a:xfrm>
            <a:custGeom>
              <a:avLst/>
              <a:gdLst/>
              <a:ahLst/>
              <a:cxnLst/>
              <a:rect l="l" t="t" r="r" b="b"/>
              <a:pathLst>
                <a:path w="21590" h="59690">
                  <a:moveTo>
                    <a:pt x="0" y="59486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3" name="object 2873"/>
            <p:cNvSpPr/>
            <p:nvPr/>
          </p:nvSpPr>
          <p:spPr>
            <a:xfrm>
              <a:off x="13656185" y="6772789"/>
              <a:ext cx="395605" cy="0"/>
            </a:xfrm>
            <a:custGeom>
              <a:avLst/>
              <a:gdLst/>
              <a:ahLst/>
              <a:cxnLst/>
              <a:rect l="l" t="t" r="r" b="b"/>
              <a:pathLst>
                <a:path w="395605">
                  <a:moveTo>
                    <a:pt x="0" y="0"/>
                  </a:moveTo>
                  <a:lnTo>
                    <a:pt x="39543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4" name="object 2874"/>
            <p:cNvSpPr/>
            <p:nvPr/>
          </p:nvSpPr>
          <p:spPr>
            <a:xfrm>
              <a:off x="13656185" y="6800785"/>
              <a:ext cx="395605" cy="0"/>
            </a:xfrm>
            <a:custGeom>
              <a:avLst/>
              <a:gdLst/>
              <a:ahLst/>
              <a:cxnLst/>
              <a:rect l="l" t="t" r="r" b="b"/>
              <a:pathLst>
                <a:path w="395605">
                  <a:moveTo>
                    <a:pt x="0" y="0"/>
                  </a:moveTo>
                  <a:lnTo>
                    <a:pt x="39543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5" name="object 2875"/>
            <p:cNvSpPr/>
            <p:nvPr/>
          </p:nvSpPr>
          <p:spPr>
            <a:xfrm>
              <a:off x="14002635" y="6888278"/>
              <a:ext cx="49530" cy="28575"/>
            </a:xfrm>
            <a:custGeom>
              <a:avLst/>
              <a:gdLst/>
              <a:ahLst/>
              <a:cxnLst/>
              <a:rect l="l" t="t" r="r" b="b"/>
              <a:pathLst>
                <a:path w="49530" h="28575">
                  <a:moveTo>
                    <a:pt x="0" y="27990"/>
                  </a:moveTo>
                  <a:lnTo>
                    <a:pt x="17500" y="0"/>
                  </a:ln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6" name="object 2876"/>
            <p:cNvSpPr/>
            <p:nvPr/>
          </p:nvSpPr>
          <p:spPr>
            <a:xfrm>
              <a:off x="13908149" y="6832276"/>
              <a:ext cx="7620" cy="49530"/>
            </a:xfrm>
            <a:custGeom>
              <a:avLst/>
              <a:gdLst/>
              <a:ahLst/>
              <a:cxnLst/>
              <a:rect l="l" t="t" r="r" b="b"/>
              <a:pathLst>
                <a:path w="7619" h="49529">
                  <a:moveTo>
                    <a:pt x="0" y="48996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7" name="object 2877"/>
            <p:cNvSpPr/>
            <p:nvPr/>
          </p:nvSpPr>
          <p:spPr>
            <a:xfrm>
              <a:off x="14055128" y="6604812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8" name="object 2878"/>
            <p:cNvSpPr/>
            <p:nvPr/>
          </p:nvSpPr>
          <p:spPr>
            <a:xfrm>
              <a:off x="14058627" y="6618810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9" name="object 2879"/>
            <p:cNvSpPr/>
            <p:nvPr/>
          </p:nvSpPr>
          <p:spPr>
            <a:xfrm>
              <a:off x="14065627" y="66258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0" name="object 2880"/>
            <p:cNvSpPr/>
            <p:nvPr/>
          </p:nvSpPr>
          <p:spPr>
            <a:xfrm>
              <a:off x="14065627" y="66853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1" name="object 2881"/>
            <p:cNvSpPr/>
            <p:nvPr/>
          </p:nvSpPr>
          <p:spPr>
            <a:xfrm>
              <a:off x="14062128" y="668880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2" name="object 2882"/>
            <p:cNvSpPr/>
            <p:nvPr/>
          </p:nvSpPr>
          <p:spPr>
            <a:xfrm>
              <a:off x="14062128" y="6618810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3" name="object 2883"/>
            <p:cNvSpPr/>
            <p:nvPr/>
          </p:nvSpPr>
          <p:spPr>
            <a:xfrm>
              <a:off x="14142616" y="669929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4" name="object 2884"/>
            <p:cNvSpPr/>
            <p:nvPr/>
          </p:nvSpPr>
          <p:spPr>
            <a:xfrm>
              <a:off x="14136610" y="6691101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0" y="0"/>
                  </a:moveTo>
                  <a:lnTo>
                    <a:pt x="876" y="1676"/>
                  </a:lnTo>
                  <a:lnTo>
                    <a:pt x="2260" y="3022"/>
                  </a:lnTo>
                  <a:lnTo>
                    <a:pt x="3962" y="383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5" name="object 2885"/>
            <p:cNvSpPr/>
            <p:nvPr/>
          </p:nvSpPr>
          <p:spPr>
            <a:xfrm>
              <a:off x="14135411" y="6688119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79">
                  <a:moveTo>
                    <a:pt x="800" y="0"/>
                  </a:moveTo>
                  <a:lnTo>
                    <a:pt x="0" y="1511"/>
                  </a:lnTo>
                  <a:lnTo>
                    <a:pt x="0" y="3340"/>
                  </a:lnTo>
                  <a:lnTo>
                    <a:pt x="800" y="485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6" name="object 2886"/>
            <p:cNvSpPr/>
            <p:nvPr/>
          </p:nvSpPr>
          <p:spPr>
            <a:xfrm>
              <a:off x="14135611" y="6622316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6484"/>
                  </a:moveTo>
                  <a:lnTo>
                    <a:pt x="3505" y="62979"/>
                  </a:lnTo>
                  <a:lnTo>
                    <a:pt x="0" y="62979"/>
                  </a:ln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7" name="object 2887"/>
            <p:cNvSpPr/>
            <p:nvPr/>
          </p:nvSpPr>
          <p:spPr>
            <a:xfrm>
              <a:off x="14137363" y="66205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8" name="object 2888"/>
            <p:cNvSpPr/>
            <p:nvPr/>
          </p:nvSpPr>
          <p:spPr>
            <a:xfrm>
              <a:off x="14128613" y="6597817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80" h="21590">
                  <a:moveTo>
                    <a:pt x="10502" y="20993"/>
                  </a:moveTo>
                  <a:lnTo>
                    <a:pt x="17500" y="20993"/>
                  </a:lnTo>
                  <a:lnTo>
                    <a:pt x="17500" y="6997"/>
                  </a:lnTo>
                  <a:lnTo>
                    <a:pt x="17500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9" name="object 2889"/>
            <p:cNvSpPr/>
            <p:nvPr/>
          </p:nvSpPr>
          <p:spPr>
            <a:xfrm>
              <a:off x="14135615" y="6632811"/>
              <a:ext cx="3810" cy="45720"/>
            </a:xfrm>
            <a:custGeom>
              <a:avLst/>
              <a:gdLst/>
              <a:ahLst/>
              <a:cxnLst/>
              <a:rect l="l" t="t" r="r" b="b"/>
              <a:pathLst>
                <a:path w="3809" h="45720">
                  <a:moveTo>
                    <a:pt x="0" y="45491"/>
                  </a:moveTo>
                  <a:lnTo>
                    <a:pt x="0" y="41986"/>
                  </a:lnTo>
                  <a:lnTo>
                    <a:pt x="3505" y="41986"/>
                  </a:lnTo>
                  <a:lnTo>
                    <a:pt x="3505" y="3492"/>
                  </a:ln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0" name="object 2890"/>
            <p:cNvSpPr/>
            <p:nvPr/>
          </p:nvSpPr>
          <p:spPr>
            <a:xfrm>
              <a:off x="14118120" y="6636308"/>
              <a:ext cx="3810" cy="38735"/>
            </a:xfrm>
            <a:custGeom>
              <a:avLst/>
              <a:gdLst/>
              <a:ahLst/>
              <a:cxnLst/>
              <a:rect l="l" t="t" r="r" b="b"/>
              <a:pathLst>
                <a:path w="3809" h="38734">
                  <a:moveTo>
                    <a:pt x="0" y="38493"/>
                  </a:moveTo>
                  <a:lnTo>
                    <a:pt x="3505" y="38493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1" name="object 2891"/>
            <p:cNvSpPr/>
            <p:nvPr/>
          </p:nvSpPr>
          <p:spPr>
            <a:xfrm>
              <a:off x="14118120" y="6632811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45491"/>
                  </a:moveTo>
                  <a:lnTo>
                    <a:pt x="6997" y="45491"/>
                  </a:ln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2" name="object 2892"/>
            <p:cNvSpPr/>
            <p:nvPr/>
          </p:nvSpPr>
          <p:spPr>
            <a:xfrm>
              <a:off x="14051629" y="6625814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3" name="object 2893"/>
            <p:cNvSpPr/>
            <p:nvPr/>
          </p:nvSpPr>
          <p:spPr>
            <a:xfrm>
              <a:off x="13883649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4" name="object 2894"/>
            <p:cNvSpPr/>
            <p:nvPr/>
          </p:nvSpPr>
          <p:spPr>
            <a:xfrm>
              <a:off x="13901142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5" name="object 2895"/>
            <p:cNvSpPr/>
            <p:nvPr/>
          </p:nvSpPr>
          <p:spPr>
            <a:xfrm>
              <a:off x="13901148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6" name="object 2896"/>
            <p:cNvSpPr/>
            <p:nvPr/>
          </p:nvSpPr>
          <p:spPr>
            <a:xfrm>
              <a:off x="13895245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14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7" name="object 2897"/>
            <p:cNvSpPr/>
            <p:nvPr/>
          </p:nvSpPr>
          <p:spPr>
            <a:xfrm>
              <a:off x="13899396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8" name="object 2898"/>
            <p:cNvSpPr/>
            <p:nvPr/>
          </p:nvSpPr>
          <p:spPr>
            <a:xfrm>
              <a:off x="1389765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9" name="object 2899"/>
            <p:cNvSpPr/>
            <p:nvPr/>
          </p:nvSpPr>
          <p:spPr>
            <a:xfrm>
              <a:off x="13896260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81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0" name="object 2900"/>
            <p:cNvSpPr/>
            <p:nvPr/>
          </p:nvSpPr>
          <p:spPr>
            <a:xfrm>
              <a:off x="13901911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1" name="object 2901"/>
            <p:cNvSpPr/>
            <p:nvPr/>
          </p:nvSpPr>
          <p:spPr>
            <a:xfrm>
              <a:off x="13897727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2" name="object 2902"/>
            <p:cNvSpPr/>
            <p:nvPr/>
          </p:nvSpPr>
          <p:spPr>
            <a:xfrm>
              <a:off x="13897651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3" name="object 2903"/>
            <p:cNvSpPr/>
            <p:nvPr/>
          </p:nvSpPr>
          <p:spPr>
            <a:xfrm>
              <a:off x="13897651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4" name="object 2904"/>
            <p:cNvSpPr/>
            <p:nvPr/>
          </p:nvSpPr>
          <p:spPr>
            <a:xfrm>
              <a:off x="13899396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5" name="object 2905"/>
            <p:cNvSpPr/>
            <p:nvPr/>
          </p:nvSpPr>
          <p:spPr>
            <a:xfrm>
              <a:off x="13901148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6" name="object 2906"/>
            <p:cNvSpPr/>
            <p:nvPr/>
          </p:nvSpPr>
          <p:spPr>
            <a:xfrm>
              <a:off x="13883652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7" name="object 2907"/>
            <p:cNvSpPr/>
            <p:nvPr/>
          </p:nvSpPr>
          <p:spPr>
            <a:xfrm>
              <a:off x="13883652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8" name="object 2908"/>
            <p:cNvSpPr/>
            <p:nvPr/>
          </p:nvSpPr>
          <p:spPr>
            <a:xfrm>
              <a:off x="13881901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9" name="object 2909"/>
            <p:cNvSpPr/>
            <p:nvPr/>
          </p:nvSpPr>
          <p:spPr>
            <a:xfrm>
              <a:off x="13885400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0" name="object 2910"/>
            <p:cNvSpPr/>
            <p:nvPr/>
          </p:nvSpPr>
          <p:spPr>
            <a:xfrm>
              <a:off x="13887152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1" name="object 2911"/>
            <p:cNvSpPr/>
            <p:nvPr/>
          </p:nvSpPr>
          <p:spPr>
            <a:xfrm>
              <a:off x="13883731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2" name="object 2912"/>
            <p:cNvSpPr/>
            <p:nvPr/>
          </p:nvSpPr>
          <p:spPr>
            <a:xfrm>
              <a:off x="13879725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3" name="object 2913"/>
            <p:cNvSpPr/>
            <p:nvPr/>
          </p:nvSpPr>
          <p:spPr>
            <a:xfrm>
              <a:off x="13882478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4" name="object 2914"/>
            <p:cNvSpPr/>
            <p:nvPr/>
          </p:nvSpPr>
          <p:spPr>
            <a:xfrm>
              <a:off x="13885827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5" name="object 2915"/>
            <p:cNvSpPr/>
            <p:nvPr/>
          </p:nvSpPr>
          <p:spPr>
            <a:xfrm>
              <a:off x="13887152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6" name="object 2916"/>
            <p:cNvSpPr/>
            <p:nvPr/>
          </p:nvSpPr>
          <p:spPr>
            <a:xfrm>
              <a:off x="13885400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7" name="object 2917"/>
            <p:cNvSpPr/>
            <p:nvPr/>
          </p:nvSpPr>
          <p:spPr>
            <a:xfrm>
              <a:off x="13883652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8" name="object 2918"/>
            <p:cNvSpPr/>
            <p:nvPr/>
          </p:nvSpPr>
          <p:spPr>
            <a:xfrm>
              <a:off x="13887148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9" name="object 2919"/>
            <p:cNvSpPr/>
            <p:nvPr/>
          </p:nvSpPr>
          <p:spPr>
            <a:xfrm>
              <a:off x="13887148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0" name="object 2920"/>
            <p:cNvSpPr/>
            <p:nvPr/>
          </p:nvSpPr>
          <p:spPr>
            <a:xfrm>
              <a:off x="13883649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1" name="object 2921"/>
            <p:cNvSpPr/>
            <p:nvPr/>
          </p:nvSpPr>
          <p:spPr>
            <a:xfrm>
              <a:off x="13883649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2" name="object 2922"/>
            <p:cNvSpPr/>
            <p:nvPr/>
          </p:nvSpPr>
          <p:spPr>
            <a:xfrm>
              <a:off x="13887148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3" name="object 2923"/>
            <p:cNvSpPr/>
            <p:nvPr/>
          </p:nvSpPr>
          <p:spPr>
            <a:xfrm>
              <a:off x="14027130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4" name="object 2924"/>
            <p:cNvSpPr/>
            <p:nvPr/>
          </p:nvSpPr>
          <p:spPr>
            <a:xfrm>
              <a:off x="14023632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5" name="object 2925"/>
            <p:cNvSpPr/>
            <p:nvPr/>
          </p:nvSpPr>
          <p:spPr>
            <a:xfrm>
              <a:off x="1402713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6" name="object 2926"/>
            <p:cNvSpPr/>
            <p:nvPr/>
          </p:nvSpPr>
          <p:spPr>
            <a:xfrm>
              <a:off x="14025381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7" name="object 2927"/>
            <p:cNvSpPr/>
            <p:nvPr/>
          </p:nvSpPr>
          <p:spPr>
            <a:xfrm>
              <a:off x="14028880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8" name="object 2928"/>
            <p:cNvSpPr/>
            <p:nvPr/>
          </p:nvSpPr>
          <p:spPr>
            <a:xfrm>
              <a:off x="14030632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9" name="object 2929"/>
            <p:cNvSpPr/>
            <p:nvPr/>
          </p:nvSpPr>
          <p:spPr>
            <a:xfrm>
              <a:off x="14023710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0" name="object 2930"/>
            <p:cNvSpPr/>
            <p:nvPr/>
          </p:nvSpPr>
          <p:spPr>
            <a:xfrm>
              <a:off x="14023203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1" name="object 2931"/>
            <p:cNvSpPr/>
            <p:nvPr/>
          </p:nvSpPr>
          <p:spPr>
            <a:xfrm>
              <a:off x="14025959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2" name="object 2932"/>
            <p:cNvSpPr/>
            <p:nvPr/>
          </p:nvSpPr>
          <p:spPr>
            <a:xfrm>
              <a:off x="14029306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3" name="object 2933"/>
            <p:cNvSpPr/>
            <p:nvPr/>
          </p:nvSpPr>
          <p:spPr>
            <a:xfrm>
              <a:off x="14030632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4" name="object 2934"/>
            <p:cNvSpPr/>
            <p:nvPr/>
          </p:nvSpPr>
          <p:spPr>
            <a:xfrm>
              <a:off x="14028880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5" name="object 2935"/>
            <p:cNvSpPr/>
            <p:nvPr/>
          </p:nvSpPr>
          <p:spPr>
            <a:xfrm>
              <a:off x="14027130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6" name="object 2936"/>
            <p:cNvSpPr/>
            <p:nvPr/>
          </p:nvSpPr>
          <p:spPr>
            <a:xfrm>
              <a:off x="14044623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7" name="object 2937"/>
            <p:cNvSpPr/>
            <p:nvPr/>
          </p:nvSpPr>
          <p:spPr>
            <a:xfrm>
              <a:off x="14044628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8" name="object 2938"/>
            <p:cNvSpPr/>
            <p:nvPr/>
          </p:nvSpPr>
          <p:spPr>
            <a:xfrm>
              <a:off x="14038724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9" name="object 2939"/>
            <p:cNvSpPr/>
            <p:nvPr/>
          </p:nvSpPr>
          <p:spPr>
            <a:xfrm>
              <a:off x="14039377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0" name="object 2940"/>
            <p:cNvSpPr/>
            <p:nvPr/>
          </p:nvSpPr>
          <p:spPr>
            <a:xfrm>
              <a:off x="14041130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1" name="object 2941"/>
            <p:cNvSpPr/>
            <p:nvPr/>
          </p:nvSpPr>
          <p:spPr>
            <a:xfrm>
              <a:off x="14039738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2" name="object 2942"/>
            <p:cNvSpPr/>
            <p:nvPr/>
          </p:nvSpPr>
          <p:spPr>
            <a:xfrm>
              <a:off x="14041893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3" name="object 2943"/>
            <p:cNvSpPr/>
            <p:nvPr/>
          </p:nvSpPr>
          <p:spPr>
            <a:xfrm>
              <a:off x="14041209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4" name="object 2944"/>
            <p:cNvSpPr/>
            <p:nvPr/>
          </p:nvSpPr>
          <p:spPr>
            <a:xfrm>
              <a:off x="14037630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5" name="object 2945"/>
            <p:cNvSpPr/>
            <p:nvPr/>
          </p:nvSpPr>
          <p:spPr>
            <a:xfrm>
              <a:off x="14041130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6" name="object 2946"/>
            <p:cNvSpPr/>
            <p:nvPr/>
          </p:nvSpPr>
          <p:spPr>
            <a:xfrm>
              <a:off x="14039377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7" name="object 2947"/>
            <p:cNvSpPr/>
            <p:nvPr/>
          </p:nvSpPr>
          <p:spPr>
            <a:xfrm>
              <a:off x="14044628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8" name="object 2948"/>
            <p:cNvSpPr/>
            <p:nvPr/>
          </p:nvSpPr>
          <p:spPr>
            <a:xfrm>
              <a:off x="14030632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9" name="object 2949"/>
            <p:cNvSpPr/>
            <p:nvPr/>
          </p:nvSpPr>
          <p:spPr>
            <a:xfrm>
              <a:off x="14030632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0" name="object 2950"/>
            <p:cNvSpPr/>
            <p:nvPr/>
          </p:nvSpPr>
          <p:spPr>
            <a:xfrm>
              <a:off x="14027130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1" name="object 2951"/>
            <p:cNvSpPr/>
            <p:nvPr/>
          </p:nvSpPr>
          <p:spPr>
            <a:xfrm>
              <a:off x="14027130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2" name="object 2952"/>
            <p:cNvSpPr/>
            <p:nvPr/>
          </p:nvSpPr>
          <p:spPr>
            <a:xfrm>
              <a:off x="14030632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3" name="object 2953"/>
            <p:cNvSpPr/>
            <p:nvPr/>
          </p:nvSpPr>
          <p:spPr>
            <a:xfrm>
              <a:off x="13999136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4" name="object 2954"/>
            <p:cNvSpPr/>
            <p:nvPr/>
          </p:nvSpPr>
          <p:spPr>
            <a:xfrm>
              <a:off x="13995637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5" name="object 2955"/>
            <p:cNvSpPr/>
            <p:nvPr/>
          </p:nvSpPr>
          <p:spPr>
            <a:xfrm>
              <a:off x="13999136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6" name="object 2956"/>
            <p:cNvSpPr/>
            <p:nvPr/>
          </p:nvSpPr>
          <p:spPr>
            <a:xfrm>
              <a:off x="13997386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7" name="object 2957"/>
            <p:cNvSpPr/>
            <p:nvPr/>
          </p:nvSpPr>
          <p:spPr>
            <a:xfrm>
              <a:off x="14000882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8" name="object 2958"/>
            <p:cNvSpPr/>
            <p:nvPr/>
          </p:nvSpPr>
          <p:spPr>
            <a:xfrm>
              <a:off x="14002635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9" name="object 2959"/>
            <p:cNvSpPr/>
            <p:nvPr/>
          </p:nvSpPr>
          <p:spPr>
            <a:xfrm>
              <a:off x="13995716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0" name="object 2960"/>
            <p:cNvSpPr/>
            <p:nvPr/>
          </p:nvSpPr>
          <p:spPr>
            <a:xfrm>
              <a:off x="13995206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1" name="object 2961"/>
            <p:cNvSpPr/>
            <p:nvPr/>
          </p:nvSpPr>
          <p:spPr>
            <a:xfrm>
              <a:off x="13997966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2" name="object 2962"/>
            <p:cNvSpPr/>
            <p:nvPr/>
          </p:nvSpPr>
          <p:spPr>
            <a:xfrm>
              <a:off x="14001308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3" name="object 2963"/>
            <p:cNvSpPr/>
            <p:nvPr/>
          </p:nvSpPr>
          <p:spPr>
            <a:xfrm>
              <a:off x="13999130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4" name="object 2964"/>
            <p:cNvSpPr/>
            <p:nvPr/>
          </p:nvSpPr>
          <p:spPr>
            <a:xfrm>
              <a:off x="14000882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5" name="object 2965"/>
            <p:cNvSpPr/>
            <p:nvPr/>
          </p:nvSpPr>
          <p:spPr>
            <a:xfrm>
              <a:off x="13999136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6" name="object 2966"/>
            <p:cNvSpPr/>
            <p:nvPr/>
          </p:nvSpPr>
          <p:spPr>
            <a:xfrm>
              <a:off x="14016633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7" name="object 2967"/>
            <p:cNvSpPr/>
            <p:nvPr/>
          </p:nvSpPr>
          <p:spPr>
            <a:xfrm>
              <a:off x="14016633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8" name="object 2968"/>
            <p:cNvSpPr/>
            <p:nvPr/>
          </p:nvSpPr>
          <p:spPr>
            <a:xfrm>
              <a:off x="14010728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9" name="object 2969"/>
            <p:cNvSpPr/>
            <p:nvPr/>
          </p:nvSpPr>
          <p:spPr>
            <a:xfrm>
              <a:off x="14011379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0" name="object 2970"/>
            <p:cNvSpPr/>
            <p:nvPr/>
          </p:nvSpPr>
          <p:spPr>
            <a:xfrm>
              <a:off x="1401313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1" name="object 2971"/>
            <p:cNvSpPr/>
            <p:nvPr/>
          </p:nvSpPr>
          <p:spPr>
            <a:xfrm>
              <a:off x="14011743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2" name="object 2972"/>
            <p:cNvSpPr/>
            <p:nvPr/>
          </p:nvSpPr>
          <p:spPr>
            <a:xfrm>
              <a:off x="14013896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3" name="object 2973"/>
            <p:cNvSpPr/>
            <p:nvPr/>
          </p:nvSpPr>
          <p:spPr>
            <a:xfrm>
              <a:off x="14013211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4" name="object 2974"/>
            <p:cNvSpPr/>
            <p:nvPr/>
          </p:nvSpPr>
          <p:spPr>
            <a:xfrm>
              <a:off x="14009633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5" name="object 2975"/>
            <p:cNvSpPr/>
            <p:nvPr/>
          </p:nvSpPr>
          <p:spPr>
            <a:xfrm>
              <a:off x="14013131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6" name="object 2976"/>
            <p:cNvSpPr/>
            <p:nvPr/>
          </p:nvSpPr>
          <p:spPr>
            <a:xfrm>
              <a:off x="14011379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7" name="object 2977"/>
            <p:cNvSpPr/>
            <p:nvPr/>
          </p:nvSpPr>
          <p:spPr>
            <a:xfrm>
              <a:off x="14016633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8" name="object 2978"/>
            <p:cNvSpPr/>
            <p:nvPr/>
          </p:nvSpPr>
          <p:spPr>
            <a:xfrm>
              <a:off x="14002635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9" name="object 2979"/>
            <p:cNvSpPr/>
            <p:nvPr/>
          </p:nvSpPr>
          <p:spPr>
            <a:xfrm>
              <a:off x="14002635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0" name="object 2980"/>
            <p:cNvSpPr/>
            <p:nvPr/>
          </p:nvSpPr>
          <p:spPr>
            <a:xfrm>
              <a:off x="13999136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1" name="object 2981"/>
            <p:cNvSpPr/>
            <p:nvPr/>
          </p:nvSpPr>
          <p:spPr>
            <a:xfrm>
              <a:off x="13999136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2" name="object 2982"/>
            <p:cNvSpPr/>
            <p:nvPr/>
          </p:nvSpPr>
          <p:spPr>
            <a:xfrm>
              <a:off x="14002635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3" name="object 2983"/>
            <p:cNvSpPr/>
            <p:nvPr/>
          </p:nvSpPr>
          <p:spPr>
            <a:xfrm>
              <a:off x="13971139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4" name="object 2984"/>
            <p:cNvSpPr/>
            <p:nvPr/>
          </p:nvSpPr>
          <p:spPr>
            <a:xfrm>
              <a:off x="13967640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5" name="object 2985"/>
            <p:cNvSpPr/>
            <p:nvPr/>
          </p:nvSpPr>
          <p:spPr>
            <a:xfrm>
              <a:off x="13971139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6" name="object 2986"/>
            <p:cNvSpPr/>
            <p:nvPr/>
          </p:nvSpPr>
          <p:spPr>
            <a:xfrm>
              <a:off x="13969389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7" name="object 2987"/>
            <p:cNvSpPr/>
            <p:nvPr/>
          </p:nvSpPr>
          <p:spPr>
            <a:xfrm>
              <a:off x="13969386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8" name="object 2988"/>
            <p:cNvSpPr/>
            <p:nvPr/>
          </p:nvSpPr>
          <p:spPr>
            <a:xfrm>
              <a:off x="13974640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9" name="object 2989"/>
            <p:cNvSpPr/>
            <p:nvPr/>
          </p:nvSpPr>
          <p:spPr>
            <a:xfrm>
              <a:off x="13967718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0" name="object 2990"/>
            <p:cNvSpPr/>
            <p:nvPr/>
          </p:nvSpPr>
          <p:spPr>
            <a:xfrm>
              <a:off x="13963712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1" name="object 2991"/>
            <p:cNvSpPr/>
            <p:nvPr/>
          </p:nvSpPr>
          <p:spPr>
            <a:xfrm>
              <a:off x="13969966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2" name="object 2992"/>
            <p:cNvSpPr/>
            <p:nvPr/>
          </p:nvSpPr>
          <p:spPr>
            <a:xfrm>
              <a:off x="13969815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3" name="object 2993"/>
            <p:cNvSpPr/>
            <p:nvPr/>
          </p:nvSpPr>
          <p:spPr>
            <a:xfrm>
              <a:off x="13971135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4" name="object 2994"/>
            <p:cNvSpPr/>
            <p:nvPr/>
          </p:nvSpPr>
          <p:spPr>
            <a:xfrm>
              <a:off x="13972888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5" name="object 2995"/>
            <p:cNvSpPr/>
            <p:nvPr/>
          </p:nvSpPr>
          <p:spPr>
            <a:xfrm>
              <a:off x="13967634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6" name="object 2996"/>
            <p:cNvSpPr/>
            <p:nvPr/>
          </p:nvSpPr>
          <p:spPr>
            <a:xfrm>
              <a:off x="13988638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7" name="object 2997"/>
            <p:cNvSpPr/>
            <p:nvPr/>
          </p:nvSpPr>
          <p:spPr>
            <a:xfrm>
              <a:off x="13988638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8" name="object 2998"/>
            <p:cNvSpPr/>
            <p:nvPr/>
          </p:nvSpPr>
          <p:spPr>
            <a:xfrm>
              <a:off x="13982732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14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9" name="object 2999"/>
            <p:cNvSpPr/>
            <p:nvPr/>
          </p:nvSpPr>
          <p:spPr>
            <a:xfrm>
              <a:off x="13983385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0" name="object 3000"/>
            <p:cNvSpPr/>
            <p:nvPr/>
          </p:nvSpPr>
          <p:spPr>
            <a:xfrm>
              <a:off x="13985138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1" name="object 3001"/>
            <p:cNvSpPr/>
            <p:nvPr/>
          </p:nvSpPr>
          <p:spPr>
            <a:xfrm>
              <a:off x="13980247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81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2" name="object 3002"/>
            <p:cNvSpPr/>
            <p:nvPr/>
          </p:nvSpPr>
          <p:spPr>
            <a:xfrm>
              <a:off x="13985900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3" name="object 3003"/>
            <p:cNvSpPr/>
            <p:nvPr/>
          </p:nvSpPr>
          <p:spPr>
            <a:xfrm>
              <a:off x="13985214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4" name="object 3004"/>
            <p:cNvSpPr/>
            <p:nvPr/>
          </p:nvSpPr>
          <p:spPr>
            <a:xfrm>
              <a:off x="13981638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5" name="object 3005"/>
            <p:cNvSpPr/>
            <p:nvPr/>
          </p:nvSpPr>
          <p:spPr>
            <a:xfrm>
              <a:off x="13985138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6" name="object 3006"/>
            <p:cNvSpPr/>
            <p:nvPr/>
          </p:nvSpPr>
          <p:spPr>
            <a:xfrm>
              <a:off x="13983385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7" name="object 3007"/>
            <p:cNvSpPr/>
            <p:nvPr/>
          </p:nvSpPr>
          <p:spPr>
            <a:xfrm>
              <a:off x="13988638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8" name="object 3008"/>
            <p:cNvSpPr/>
            <p:nvPr/>
          </p:nvSpPr>
          <p:spPr>
            <a:xfrm>
              <a:off x="13974640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9" name="object 3009"/>
            <p:cNvSpPr/>
            <p:nvPr/>
          </p:nvSpPr>
          <p:spPr>
            <a:xfrm>
              <a:off x="13974640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0" name="object 3010"/>
            <p:cNvSpPr/>
            <p:nvPr/>
          </p:nvSpPr>
          <p:spPr>
            <a:xfrm>
              <a:off x="13971139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1" name="object 3011"/>
            <p:cNvSpPr/>
            <p:nvPr/>
          </p:nvSpPr>
          <p:spPr>
            <a:xfrm>
              <a:off x="13971139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2" name="object 3012"/>
            <p:cNvSpPr/>
            <p:nvPr/>
          </p:nvSpPr>
          <p:spPr>
            <a:xfrm>
              <a:off x="13974640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3" name="object 3013"/>
            <p:cNvSpPr/>
            <p:nvPr/>
          </p:nvSpPr>
          <p:spPr>
            <a:xfrm>
              <a:off x="13943144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4" name="object 3014"/>
            <p:cNvSpPr/>
            <p:nvPr/>
          </p:nvSpPr>
          <p:spPr>
            <a:xfrm>
              <a:off x="13939642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5" name="object 3015"/>
            <p:cNvSpPr/>
            <p:nvPr/>
          </p:nvSpPr>
          <p:spPr>
            <a:xfrm>
              <a:off x="13943144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6" name="object 3016"/>
            <p:cNvSpPr/>
            <p:nvPr/>
          </p:nvSpPr>
          <p:spPr>
            <a:xfrm>
              <a:off x="13941394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7" name="object 3017"/>
            <p:cNvSpPr/>
            <p:nvPr/>
          </p:nvSpPr>
          <p:spPr>
            <a:xfrm>
              <a:off x="13941391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8" name="object 3018"/>
            <p:cNvSpPr/>
            <p:nvPr/>
          </p:nvSpPr>
          <p:spPr>
            <a:xfrm>
              <a:off x="13946643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9" name="object 3019"/>
            <p:cNvSpPr/>
            <p:nvPr/>
          </p:nvSpPr>
          <p:spPr>
            <a:xfrm>
              <a:off x="13939723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0" name="object 3020"/>
            <p:cNvSpPr/>
            <p:nvPr/>
          </p:nvSpPr>
          <p:spPr>
            <a:xfrm>
              <a:off x="13935715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1" name="object 3021"/>
            <p:cNvSpPr/>
            <p:nvPr/>
          </p:nvSpPr>
          <p:spPr>
            <a:xfrm>
              <a:off x="13941971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2" name="object 3022"/>
            <p:cNvSpPr/>
            <p:nvPr/>
          </p:nvSpPr>
          <p:spPr>
            <a:xfrm>
              <a:off x="13941819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3" name="object 3023"/>
            <p:cNvSpPr/>
            <p:nvPr/>
          </p:nvSpPr>
          <p:spPr>
            <a:xfrm>
              <a:off x="13943138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4" name="object 3024"/>
            <p:cNvSpPr/>
            <p:nvPr/>
          </p:nvSpPr>
          <p:spPr>
            <a:xfrm>
              <a:off x="13941391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5" name="object 3025"/>
            <p:cNvSpPr/>
            <p:nvPr/>
          </p:nvSpPr>
          <p:spPr>
            <a:xfrm>
              <a:off x="13939639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6" name="object 3026"/>
            <p:cNvSpPr/>
            <p:nvPr/>
          </p:nvSpPr>
          <p:spPr>
            <a:xfrm>
              <a:off x="13957136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7" name="object 3027"/>
            <p:cNvSpPr/>
            <p:nvPr/>
          </p:nvSpPr>
          <p:spPr>
            <a:xfrm>
              <a:off x="1395714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8" name="object 3028"/>
            <p:cNvSpPr/>
            <p:nvPr/>
          </p:nvSpPr>
          <p:spPr>
            <a:xfrm>
              <a:off x="13951237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9" name="object 3029"/>
            <p:cNvSpPr/>
            <p:nvPr/>
          </p:nvSpPr>
          <p:spPr>
            <a:xfrm>
              <a:off x="13955388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0" name="object 3030"/>
            <p:cNvSpPr/>
            <p:nvPr/>
          </p:nvSpPr>
          <p:spPr>
            <a:xfrm>
              <a:off x="1395364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1" name="object 3031"/>
            <p:cNvSpPr/>
            <p:nvPr/>
          </p:nvSpPr>
          <p:spPr>
            <a:xfrm>
              <a:off x="13952251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2" name="object 3032"/>
            <p:cNvSpPr/>
            <p:nvPr/>
          </p:nvSpPr>
          <p:spPr>
            <a:xfrm>
              <a:off x="13957906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3" name="object 3033"/>
            <p:cNvSpPr/>
            <p:nvPr/>
          </p:nvSpPr>
          <p:spPr>
            <a:xfrm>
              <a:off x="13957221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4" name="object 3034"/>
            <p:cNvSpPr/>
            <p:nvPr/>
          </p:nvSpPr>
          <p:spPr>
            <a:xfrm>
              <a:off x="13953641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5" name="object 3035"/>
            <p:cNvSpPr/>
            <p:nvPr/>
          </p:nvSpPr>
          <p:spPr>
            <a:xfrm>
              <a:off x="13957140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6" name="object 3036"/>
            <p:cNvSpPr/>
            <p:nvPr/>
          </p:nvSpPr>
          <p:spPr>
            <a:xfrm>
              <a:off x="13955388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7" name="object 3037"/>
            <p:cNvSpPr/>
            <p:nvPr/>
          </p:nvSpPr>
          <p:spPr>
            <a:xfrm>
              <a:off x="13960641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8" name="object 3038"/>
            <p:cNvSpPr/>
            <p:nvPr/>
          </p:nvSpPr>
          <p:spPr>
            <a:xfrm>
              <a:off x="13946643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9" name="object 3039"/>
            <p:cNvSpPr/>
            <p:nvPr/>
          </p:nvSpPr>
          <p:spPr>
            <a:xfrm>
              <a:off x="13946643" y="66678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0" name="object 3040"/>
            <p:cNvSpPr/>
            <p:nvPr/>
          </p:nvSpPr>
          <p:spPr>
            <a:xfrm>
              <a:off x="13943144" y="66818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1" name="object 3041"/>
            <p:cNvSpPr/>
            <p:nvPr/>
          </p:nvSpPr>
          <p:spPr>
            <a:xfrm>
              <a:off x="13943144" y="66748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2" name="object 3042"/>
            <p:cNvSpPr/>
            <p:nvPr/>
          </p:nvSpPr>
          <p:spPr>
            <a:xfrm>
              <a:off x="13946643" y="66713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3" name="object 3043"/>
            <p:cNvSpPr/>
            <p:nvPr/>
          </p:nvSpPr>
          <p:spPr>
            <a:xfrm>
              <a:off x="13911648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4" name="object 3044"/>
            <p:cNvSpPr/>
            <p:nvPr/>
          </p:nvSpPr>
          <p:spPr>
            <a:xfrm>
              <a:off x="13911648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5" name="object 3045"/>
            <p:cNvSpPr/>
            <p:nvPr/>
          </p:nvSpPr>
          <p:spPr>
            <a:xfrm>
              <a:off x="13915147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6" name="object 3046"/>
            <p:cNvSpPr/>
            <p:nvPr/>
          </p:nvSpPr>
          <p:spPr>
            <a:xfrm>
              <a:off x="13913397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7" name="object 3047"/>
            <p:cNvSpPr/>
            <p:nvPr/>
          </p:nvSpPr>
          <p:spPr>
            <a:xfrm>
              <a:off x="13913394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8" name="object 3048"/>
            <p:cNvSpPr/>
            <p:nvPr/>
          </p:nvSpPr>
          <p:spPr>
            <a:xfrm>
              <a:off x="13918646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9" name="object 3049"/>
            <p:cNvSpPr/>
            <p:nvPr/>
          </p:nvSpPr>
          <p:spPr>
            <a:xfrm>
              <a:off x="13911727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0" name="object 3050"/>
            <p:cNvSpPr/>
            <p:nvPr/>
          </p:nvSpPr>
          <p:spPr>
            <a:xfrm>
              <a:off x="13907718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1" name="object 3051"/>
            <p:cNvSpPr/>
            <p:nvPr/>
          </p:nvSpPr>
          <p:spPr>
            <a:xfrm>
              <a:off x="13910476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2" name="object 3052"/>
            <p:cNvSpPr/>
            <p:nvPr/>
          </p:nvSpPr>
          <p:spPr>
            <a:xfrm>
              <a:off x="13913820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3" name="object 3053"/>
            <p:cNvSpPr/>
            <p:nvPr/>
          </p:nvSpPr>
          <p:spPr>
            <a:xfrm>
              <a:off x="13915147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4" name="object 3054"/>
            <p:cNvSpPr/>
            <p:nvPr/>
          </p:nvSpPr>
          <p:spPr>
            <a:xfrm>
              <a:off x="13913394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5" name="object 3055"/>
            <p:cNvSpPr/>
            <p:nvPr/>
          </p:nvSpPr>
          <p:spPr>
            <a:xfrm>
              <a:off x="13911648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6" name="object 3056"/>
            <p:cNvSpPr/>
            <p:nvPr/>
          </p:nvSpPr>
          <p:spPr>
            <a:xfrm>
              <a:off x="13929140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7" name="object 3057"/>
            <p:cNvSpPr/>
            <p:nvPr/>
          </p:nvSpPr>
          <p:spPr>
            <a:xfrm>
              <a:off x="13929145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8" name="object 3058"/>
            <p:cNvSpPr/>
            <p:nvPr/>
          </p:nvSpPr>
          <p:spPr>
            <a:xfrm>
              <a:off x="13923240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9" name="object 3059"/>
            <p:cNvSpPr/>
            <p:nvPr/>
          </p:nvSpPr>
          <p:spPr>
            <a:xfrm>
              <a:off x="13927392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0" name="object 3060"/>
            <p:cNvSpPr/>
            <p:nvPr/>
          </p:nvSpPr>
          <p:spPr>
            <a:xfrm>
              <a:off x="13925643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1" name="object 3061"/>
            <p:cNvSpPr/>
            <p:nvPr/>
          </p:nvSpPr>
          <p:spPr>
            <a:xfrm>
              <a:off x="13924255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2" name="object 3062"/>
            <p:cNvSpPr/>
            <p:nvPr/>
          </p:nvSpPr>
          <p:spPr>
            <a:xfrm>
              <a:off x="13929908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3" name="object 3063"/>
            <p:cNvSpPr/>
            <p:nvPr/>
          </p:nvSpPr>
          <p:spPr>
            <a:xfrm>
              <a:off x="13929223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4" name="object 3064"/>
            <p:cNvSpPr/>
            <p:nvPr/>
          </p:nvSpPr>
          <p:spPr>
            <a:xfrm>
              <a:off x="13925643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5" name="object 3065"/>
            <p:cNvSpPr/>
            <p:nvPr/>
          </p:nvSpPr>
          <p:spPr>
            <a:xfrm>
              <a:off x="13925643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6" name="object 3066"/>
            <p:cNvSpPr/>
            <p:nvPr/>
          </p:nvSpPr>
          <p:spPr>
            <a:xfrm>
              <a:off x="13927392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7" name="object 3067"/>
            <p:cNvSpPr/>
            <p:nvPr/>
          </p:nvSpPr>
          <p:spPr>
            <a:xfrm>
              <a:off x="13929145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8" name="object 3068"/>
            <p:cNvSpPr/>
            <p:nvPr/>
          </p:nvSpPr>
          <p:spPr>
            <a:xfrm>
              <a:off x="13915147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9" name="object 3069"/>
            <p:cNvSpPr/>
            <p:nvPr/>
          </p:nvSpPr>
          <p:spPr>
            <a:xfrm>
              <a:off x="13918646" y="66678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0" name="object 3070"/>
            <p:cNvSpPr/>
            <p:nvPr/>
          </p:nvSpPr>
          <p:spPr>
            <a:xfrm>
              <a:off x="13915147" y="66818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1" name="object 3071"/>
            <p:cNvSpPr/>
            <p:nvPr/>
          </p:nvSpPr>
          <p:spPr>
            <a:xfrm>
              <a:off x="13915147" y="66748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2" name="object 3072"/>
            <p:cNvSpPr/>
            <p:nvPr/>
          </p:nvSpPr>
          <p:spPr>
            <a:xfrm>
              <a:off x="13918646" y="66713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3" name="object 3073"/>
            <p:cNvSpPr/>
            <p:nvPr/>
          </p:nvSpPr>
          <p:spPr>
            <a:xfrm>
              <a:off x="13663181" y="6625814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4" name="object 3074"/>
            <p:cNvSpPr/>
            <p:nvPr/>
          </p:nvSpPr>
          <p:spPr>
            <a:xfrm>
              <a:off x="13673680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5" name="object 3075"/>
            <p:cNvSpPr/>
            <p:nvPr/>
          </p:nvSpPr>
          <p:spPr>
            <a:xfrm>
              <a:off x="13691180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6" name="object 3076"/>
            <p:cNvSpPr/>
            <p:nvPr/>
          </p:nvSpPr>
          <p:spPr>
            <a:xfrm>
              <a:off x="1369118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7" name="object 3077"/>
            <p:cNvSpPr/>
            <p:nvPr/>
          </p:nvSpPr>
          <p:spPr>
            <a:xfrm>
              <a:off x="13685275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8" name="object 3078"/>
            <p:cNvSpPr/>
            <p:nvPr/>
          </p:nvSpPr>
          <p:spPr>
            <a:xfrm>
              <a:off x="13685927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9" name="object 3079"/>
            <p:cNvSpPr/>
            <p:nvPr/>
          </p:nvSpPr>
          <p:spPr>
            <a:xfrm>
              <a:off x="13687679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0" name="object 3080"/>
            <p:cNvSpPr/>
            <p:nvPr/>
          </p:nvSpPr>
          <p:spPr>
            <a:xfrm>
              <a:off x="13686287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406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1" name="object 3081"/>
            <p:cNvSpPr/>
            <p:nvPr/>
          </p:nvSpPr>
          <p:spPr>
            <a:xfrm>
              <a:off x="13688445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2" name="object 3082"/>
            <p:cNvSpPr/>
            <p:nvPr/>
          </p:nvSpPr>
          <p:spPr>
            <a:xfrm>
              <a:off x="13687757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3" name="object 3083"/>
            <p:cNvSpPr/>
            <p:nvPr/>
          </p:nvSpPr>
          <p:spPr>
            <a:xfrm>
              <a:off x="13684180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4" name="object 3084"/>
            <p:cNvSpPr/>
            <p:nvPr/>
          </p:nvSpPr>
          <p:spPr>
            <a:xfrm>
              <a:off x="13687679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5" name="object 3085"/>
            <p:cNvSpPr/>
            <p:nvPr/>
          </p:nvSpPr>
          <p:spPr>
            <a:xfrm>
              <a:off x="13685927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6" name="object 3086"/>
            <p:cNvSpPr/>
            <p:nvPr/>
          </p:nvSpPr>
          <p:spPr>
            <a:xfrm>
              <a:off x="13691180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7" name="object 3087"/>
            <p:cNvSpPr/>
            <p:nvPr/>
          </p:nvSpPr>
          <p:spPr>
            <a:xfrm>
              <a:off x="13670181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8" name="object 3088"/>
            <p:cNvSpPr/>
            <p:nvPr/>
          </p:nvSpPr>
          <p:spPr>
            <a:xfrm>
              <a:off x="1367368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9" name="object 3089"/>
            <p:cNvSpPr/>
            <p:nvPr/>
          </p:nvSpPr>
          <p:spPr>
            <a:xfrm>
              <a:off x="13671931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0" name="object 3090"/>
            <p:cNvSpPr/>
            <p:nvPr/>
          </p:nvSpPr>
          <p:spPr>
            <a:xfrm>
              <a:off x="13675429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1" name="object 3091"/>
            <p:cNvSpPr/>
            <p:nvPr/>
          </p:nvSpPr>
          <p:spPr>
            <a:xfrm>
              <a:off x="1367718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2" name="object 3092"/>
            <p:cNvSpPr/>
            <p:nvPr/>
          </p:nvSpPr>
          <p:spPr>
            <a:xfrm>
              <a:off x="13670262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3" name="object 3093"/>
            <p:cNvSpPr/>
            <p:nvPr/>
          </p:nvSpPr>
          <p:spPr>
            <a:xfrm>
              <a:off x="13669753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4" name="object 3094"/>
            <p:cNvSpPr/>
            <p:nvPr/>
          </p:nvSpPr>
          <p:spPr>
            <a:xfrm>
              <a:off x="13672511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5" name="object 3095"/>
            <p:cNvSpPr/>
            <p:nvPr/>
          </p:nvSpPr>
          <p:spPr>
            <a:xfrm>
              <a:off x="13675855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6" name="object 3096"/>
            <p:cNvSpPr/>
            <p:nvPr/>
          </p:nvSpPr>
          <p:spPr>
            <a:xfrm>
              <a:off x="13673675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7" name="object 3097"/>
            <p:cNvSpPr/>
            <p:nvPr/>
          </p:nvSpPr>
          <p:spPr>
            <a:xfrm>
              <a:off x="13675429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8" name="object 3098"/>
            <p:cNvSpPr/>
            <p:nvPr/>
          </p:nvSpPr>
          <p:spPr>
            <a:xfrm>
              <a:off x="13673680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9" name="object 3099"/>
            <p:cNvSpPr/>
            <p:nvPr/>
          </p:nvSpPr>
          <p:spPr>
            <a:xfrm>
              <a:off x="13677177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0" name="object 3100"/>
            <p:cNvSpPr/>
            <p:nvPr/>
          </p:nvSpPr>
          <p:spPr>
            <a:xfrm>
              <a:off x="13677177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1" name="object 3101"/>
            <p:cNvSpPr/>
            <p:nvPr/>
          </p:nvSpPr>
          <p:spPr>
            <a:xfrm>
              <a:off x="13673680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2" name="object 3102"/>
            <p:cNvSpPr/>
            <p:nvPr/>
          </p:nvSpPr>
          <p:spPr>
            <a:xfrm>
              <a:off x="13673680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3" name="object 3103"/>
            <p:cNvSpPr/>
            <p:nvPr/>
          </p:nvSpPr>
          <p:spPr>
            <a:xfrm>
              <a:off x="13677177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4" name="object 3104"/>
            <p:cNvSpPr/>
            <p:nvPr/>
          </p:nvSpPr>
          <p:spPr>
            <a:xfrm>
              <a:off x="13810163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5" name="object 3105"/>
            <p:cNvSpPr/>
            <p:nvPr/>
          </p:nvSpPr>
          <p:spPr>
            <a:xfrm>
              <a:off x="13810163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6" name="object 3106"/>
            <p:cNvSpPr/>
            <p:nvPr/>
          </p:nvSpPr>
          <p:spPr>
            <a:xfrm>
              <a:off x="13813661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7" name="object 3107"/>
            <p:cNvSpPr/>
            <p:nvPr/>
          </p:nvSpPr>
          <p:spPr>
            <a:xfrm>
              <a:off x="13811912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8" name="object 3108"/>
            <p:cNvSpPr/>
            <p:nvPr/>
          </p:nvSpPr>
          <p:spPr>
            <a:xfrm>
              <a:off x="13811909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9" name="object 3109"/>
            <p:cNvSpPr/>
            <p:nvPr/>
          </p:nvSpPr>
          <p:spPr>
            <a:xfrm>
              <a:off x="1381716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0" name="object 3110"/>
            <p:cNvSpPr/>
            <p:nvPr/>
          </p:nvSpPr>
          <p:spPr>
            <a:xfrm>
              <a:off x="13810239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1" name="object 3111"/>
            <p:cNvSpPr/>
            <p:nvPr/>
          </p:nvSpPr>
          <p:spPr>
            <a:xfrm>
              <a:off x="13806235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2" name="object 3112"/>
            <p:cNvSpPr/>
            <p:nvPr/>
          </p:nvSpPr>
          <p:spPr>
            <a:xfrm>
              <a:off x="13808990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3" name="object 3113"/>
            <p:cNvSpPr/>
            <p:nvPr/>
          </p:nvSpPr>
          <p:spPr>
            <a:xfrm>
              <a:off x="13812337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4" name="object 3114"/>
            <p:cNvSpPr/>
            <p:nvPr/>
          </p:nvSpPr>
          <p:spPr>
            <a:xfrm>
              <a:off x="13813661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5" name="object 3115"/>
            <p:cNvSpPr/>
            <p:nvPr/>
          </p:nvSpPr>
          <p:spPr>
            <a:xfrm>
              <a:off x="13811909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6" name="object 3116"/>
            <p:cNvSpPr/>
            <p:nvPr/>
          </p:nvSpPr>
          <p:spPr>
            <a:xfrm>
              <a:off x="13810163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7" name="object 3117"/>
            <p:cNvSpPr/>
            <p:nvPr/>
          </p:nvSpPr>
          <p:spPr>
            <a:xfrm>
              <a:off x="13827654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8" name="object 3118"/>
            <p:cNvSpPr/>
            <p:nvPr/>
          </p:nvSpPr>
          <p:spPr>
            <a:xfrm>
              <a:off x="1382766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9" name="object 3119"/>
            <p:cNvSpPr/>
            <p:nvPr/>
          </p:nvSpPr>
          <p:spPr>
            <a:xfrm>
              <a:off x="13821753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0" name="object 3120"/>
            <p:cNvSpPr/>
            <p:nvPr/>
          </p:nvSpPr>
          <p:spPr>
            <a:xfrm>
              <a:off x="13825906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1" name="object 3121"/>
            <p:cNvSpPr/>
            <p:nvPr/>
          </p:nvSpPr>
          <p:spPr>
            <a:xfrm>
              <a:off x="13824161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2" name="object 3122"/>
            <p:cNvSpPr/>
            <p:nvPr/>
          </p:nvSpPr>
          <p:spPr>
            <a:xfrm>
              <a:off x="13822770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81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3" name="object 3123"/>
            <p:cNvSpPr/>
            <p:nvPr/>
          </p:nvSpPr>
          <p:spPr>
            <a:xfrm>
              <a:off x="13828422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4" name="object 3124"/>
            <p:cNvSpPr/>
            <p:nvPr/>
          </p:nvSpPr>
          <p:spPr>
            <a:xfrm>
              <a:off x="13827737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5" name="object 3125"/>
            <p:cNvSpPr/>
            <p:nvPr/>
          </p:nvSpPr>
          <p:spPr>
            <a:xfrm>
              <a:off x="13824161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6" name="object 3126"/>
            <p:cNvSpPr/>
            <p:nvPr/>
          </p:nvSpPr>
          <p:spPr>
            <a:xfrm>
              <a:off x="13824161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7" name="object 3127"/>
            <p:cNvSpPr/>
            <p:nvPr/>
          </p:nvSpPr>
          <p:spPr>
            <a:xfrm>
              <a:off x="13825906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8" name="object 3128"/>
            <p:cNvSpPr/>
            <p:nvPr/>
          </p:nvSpPr>
          <p:spPr>
            <a:xfrm>
              <a:off x="13827660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9" name="object 3129"/>
            <p:cNvSpPr/>
            <p:nvPr/>
          </p:nvSpPr>
          <p:spPr>
            <a:xfrm>
              <a:off x="13813661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0" name="object 3130"/>
            <p:cNvSpPr/>
            <p:nvPr/>
          </p:nvSpPr>
          <p:spPr>
            <a:xfrm>
              <a:off x="13817161" y="66678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1" name="object 3131"/>
            <p:cNvSpPr/>
            <p:nvPr/>
          </p:nvSpPr>
          <p:spPr>
            <a:xfrm>
              <a:off x="13813661" y="66818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2" name="object 3132"/>
            <p:cNvSpPr/>
            <p:nvPr/>
          </p:nvSpPr>
          <p:spPr>
            <a:xfrm>
              <a:off x="13813661" y="66748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3" name="object 3133"/>
            <p:cNvSpPr/>
            <p:nvPr/>
          </p:nvSpPr>
          <p:spPr>
            <a:xfrm>
              <a:off x="13817161" y="66713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4" name="object 3134"/>
            <p:cNvSpPr/>
            <p:nvPr/>
          </p:nvSpPr>
          <p:spPr>
            <a:xfrm>
              <a:off x="13572196" y="6604812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0" y="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5" name="object 3135"/>
            <p:cNvSpPr/>
            <p:nvPr/>
          </p:nvSpPr>
          <p:spPr>
            <a:xfrm>
              <a:off x="13575694" y="6618810"/>
              <a:ext cx="80645" cy="0"/>
            </a:xfrm>
            <a:custGeom>
              <a:avLst/>
              <a:gdLst/>
              <a:ahLst/>
              <a:cxnLst/>
              <a:rect l="l" t="t" r="r" b="b"/>
              <a:pathLst>
                <a:path w="80644">
                  <a:moveTo>
                    <a:pt x="0" y="0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6" name="object 3136"/>
            <p:cNvSpPr/>
            <p:nvPr/>
          </p:nvSpPr>
          <p:spPr>
            <a:xfrm>
              <a:off x="13582693" y="6625809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4">
                  <a:moveTo>
                    <a:pt x="0" y="0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7" name="object 3137"/>
            <p:cNvSpPr/>
            <p:nvPr/>
          </p:nvSpPr>
          <p:spPr>
            <a:xfrm>
              <a:off x="13582693" y="6685301"/>
              <a:ext cx="70485" cy="0"/>
            </a:xfrm>
            <a:custGeom>
              <a:avLst/>
              <a:gdLst/>
              <a:ahLst/>
              <a:cxnLst/>
              <a:rect l="l" t="t" r="r" b="b"/>
              <a:pathLst>
                <a:path w="70484">
                  <a:moveTo>
                    <a:pt x="0" y="0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8" name="object 3138"/>
            <p:cNvSpPr/>
            <p:nvPr/>
          </p:nvSpPr>
          <p:spPr>
            <a:xfrm>
              <a:off x="13579196" y="6688800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9" name="object 3139"/>
            <p:cNvSpPr/>
            <p:nvPr/>
          </p:nvSpPr>
          <p:spPr>
            <a:xfrm>
              <a:off x="13575694" y="6618810"/>
              <a:ext cx="80645" cy="0"/>
            </a:xfrm>
            <a:custGeom>
              <a:avLst/>
              <a:gdLst/>
              <a:ahLst/>
              <a:cxnLst/>
              <a:rect l="l" t="t" r="r" b="b"/>
              <a:pathLst>
                <a:path w="80644">
                  <a:moveTo>
                    <a:pt x="0" y="0"/>
                  </a:moveTo>
                  <a:lnTo>
                    <a:pt x="804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0" name="object 3140"/>
            <p:cNvSpPr/>
            <p:nvPr/>
          </p:nvSpPr>
          <p:spPr>
            <a:xfrm>
              <a:off x="13568697" y="6597813"/>
              <a:ext cx="94615" cy="21590"/>
            </a:xfrm>
            <a:custGeom>
              <a:avLst/>
              <a:gdLst/>
              <a:ahLst/>
              <a:cxnLst/>
              <a:rect l="l" t="t" r="r" b="b"/>
              <a:pathLst>
                <a:path w="94615" h="21590">
                  <a:moveTo>
                    <a:pt x="0" y="0"/>
                  </a:moveTo>
                  <a:lnTo>
                    <a:pt x="94488" y="0"/>
                  </a:lnTo>
                  <a:lnTo>
                    <a:pt x="94488" y="6997"/>
                  </a:lnTo>
                  <a:lnTo>
                    <a:pt x="94488" y="20993"/>
                  </a:lnTo>
                  <a:lnTo>
                    <a:pt x="87490" y="2099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1" name="object 3141"/>
            <p:cNvSpPr/>
            <p:nvPr/>
          </p:nvSpPr>
          <p:spPr>
            <a:xfrm>
              <a:off x="13654433" y="66205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2" name="object 3142"/>
            <p:cNvSpPr/>
            <p:nvPr/>
          </p:nvSpPr>
          <p:spPr>
            <a:xfrm>
              <a:off x="13652684" y="6622309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0" y="0"/>
                  </a:moveTo>
                  <a:lnTo>
                    <a:pt x="0" y="3505"/>
                  </a:lnTo>
                  <a:lnTo>
                    <a:pt x="0" y="62992"/>
                  </a:lnTo>
                  <a:lnTo>
                    <a:pt x="3505" y="62992"/>
                  </a:lnTo>
                  <a:lnTo>
                    <a:pt x="3505" y="664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3" name="object 3143"/>
            <p:cNvSpPr/>
            <p:nvPr/>
          </p:nvSpPr>
          <p:spPr>
            <a:xfrm>
              <a:off x="13652480" y="6688119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79">
                  <a:moveTo>
                    <a:pt x="800" y="0"/>
                  </a:moveTo>
                  <a:lnTo>
                    <a:pt x="0" y="1511"/>
                  </a:lnTo>
                  <a:lnTo>
                    <a:pt x="0" y="3340"/>
                  </a:lnTo>
                  <a:lnTo>
                    <a:pt x="800" y="485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4" name="object 3144"/>
            <p:cNvSpPr/>
            <p:nvPr/>
          </p:nvSpPr>
          <p:spPr>
            <a:xfrm>
              <a:off x="13653680" y="6691101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0" y="0"/>
                  </a:moveTo>
                  <a:lnTo>
                    <a:pt x="368" y="698"/>
                  </a:lnTo>
                  <a:lnTo>
                    <a:pt x="812" y="1346"/>
                  </a:lnTo>
                  <a:lnTo>
                    <a:pt x="1358" y="19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5" name="object 3145"/>
            <p:cNvSpPr/>
            <p:nvPr/>
          </p:nvSpPr>
          <p:spPr>
            <a:xfrm>
              <a:off x="13593193" y="6636308"/>
              <a:ext cx="45720" cy="38735"/>
            </a:xfrm>
            <a:custGeom>
              <a:avLst/>
              <a:gdLst/>
              <a:ahLst/>
              <a:cxnLst/>
              <a:rect l="l" t="t" r="r" b="b"/>
              <a:pathLst>
                <a:path w="45719" h="38734">
                  <a:moveTo>
                    <a:pt x="0" y="38493"/>
                  </a:moveTo>
                  <a:lnTo>
                    <a:pt x="45491" y="38493"/>
                  </a:lnTo>
                  <a:lnTo>
                    <a:pt x="45491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6" name="object 3146"/>
            <p:cNvSpPr/>
            <p:nvPr/>
          </p:nvSpPr>
          <p:spPr>
            <a:xfrm>
              <a:off x="13589693" y="6632811"/>
              <a:ext cx="52705" cy="45720"/>
            </a:xfrm>
            <a:custGeom>
              <a:avLst/>
              <a:gdLst/>
              <a:ahLst/>
              <a:cxnLst/>
              <a:rect l="l" t="t" r="r" b="b"/>
              <a:pathLst>
                <a:path w="52705" h="45720">
                  <a:moveTo>
                    <a:pt x="0" y="45491"/>
                  </a:moveTo>
                  <a:lnTo>
                    <a:pt x="52489" y="45491"/>
                  </a:lnTo>
                  <a:lnTo>
                    <a:pt x="52489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7" name="object 3147"/>
            <p:cNvSpPr/>
            <p:nvPr/>
          </p:nvSpPr>
          <p:spPr>
            <a:xfrm>
              <a:off x="13663181" y="6604812"/>
              <a:ext cx="388620" cy="0"/>
            </a:xfrm>
            <a:custGeom>
              <a:avLst/>
              <a:gdLst/>
              <a:ahLst/>
              <a:cxnLst/>
              <a:rect l="l" t="t" r="r" b="b"/>
              <a:pathLst>
                <a:path w="388619">
                  <a:moveTo>
                    <a:pt x="0" y="0"/>
                  </a:moveTo>
                  <a:lnTo>
                    <a:pt x="38844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8" name="object 3148"/>
            <p:cNvSpPr/>
            <p:nvPr/>
          </p:nvSpPr>
          <p:spPr>
            <a:xfrm>
              <a:off x="13663181" y="6618810"/>
              <a:ext cx="392430" cy="0"/>
            </a:xfrm>
            <a:custGeom>
              <a:avLst/>
              <a:gdLst/>
              <a:ahLst/>
              <a:cxnLst/>
              <a:rect l="l" t="t" r="r" b="b"/>
              <a:pathLst>
                <a:path w="392430">
                  <a:moveTo>
                    <a:pt x="0" y="0"/>
                  </a:moveTo>
                  <a:lnTo>
                    <a:pt x="39194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9" name="object 3149"/>
            <p:cNvSpPr/>
            <p:nvPr/>
          </p:nvSpPr>
          <p:spPr>
            <a:xfrm>
              <a:off x="13652684" y="6625809"/>
              <a:ext cx="409575" cy="0"/>
            </a:xfrm>
            <a:custGeom>
              <a:avLst/>
              <a:gdLst/>
              <a:ahLst/>
              <a:cxnLst/>
              <a:rect l="l" t="t" r="r" b="b"/>
              <a:pathLst>
                <a:path w="409575">
                  <a:moveTo>
                    <a:pt x="0" y="0"/>
                  </a:moveTo>
                  <a:lnTo>
                    <a:pt x="40944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0" name="object 3150"/>
            <p:cNvSpPr/>
            <p:nvPr/>
          </p:nvSpPr>
          <p:spPr>
            <a:xfrm>
              <a:off x="13656185" y="6685301"/>
              <a:ext cx="406400" cy="0"/>
            </a:xfrm>
            <a:custGeom>
              <a:avLst/>
              <a:gdLst/>
              <a:ahLst/>
              <a:cxnLst/>
              <a:rect l="l" t="t" r="r" b="b"/>
              <a:pathLst>
                <a:path w="406400">
                  <a:moveTo>
                    <a:pt x="0" y="0"/>
                  </a:moveTo>
                  <a:lnTo>
                    <a:pt x="40594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1" name="object 3151"/>
            <p:cNvSpPr/>
            <p:nvPr/>
          </p:nvSpPr>
          <p:spPr>
            <a:xfrm>
              <a:off x="13649185" y="6688800"/>
              <a:ext cx="413384" cy="0"/>
            </a:xfrm>
            <a:custGeom>
              <a:avLst/>
              <a:gdLst/>
              <a:ahLst/>
              <a:cxnLst/>
              <a:rect l="l" t="t" r="r" b="b"/>
              <a:pathLst>
                <a:path w="413384">
                  <a:moveTo>
                    <a:pt x="0" y="0"/>
                  </a:moveTo>
                  <a:lnTo>
                    <a:pt x="41294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2" name="object 3152"/>
            <p:cNvSpPr/>
            <p:nvPr/>
          </p:nvSpPr>
          <p:spPr>
            <a:xfrm>
              <a:off x="13656185" y="6618810"/>
              <a:ext cx="406400" cy="0"/>
            </a:xfrm>
            <a:custGeom>
              <a:avLst/>
              <a:gdLst/>
              <a:ahLst/>
              <a:cxnLst/>
              <a:rect l="l" t="t" r="r" b="b"/>
              <a:pathLst>
                <a:path w="406400">
                  <a:moveTo>
                    <a:pt x="0" y="0"/>
                  </a:moveTo>
                  <a:lnTo>
                    <a:pt x="40594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3" name="object 3153"/>
            <p:cNvSpPr/>
            <p:nvPr/>
          </p:nvSpPr>
          <p:spPr>
            <a:xfrm>
              <a:off x="13663186" y="6597813"/>
              <a:ext cx="388620" cy="0"/>
            </a:xfrm>
            <a:custGeom>
              <a:avLst/>
              <a:gdLst/>
              <a:ahLst/>
              <a:cxnLst/>
              <a:rect l="l" t="t" r="r" b="b"/>
              <a:pathLst>
                <a:path w="388619">
                  <a:moveTo>
                    <a:pt x="388442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4" name="object 3154"/>
            <p:cNvSpPr/>
            <p:nvPr/>
          </p:nvSpPr>
          <p:spPr>
            <a:xfrm>
              <a:off x="14027128" y="66538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5" name="object 3155"/>
            <p:cNvSpPr/>
            <p:nvPr/>
          </p:nvSpPr>
          <p:spPr>
            <a:xfrm>
              <a:off x="13999131" y="66538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6" name="object 3156"/>
            <p:cNvSpPr/>
            <p:nvPr/>
          </p:nvSpPr>
          <p:spPr>
            <a:xfrm>
              <a:off x="13971142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7" name="object 3157"/>
            <p:cNvSpPr/>
            <p:nvPr/>
          </p:nvSpPr>
          <p:spPr>
            <a:xfrm>
              <a:off x="13943146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8" name="object 3158"/>
            <p:cNvSpPr/>
            <p:nvPr/>
          </p:nvSpPr>
          <p:spPr>
            <a:xfrm>
              <a:off x="13915149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9" name="object 3159"/>
            <p:cNvSpPr/>
            <p:nvPr/>
          </p:nvSpPr>
          <p:spPr>
            <a:xfrm>
              <a:off x="13887154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0" name="object 3160"/>
            <p:cNvSpPr/>
            <p:nvPr/>
          </p:nvSpPr>
          <p:spPr>
            <a:xfrm>
              <a:off x="13813664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1" name="object 3161"/>
            <p:cNvSpPr/>
            <p:nvPr/>
          </p:nvSpPr>
          <p:spPr>
            <a:xfrm>
              <a:off x="13673685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2" name="object 3162"/>
            <p:cNvSpPr/>
            <p:nvPr/>
          </p:nvSpPr>
          <p:spPr>
            <a:xfrm>
              <a:off x="13876654" y="6625809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48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3" name="object 3163"/>
            <p:cNvSpPr/>
            <p:nvPr/>
          </p:nvSpPr>
          <p:spPr>
            <a:xfrm>
              <a:off x="13834659" y="6625814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4" name="object 3164"/>
            <p:cNvSpPr/>
            <p:nvPr/>
          </p:nvSpPr>
          <p:spPr>
            <a:xfrm>
              <a:off x="14132116" y="741669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0"/>
                  </a:moveTo>
                  <a:lnTo>
                    <a:pt x="27990" y="0"/>
                  </a:lnTo>
                  <a:lnTo>
                    <a:pt x="27990" y="27990"/>
                  </a:lnTo>
                  <a:lnTo>
                    <a:pt x="0" y="2799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5" name="object 3165"/>
            <p:cNvSpPr/>
            <p:nvPr/>
          </p:nvSpPr>
          <p:spPr>
            <a:xfrm>
              <a:off x="14161859" y="744294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6" name="object 3166"/>
            <p:cNvSpPr/>
            <p:nvPr/>
          </p:nvSpPr>
          <p:spPr>
            <a:xfrm>
              <a:off x="14167112" y="742019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7" name="object 3167"/>
            <p:cNvSpPr/>
            <p:nvPr/>
          </p:nvSpPr>
          <p:spPr>
            <a:xfrm>
              <a:off x="14161859" y="7418451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4744"/>
                  </a:moveTo>
                  <a:lnTo>
                    <a:pt x="2984" y="63500"/>
                  </a:lnTo>
                  <a:lnTo>
                    <a:pt x="1752" y="62992"/>
                  </a:lnTo>
                  <a:lnTo>
                    <a:pt x="508" y="63500"/>
                  </a:lnTo>
                  <a:lnTo>
                    <a:pt x="0" y="64744"/>
                  </a:lnTo>
                  <a:lnTo>
                    <a:pt x="508" y="65976"/>
                  </a:lnTo>
                  <a:lnTo>
                    <a:pt x="1752" y="66497"/>
                  </a:lnTo>
                  <a:lnTo>
                    <a:pt x="2984" y="65976"/>
                  </a:lnTo>
                  <a:lnTo>
                    <a:pt x="3505" y="64744"/>
                  </a:lnTo>
                  <a:close/>
                </a:path>
                <a:path w="3809" h="66675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8" name="object 3168"/>
            <p:cNvSpPr/>
            <p:nvPr/>
          </p:nvSpPr>
          <p:spPr>
            <a:xfrm>
              <a:off x="14167112" y="745868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9" name="object 3169"/>
            <p:cNvSpPr/>
            <p:nvPr/>
          </p:nvSpPr>
          <p:spPr>
            <a:xfrm>
              <a:off x="14161859" y="7456944"/>
              <a:ext cx="3810" cy="70485"/>
            </a:xfrm>
            <a:custGeom>
              <a:avLst/>
              <a:gdLst/>
              <a:ahLst/>
              <a:cxnLst/>
              <a:rect l="l" t="t" r="r" b="b"/>
              <a:pathLst>
                <a:path w="3809" h="70484">
                  <a:moveTo>
                    <a:pt x="3505" y="68237"/>
                  </a:moveTo>
                  <a:lnTo>
                    <a:pt x="2984" y="67005"/>
                  </a:lnTo>
                  <a:lnTo>
                    <a:pt x="1752" y="66484"/>
                  </a:lnTo>
                  <a:lnTo>
                    <a:pt x="508" y="67005"/>
                  </a:lnTo>
                  <a:lnTo>
                    <a:pt x="0" y="68237"/>
                  </a:lnTo>
                  <a:lnTo>
                    <a:pt x="508" y="69481"/>
                  </a:lnTo>
                  <a:lnTo>
                    <a:pt x="1752" y="69989"/>
                  </a:lnTo>
                  <a:lnTo>
                    <a:pt x="2984" y="69481"/>
                  </a:lnTo>
                  <a:lnTo>
                    <a:pt x="3505" y="68237"/>
                  </a:lnTo>
                  <a:close/>
                </a:path>
                <a:path w="3809" h="70484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0" name="object 3170"/>
            <p:cNvSpPr/>
            <p:nvPr/>
          </p:nvSpPr>
          <p:spPr>
            <a:xfrm>
              <a:off x="14167112" y="750068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1" name="object 3171"/>
            <p:cNvSpPr/>
            <p:nvPr/>
          </p:nvSpPr>
          <p:spPr>
            <a:xfrm>
              <a:off x="14161859" y="74989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2" name="object 3172"/>
            <p:cNvSpPr/>
            <p:nvPr/>
          </p:nvSpPr>
          <p:spPr>
            <a:xfrm>
              <a:off x="13631687" y="7455191"/>
              <a:ext cx="38735" cy="31750"/>
            </a:xfrm>
            <a:custGeom>
              <a:avLst/>
              <a:gdLst/>
              <a:ahLst/>
              <a:cxnLst/>
              <a:rect l="l" t="t" r="r" b="b"/>
              <a:pathLst>
                <a:path w="38734" h="31750">
                  <a:moveTo>
                    <a:pt x="0" y="31495"/>
                  </a:moveTo>
                  <a:lnTo>
                    <a:pt x="38493" y="31495"/>
                  </a:lnTo>
                  <a:lnTo>
                    <a:pt x="38493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3" name="object 3173"/>
            <p:cNvSpPr/>
            <p:nvPr/>
          </p:nvSpPr>
          <p:spPr>
            <a:xfrm>
              <a:off x="13631687" y="7497186"/>
              <a:ext cx="38735" cy="31750"/>
            </a:xfrm>
            <a:custGeom>
              <a:avLst/>
              <a:gdLst/>
              <a:ahLst/>
              <a:cxnLst/>
              <a:rect l="l" t="t" r="r" b="b"/>
              <a:pathLst>
                <a:path w="38734" h="31750">
                  <a:moveTo>
                    <a:pt x="0" y="31495"/>
                  </a:moveTo>
                  <a:lnTo>
                    <a:pt x="38493" y="31495"/>
                  </a:lnTo>
                  <a:lnTo>
                    <a:pt x="38493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4" name="object 3174"/>
            <p:cNvSpPr/>
            <p:nvPr/>
          </p:nvSpPr>
          <p:spPr>
            <a:xfrm>
              <a:off x="13631687" y="7416697"/>
              <a:ext cx="38735" cy="28575"/>
            </a:xfrm>
            <a:custGeom>
              <a:avLst/>
              <a:gdLst/>
              <a:ahLst/>
              <a:cxnLst/>
              <a:rect l="l" t="t" r="r" b="b"/>
              <a:pathLst>
                <a:path w="38734" h="28575">
                  <a:moveTo>
                    <a:pt x="0" y="0"/>
                  </a:moveTo>
                  <a:lnTo>
                    <a:pt x="38493" y="0"/>
                  </a:lnTo>
                  <a:lnTo>
                    <a:pt x="38493" y="27990"/>
                  </a:lnTo>
                  <a:lnTo>
                    <a:pt x="0" y="2799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5" name="object 3175"/>
            <p:cNvSpPr/>
            <p:nvPr/>
          </p:nvSpPr>
          <p:spPr>
            <a:xfrm>
              <a:off x="13685927" y="744294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6" name="object 3176"/>
            <p:cNvSpPr/>
            <p:nvPr/>
          </p:nvSpPr>
          <p:spPr>
            <a:xfrm>
              <a:off x="13691180" y="742019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7" name="object 3177"/>
            <p:cNvSpPr/>
            <p:nvPr/>
          </p:nvSpPr>
          <p:spPr>
            <a:xfrm>
              <a:off x="13685927" y="7418451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4744"/>
                  </a:moveTo>
                  <a:lnTo>
                    <a:pt x="2984" y="63500"/>
                  </a:lnTo>
                  <a:lnTo>
                    <a:pt x="1752" y="62992"/>
                  </a:lnTo>
                  <a:lnTo>
                    <a:pt x="508" y="63500"/>
                  </a:lnTo>
                  <a:lnTo>
                    <a:pt x="0" y="64744"/>
                  </a:lnTo>
                  <a:lnTo>
                    <a:pt x="508" y="65976"/>
                  </a:lnTo>
                  <a:lnTo>
                    <a:pt x="1752" y="66497"/>
                  </a:lnTo>
                  <a:lnTo>
                    <a:pt x="2984" y="65976"/>
                  </a:lnTo>
                  <a:lnTo>
                    <a:pt x="3505" y="64744"/>
                  </a:lnTo>
                  <a:close/>
                </a:path>
                <a:path w="3809" h="66675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8" name="object 3178"/>
            <p:cNvSpPr/>
            <p:nvPr/>
          </p:nvSpPr>
          <p:spPr>
            <a:xfrm>
              <a:off x="13691180" y="745868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9" name="object 3179"/>
            <p:cNvSpPr/>
            <p:nvPr/>
          </p:nvSpPr>
          <p:spPr>
            <a:xfrm>
              <a:off x="13685927" y="7456944"/>
              <a:ext cx="3810" cy="70485"/>
            </a:xfrm>
            <a:custGeom>
              <a:avLst/>
              <a:gdLst/>
              <a:ahLst/>
              <a:cxnLst/>
              <a:rect l="l" t="t" r="r" b="b"/>
              <a:pathLst>
                <a:path w="3809" h="70484">
                  <a:moveTo>
                    <a:pt x="3505" y="68237"/>
                  </a:moveTo>
                  <a:lnTo>
                    <a:pt x="2984" y="67005"/>
                  </a:lnTo>
                  <a:lnTo>
                    <a:pt x="1752" y="66484"/>
                  </a:lnTo>
                  <a:lnTo>
                    <a:pt x="508" y="67005"/>
                  </a:lnTo>
                  <a:lnTo>
                    <a:pt x="0" y="68237"/>
                  </a:lnTo>
                  <a:lnTo>
                    <a:pt x="508" y="69481"/>
                  </a:lnTo>
                  <a:lnTo>
                    <a:pt x="1752" y="69989"/>
                  </a:lnTo>
                  <a:lnTo>
                    <a:pt x="2984" y="69481"/>
                  </a:lnTo>
                  <a:lnTo>
                    <a:pt x="3505" y="68237"/>
                  </a:lnTo>
                  <a:close/>
                </a:path>
                <a:path w="3809" h="70484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0" name="object 3180"/>
            <p:cNvSpPr/>
            <p:nvPr/>
          </p:nvSpPr>
          <p:spPr>
            <a:xfrm>
              <a:off x="13691180" y="750068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1" name="object 3181"/>
            <p:cNvSpPr/>
            <p:nvPr/>
          </p:nvSpPr>
          <p:spPr>
            <a:xfrm>
              <a:off x="13671919" y="7442949"/>
              <a:ext cx="17780" cy="59690"/>
            </a:xfrm>
            <a:custGeom>
              <a:avLst/>
              <a:gdLst/>
              <a:ahLst/>
              <a:cxnLst/>
              <a:rect l="l" t="t" r="r" b="b"/>
              <a:pathLst>
                <a:path w="17780" h="59690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52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  <a:path w="17780" h="59690">
                  <a:moveTo>
                    <a:pt x="17513" y="57746"/>
                  </a:moveTo>
                  <a:lnTo>
                    <a:pt x="16992" y="56502"/>
                  </a:lnTo>
                  <a:lnTo>
                    <a:pt x="15760" y="55994"/>
                  </a:lnTo>
                  <a:lnTo>
                    <a:pt x="14516" y="56502"/>
                  </a:lnTo>
                  <a:lnTo>
                    <a:pt x="14008" y="57746"/>
                  </a:lnTo>
                  <a:lnTo>
                    <a:pt x="14516" y="58978"/>
                  </a:lnTo>
                  <a:lnTo>
                    <a:pt x="15760" y="59499"/>
                  </a:lnTo>
                  <a:lnTo>
                    <a:pt x="16992" y="58978"/>
                  </a:lnTo>
                  <a:lnTo>
                    <a:pt x="17513" y="57746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2" name="object 3182"/>
            <p:cNvSpPr/>
            <p:nvPr/>
          </p:nvSpPr>
          <p:spPr>
            <a:xfrm>
              <a:off x="13677181" y="742019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3" name="object 3183"/>
            <p:cNvSpPr/>
            <p:nvPr/>
          </p:nvSpPr>
          <p:spPr>
            <a:xfrm>
              <a:off x="13671919" y="7418451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4744"/>
                  </a:moveTo>
                  <a:lnTo>
                    <a:pt x="2997" y="63500"/>
                  </a:lnTo>
                  <a:lnTo>
                    <a:pt x="1752" y="62992"/>
                  </a:lnTo>
                  <a:lnTo>
                    <a:pt x="520" y="63500"/>
                  </a:lnTo>
                  <a:lnTo>
                    <a:pt x="0" y="64744"/>
                  </a:lnTo>
                  <a:lnTo>
                    <a:pt x="520" y="65976"/>
                  </a:lnTo>
                  <a:lnTo>
                    <a:pt x="1752" y="66497"/>
                  </a:lnTo>
                  <a:lnTo>
                    <a:pt x="2997" y="65976"/>
                  </a:lnTo>
                  <a:lnTo>
                    <a:pt x="3505" y="64744"/>
                  </a:lnTo>
                  <a:close/>
                </a:path>
                <a:path w="3809" h="66675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4" name="object 3184"/>
            <p:cNvSpPr/>
            <p:nvPr/>
          </p:nvSpPr>
          <p:spPr>
            <a:xfrm>
              <a:off x="13677181" y="745868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5" name="object 3185"/>
            <p:cNvSpPr/>
            <p:nvPr/>
          </p:nvSpPr>
          <p:spPr>
            <a:xfrm>
              <a:off x="13671919" y="7456944"/>
              <a:ext cx="3810" cy="70485"/>
            </a:xfrm>
            <a:custGeom>
              <a:avLst/>
              <a:gdLst/>
              <a:ahLst/>
              <a:cxnLst/>
              <a:rect l="l" t="t" r="r" b="b"/>
              <a:pathLst>
                <a:path w="3809" h="70484">
                  <a:moveTo>
                    <a:pt x="3505" y="68237"/>
                  </a:moveTo>
                  <a:lnTo>
                    <a:pt x="2997" y="67005"/>
                  </a:lnTo>
                  <a:lnTo>
                    <a:pt x="1752" y="66484"/>
                  </a:lnTo>
                  <a:lnTo>
                    <a:pt x="520" y="67005"/>
                  </a:lnTo>
                  <a:lnTo>
                    <a:pt x="0" y="68237"/>
                  </a:lnTo>
                  <a:lnTo>
                    <a:pt x="520" y="69481"/>
                  </a:lnTo>
                  <a:lnTo>
                    <a:pt x="1752" y="69989"/>
                  </a:lnTo>
                  <a:lnTo>
                    <a:pt x="2997" y="69481"/>
                  </a:lnTo>
                  <a:lnTo>
                    <a:pt x="3505" y="68237"/>
                  </a:lnTo>
                  <a:close/>
                </a:path>
                <a:path w="3809" h="70484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6" name="object 3186"/>
            <p:cNvSpPr/>
            <p:nvPr/>
          </p:nvSpPr>
          <p:spPr>
            <a:xfrm>
              <a:off x="13677181" y="750068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7" name="object 3187"/>
            <p:cNvSpPr/>
            <p:nvPr/>
          </p:nvSpPr>
          <p:spPr>
            <a:xfrm>
              <a:off x="13671928" y="74989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8" name="object 3188"/>
            <p:cNvSpPr/>
            <p:nvPr/>
          </p:nvSpPr>
          <p:spPr>
            <a:xfrm>
              <a:off x="13673680" y="7455192"/>
              <a:ext cx="10795" cy="31750"/>
            </a:xfrm>
            <a:custGeom>
              <a:avLst/>
              <a:gdLst/>
              <a:ahLst/>
              <a:cxnLst/>
              <a:rect l="l" t="t" r="r" b="b"/>
              <a:pathLst>
                <a:path w="10794" h="31750">
                  <a:moveTo>
                    <a:pt x="0" y="0"/>
                  </a:moveTo>
                  <a:lnTo>
                    <a:pt x="10502" y="0"/>
                  </a:lnTo>
                  <a:lnTo>
                    <a:pt x="10502" y="31495"/>
                  </a:lnTo>
                  <a:lnTo>
                    <a:pt x="0" y="314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9" name="object 3189"/>
            <p:cNvSpPr/>
            <p:nvPr/>
          </p:nvSpPr>
          <p:spPr>
            <a:xfrm>
              <a:off x="13673680" y="7497186"/>
              <a:ext cx="10795" cy="31750"/>
            </a:xfrm>
            <a:custGeom>
              <a:avLst/>
              <a:gdLst/>
              <a:ahLst/>
              <a:cxnLst/>
              <a:rect l="l" t="t" r="r" b="b"/>
              <a:pathLst>
                <a:path w="10794" h="31750">
                  <a:moveTo>
                    <a:pt x="0" y="0"/>
                  </a:moveTo>
                  <a:lnTo>
                    <a:pt x="10502" y="0"/>
                  </a:lnTo>
                  <a:lnTo>
                    <a:pt x="10502" y="31495"/>
                  </a:lnTo>
                  <a:lnTo>
                    <a:pt x="0" y="314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0" name="object 3190"/>
            <p:cNvSpPr/>
            <p:nvPr/>
          </p:nvSpPr>
          <p:spPr>
            <a:xfrm>
              <a:off x="13673680" y="7416702"/>
              <a:ext cx="10795" cy="28575"/>
            </a:xfrm>
            <a:custGeom>
              <a:avLst/>
              <a:gdLst/>
              <a:ahLst/>
              <a:cxnLst/>
              <a:rect l="l" t="t" r="r" b="b"/>
              <a:pathLst>
                <a:path w="10794" h="28575">
                  <a:moveTo>
                    <a:pt x="0" y="27990"/>
                  </a:moveTo>
                  <a:lnTo>
                    <a:pt x="10502" y="27990"/>
                  </a:lnTo>
                  <a:lnTo>
                    <a:pt x="10502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1" name="object 3191"/>
            <p:cNvSpPr/>
            <p:nvPr/>
          </p:nvSpPr>
          <p:spPr>
            <a:xfrm>
              <a:off x="13785665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2" name="object 3192"/>
            <p:cNvSpPr/>
            <p:nvPr/>
          </p:nvSpPr>
          <p:spPr>
            <a:xfrm>
              <a:off x="13782166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3" name="object 3193"/>
            <p:cNvSpPr/>
            <p:nvPr/>
          </p:nvSpPr>
          <p:spPr>
            <a:xfrm>
              <a:off x="13785665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4" name="object 3194"/>
            <p:cNvSpPr/>
            <p:nvPr/>
          </p:nvSpPr>
          <p:spPr>
            <a:xfrm>
              <a:off x="13783917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5" name="object 3195"/>
            <p:cNvSpPr/>
            <p:nvPr/>
          </p:nvSpPr>
          <p:spPr>
            <a:xfrm>
              <a:off x="13783912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6" name="object 3196"/>
            <p:cNvSpPr/>
            <p:nvPr/>
          </p:nvSpPr>
          <p:spPr>
            <a:xfrm>
              <a:off x="13789166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7" name="object 3197"/>
            <p:cNvSpPr/>
            <p:nvPr/>
          </p:nvSpPr>
          <p:spPr>
            <a:xfrm>
              <a:off x="13782245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8" name="object 3198"/>
            <p:cNvSpPr/>
            <p:nvPr/>
          </p:nvSpPr>
          <p:spPr>
            <a:xfrm>
              <a:off x="13778236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9" name="object 3199"/>
            <p:cNvSpPr/>
            <p:nvPr/>
          </p:nvSpPr>
          <p:spPr>
            <a:xfrm>
              <a:off x="13780996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0" name="object 3200"/>
            <p:cNvSpPr/>
            <p:nvPr/>
          </p:nvSpPr>
          <p:spPr>
            <a:xfrm>
              <a:off x="13784340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1" name="object 3201"/>
            <p:cNvSpPr/>
            <p:nvPr/>
          </p:nvSpPr>
          <p:spPr>
            <a:xfrm>
              <a:off x="13785661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2" name="object 3202"/>
            <p:cNvSpPr/>
            <p:nvPr/>
          </p:nvSpPr>
          <p:spPr>
            <a:xfrm>
              <a:off x="13783912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3" name="object 3203"/>
            <p:cNvSpPr/>
            <p:nvPr/>
          </p:nvSpPr>
          <p:spPr>
            <a:xfrm>
              <a:off x="13782160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4" name="object 3204"/>
            <p:cNvSpPr/>
            <p:nvPr/>
          </p:nvSpPr>
          <p:spPr>
            <a:xfrm>
              <a:off x="13799658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5" name="object 3205"/>
            <p:cNvSpPr/>
            <p:nvPr/>
          </p:nvSpPr>
          <p:spPr>
            <a:xfrm>
              <a:off x="13799665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6" name="object 3206"/>
            <p:cNvSpPr/>
            <p:nvPr/>
          </p:nvSpPr>
          <p:spPr>
            <a:xfrm>
              <a:off x="13793759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7" name="object 3207"/>
            <p:cNvSpPr/>
            <p:nvPr/>
          </p:nvSpPr>
          <p:spPr>
            <a:xfrm>
              <a:off x="13797913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8" name="object 3208"/>
            <p:cNvSpPr/>
            <p:nvPr/>
          </p:nvSpPr>
          <p:spPr>
            <a:xfrm>
              <a:off x="13796162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9" name="object 3209"/>
            <p:cNvSpPr/>
            <p:nvPr/>
          </p:nvSpPr>
          <p:spPr>
            <a:xfrm>
              <a:off x="13794772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0" name="object 3210"/>
            <p:cNvSpPr/>
            <p:nvPr/>
          </p:nvSpPr>
          <p:spPr>
            <a:xfrm>
              <a:off x="13800427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1" name="object 3211"/>
            <p:cNvSpPr/>
            <p:nvPr/>
          </p:nvSpPr>
          <p:spPr>
            <a:xfrm>
              <a:off x="13799744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2" name="object 3212"/>
            <p:cNvSpPr/>
            <p:nvPr/>
          </p:nvSpPr>
          <p:spPr>
            <a:xfrm>
              <a:off x="13796162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3" name="object 3213"/>
            <p:cNvSpPr/>
            <p:nvPr/>
          </p:nvSpPr>
          <p:spPr>
            <a:xfrm>
              <a:off x="13799665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4" name="object 3214"/>
            <p:cNvSpPr/>
            <p:nvPr/>
          </p:nvSpPr>
          <p:spPr>
            <a:xfrm>
              <a:off x="13797913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5" name="object 3215"/>
            <p:cNvSpPr/>
            <p:nvPr/>
          </p:nvSpPr>
          <p:spPr>
            <a:xfrm>
              <a:off x="13803164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6" name="object 3216"/>
            <p:cNvSpPr/>
            <p:nvPr/>
          </p:nvSpPr>
          <p:spPr>
            <a:xfrm>
              <a:off x="13789166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7" name="object 3217"/>
            <p:cNvSpPr/>
            <p:nvPr/>
          </p:nvSpPr>
          <p:spPr>
            <a:xfrm>
              <a:off x="13789166" y="66678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8" name="object 3218"/>
            <p:cNvSpPr/>
            <p:nvPr/>
          </p:nvSpPr>
          <p:spPr>
            <a:xfrm>
              <a:off x="13785665" y="66818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9" name="object 3219"/>
            <p:cNvSpPr/>
            <p:nvPr/>
          </p:nvSpPr>
          <p:spPr>
            <a:xfrm>
              <a:off x="13785665" y="66748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0" name="object 3220"/>
            <p:cNvSpPr/>
            <p:nvPr/>
          </p:nvSpPr>
          <p:spPr>
            <a:xfrm>
              <a:off x="13789166" y="66713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1" name="object 3221"/>
            <p:cNvSpPr/>
            <p:nvPr/>
          </p:nvSpPr>
          <p:spPr>
            <a:xfrm>
              <a:off x="13785669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2" name="object 3222"/>
            <p:cNvSpPr/>
            <p:nvPr/>
          </p:nvSpPr>
          <p:spPr>
            <a:xfrm>
              <a:off x="13757670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3" name="object 3223"/>
            <p:cNvSpPr/>
            <p:nvPr/>
          </p:nvSpPr>
          <p:spPr>
            <a:xfrm>
              <a:off x="13754171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4" name="object 3224"/>
            <p:cNvSpPr/>
            <p:nvPr/>
          </p:nvSpPr>
          <p:spPr>
            <a:xfrm>
              <a:off x="13757670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5" name="object 3225"/>
            <p:cNvSpPr/>
            <p:nvPr/>
          </p:nvSpPr>
          <p:spPr>
            <a:xfrm>
              <a:off x="13755920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6" name="object 3226"/>
            <p:cNvSpPr/>
            <p:nvPr/>
          </p:nvSpPr>
          <p:spPr>
            <a:xfrm>
              <a:off x="13755917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7" name="object 3227"/>
            <p:cNvSpPr/>
            <p:nvPr/>
          </p:nvSpPr>
          <p:spPr>
            <a:xfrm>
              <a:off x="13761168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8" name="object 3228"/>
            <p:cNvSpPr/>
            <p:nvPr/>
          </p:nvSpPr>
          <p:spPr>
            <a:xfrm>
              <a:off x="13754249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9" name="object 3229"/>
            <p:cNvSpPr/>
            <p:nvPr/>
          </p:nvSpPr>
          <p:spPr>
            <a:xfrm>
              <a:off x="13750241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0" name="object 3230"/>
            <p:cNvSpPr/>
            <p:nvPr/>
          </p:nvSpPr>
          <p:spPr>
            <a:xfrm>
              <a:off x="13756500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1" name="object 3231"/>
            <p:cNvSpPr/>
            <p:nvPr/>
          </p:nvSpPr>
          <p:spPr>
            <a:xfrm>
              <a:off x="13756345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2" name="object 3232"/>
            <p:cNvSpPr/>
            <p:nvPr/>
          </p:nvSpPr>
          <p:spPr>
            <a:xfrm>
              <a:off x="13757662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3" name="object 3233"/>
            <p:cNvSpPr/>
            <p:nvPr/>
          </p:nvSpPr>
          <p:spPr>
            <a:xfrm>
              <a:off x="13755917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4" name="object 3234"/>
            <p:cNvSpPr/>
            <p:nvPr/>
          </p:nvSpPr>
          <p:spPr>
            <a:xfrm>
              <a:off x="13754165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5" name="object 3235"/>
            <p:cNvSpPr/>
            <p:nvPr/>
          </p:nvSpPr>
          <p:spPr>
            <a:xfrm>
              <a:off x="13771662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6" name="object 3236"/>
            <p:cNvSpPr/>
            <p:nvPr/>
          </p:nvSpPr>
          <p:spPr>
            <a:xfrm>
              <a:off x="13771668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7" name="object 3237"/>
            <p:cNvSpPr/>
            <p:nvPr/>
          </p:nvSpPr>
          <p:spPr>
            <a:xfrm>
              <a:off x="13765761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8" name="object 3238"/>
            <p:cNvSpPr/>
            <p:nvPr/>
          </p:nvSpPr>
          <p:spPr>
            <a:xfrm>
              <a:off x="13769914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9" name="object 3239"/>
            <p:cNvSpPr/>
            <p:nvPr/>
          </p:nvSpPr>
          <p:spPr>
            <a:xfrm>
              <a:off x="13768169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0" name="object 3240"/>
            <p:cNvSpPr/>
            <p:nvPr/>
          </p:nvSpPr>
          <p:spPr>
            <a:xfrm>
              <a:off x="13766778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406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1" name="object 3241"/>
            <p:cNvSpPr/>
            <p:nvPr/>
          </p:nvSpPr>
          <p:spPr>
            <a:xfrm>
              <a:off x="13772431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2" name="object 3242"/>
            <p:cNvSpPr/>
            <p:nvPr/>
          </p:nvSpPr>
          <p:spPr>
            <a:xfrm>
              <a:off x="13771745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3" name="object 3243"/>
            <p:cNvSpPr/>
            <p:nvPr/>
          </p:nvSpPr>
          <p:spPr>
            <a:xfrm>
              <a:off x="13768169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4" name="object 3244"/>
            <p:cNvSpPr/>
            <p:nvPr/>
          </p:nvSpPr>
          <p:spPr>
            <a:xfrm>
              <a:off x="13771668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5" name="object 3245"/>
            <p:cNvSpPr/>
            <p:nvPr/>
          </p:nvSpPr>
          <p:spPr>
            <a:xfrm>
              <a:off x="13769914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6" name="object 3246"/>
            <p:cNvSpPr/>
            <p:nvPr/>
          </p:nvSpPr>
          <p:spPr>
            <a:xfrm>
              <a:off x="13775167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7" name="object 3247"/>
            <p:cNvSpPr/>
            <p:nvPr/>
          </p:nvSpPr>
          <p:spPr>
            <a:xfrm>
              <a:off x="13761168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8" name="object 3248"/>
            <p:cNvSpPr/>
            <p:nvPr/>
          </p:nvSpPr>
          <p:spPr>
            <a:xfrm>
              <a:off x="13761168" y="66678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9" name="object 3249"/>
            <p:cNvSpPr/>
            <p:nvPr/>
          </p:nvSpPr>
          <p:spPr>
            <a:xfrm>
              <a:off x="13757670" y="66818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0" name="object 3250"/>
            <p:cNvSpPr/>
            <p:nvPr/>
          </p:nvSpPr>
          <p:spPr>
            <a:xfrm>
              <a:off x="13757670" y="66748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1" name="object 3251"/>
            <p:cNvSpPr/>
            <p:nvPr/>
          </p:nvSpPr>
          <p:spPr>
            <a:xfrm>
              <a:off x="13761168" y="667130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2" name="object 3252"/>
            <p:cNvSpPr/>
            <p:nvPr/>
          </p:nvSpPr>
          <p:spPr>
            <a:xfrm>
              <a:off x="13757672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3" name="object 3253"/>
            <p:cNvSpPr/>
            <p:nvPr/>
          </p:nvSpPr>
          <p:spPr>
            <a:xfrm>
              <a:off x="13729673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4" name="object 3254"/>
            <p:cNvSpPr/>
            <p:nvPr/>
          </p:nvSpPr>
          <p:spPr>
            <a:xfrm>
              <a:off x="13726173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5" name="object 3255"/>
            <p:cNvSpPr/>
            <p:nvPr/>
          </p:nvSpPr>
          <p:spPr>
            <a:xfrm>
              <a:off x="13729673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6" name="object 3256"/>
            <p:cNvSpPr/>
            <p:nvPr/>
          </p:nvSpPr>
          <p:spPr>
            <a:xfrm>
              <a:off x="13727925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7" name="object 3257"/>
            <p:cNvSpPr/>
            <p:nvPr/>
          </p:nvSpPr>
          <p:spPr>
            <a:xfrm>
              <a:off x="13727922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8" name="object 3258"/>
            <p:cNvSpPr/>
            <p:nvPr/>
          </p:nvSpPr>
          <p:spPr>
            <a:xfrm>
              <a:off x="13733174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9" name="object 3259"/>
            <p:cNvSpPr/>
            <p:nvPr/>
          </p:nvSpPr>
          <p:spPr>
            <a:xfrm>
              <a:off x="13726254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0" name="object 3260"/>
            <p:cNvSpPr/>
            <p:nvPr/>
          </p:nvSpPr>
          <p:spPr>
            <a:xfrm>
              <a:off x="13722246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1" name="object 3261"/>
            <p:cNvSpPr/>
            <p:nvPr/>
          </p:nvSpPr>
          <p:spPr>
            <a:xfrm>
              <a:off x="13728503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2" name="object 3262"/>
            <p:cNvSpPr/>
            <p:nvPr/>
          </p:nvSpPr>
          <p:spPr>
            <a:xfrm>
              <a:off x="13728350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3" name="object 3263"/>
            <p:cNvSpPr/>
            <p:nvPr/>
          </p:nvSpPr>
          <p:spPr>
            <a:xfrm>
              <a:off x="13729669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4" name="object 3264"/>
            <p:cNvSpPr/>
            <p:nvPr/>
          </p:nvSpPr>
          <p:spPr>
            <a:xfrm>
              <a:off x="13727922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5" name="object 3265"/>
            <p:cNvSpPr/>
            <p:nvPr/>
          </p:nvSpPr>
          <p:spPr>
            <a:xfrm>
              <a:off x="13726168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6" name="object 3266"/>
            <p:cNvSpPr/>
            <p:nvPr/>
          </p:nvSpPr>
          <p:spPr>
            <a:xfrm>
              <a:off x="13747172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7" name="object 3267"/>
            <p:cNvSpPr/>
            <p:nvPr/>
          </p:nvSpPr>
          <p:spPr>
            <a:xfrm>
              <a:off x="13747172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8" name="object 3268"/>
            <p:cNvSpPr/>
            <p:nvPr/>
          </p:nvSpPr>
          <p:spPr>
            <a:xfrm>
              <a:off x="13741268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9" name="object 3269"/>
            <p:cNvSpPr/>
            <p:nvPr/>
          </p:nvSpPr>
          <p:spPr>
            <a:xfrm>
              <a:off x="13741921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0" name="object 3270"/>
            <p:cNvSpPr/>
            <p:nvPr/>
          </p:nvSpPr>
          <p:spPr>
            <a:xfrm>
              <a:off x="13743673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1" name="object 3271"/>
            <p:cNvSpPr/>
            <p:nvPr/>
          </p:nvSpPr>
          <p:spPr>
            <a:xfrm>
              <a:off x="13738781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2" name="object 3272"/>
            <p:cNvSpPr/>
            <p:nvPr/>
          </p:nvSpPr>
          <p:spPr>
            <a:xfrm>
              <a:off x="13744434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3" name="object 3273"/>
            <p:cNvSpPr/>
            <p:nvPr/>
          </p:nvSpPr>
          <p:spPr>
            <a:xfrm>
              <a:off x="13743747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65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4" name="object 3274"/>
            <p:cNvSpPr/>
            <p:nvPr/>
          </p:nvSpPr>
          <p:spPr>
            <a:xfrm>
              <a:off x="13740172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5" name="object 3275"/>
            <p:cNvSpPr/>
            <p:nvPr/>
          </p:nvSpPr>
          <p:spPr>
            <a:xfrm>
              <a:off x="13743673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6" name="object 3276"/>
            <p:cNvSpPr/>
            <p:nvPr/>
          </p:nvSpPr>
          <p:spPr>
            <a:xfrm>
              <a:off x="13741921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7" name="object 3277"/>
            <p:cNvSpPr/>
            <p:nvPr/>
          </p:nvSpPr>
          <p:spPr>
            <a:xfrm>
              <a:off x="13747172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8" name="object 3278"/>
            <p:cNvSpPr/>
            <p:nvPr/>
          </p:nvSpPr>
          <p:spPr>
            <a:xfrm>
              <a:off x="13733174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9" name="object 3279"/>
            <p:cNvSpPr/>
            <p:nvPr/>
          </p:nvSpPr>
          <p:spPr>
            <a:xfrm>
              <a:off x="13733174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0" name="object 3280"/>
            <p:cNvSpPr/>
            <p:nvPr/>
          </p:nvSpPr>
          <p:spPr>
            <a:xfrm>
              <a:off x="13729673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1" name="object 3281"/>
            <p:cNvSpPr/>
            <p:nvPr/>
          </p:nvSpPr>
          <p:spPr>
            <a:xfrm>
              <a:off x="13729673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2" name="object 3282"/>
            <p:cNvSpPr/>
            <p:nvPr/>
          </p:nvSpPr>
          <p:spPr>
            <a:xfrm>
              <a:off x="13733174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3" name="object 3283"/>
            <p:cNvSpPr/>
            <p:nvPr/>
          </p:nvSpPr>
          <p:spPr>
            <a:xfrm>
              <a:off x="13729678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4" name="object 3284"/>
            <p:cNvSpPr/>
            <p:nvPr/>
          </p:nvSpPr>
          <p:spPr>
            <a:xfrm>
              <a:off x="13701678" y="66293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5" name="object 3285"/>
            <p:cNvSpPr/>
            <p:nvPr/>
          </p:nvSpPr>
          <p:spPr>
            <a:xfrm>
              <a:off x="13698178" y="66817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6" name="object 3286"/>
            <p:cNvSpPr/>
            <p:nvPr/>
          </p:nvSpPr>
          <p:spPr>
            <a:xfrm>
              <a:off x="13701678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7" name="object 3287"/>
            <p:cNvSpPr/>
            <p:nvPr/>
          </p:nvSpPr>
          <p:spPr>
            <a:xfrm>
              <a:off x="13699928" y="667275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044"/>
                  </a:moveTo>
                  <a:lnTo>
                    <a:pt x="1638" y="2044"/>
                  </a:lnTo>
                  <a:lnTo>
                    <a:pt x="3162" y="1282"/>
                  </a:lnTo>
                  <a:lnTo>
                    <a:pt x="415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8" name="object 3288"/>
            <p:cNvSpPr/>
            <p:nvPr/>
          </p:nvSpPr>
          <p:spPr>
            <a:xfrm>
              <a:off x="13699925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9" name="object 3289"/>
            <p:cNvSpPr/>
            <p:nvPr/>
          </p:nvSpPr>
          <p:spPr>
            <a:xfrm>
              <a:off x="13705177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0" name="object 3290"/>
            <p:cNvSpPr/>
            <p:nvPr/>
          </p:nvSpPr>
          <p:spPr>
            <a:xfrm>
              <a:off x="13698255" y="6663460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19" y="2374"/>
                  </a:lnTo>
                  <a:lnTo>
                    <a:pt x="2400" y="4165"/>
                  </a:lnTo>
                  <a:lnTo>
                    <a:pt x="4813" y="433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1" name="object 3291"/>
            <p:cNvSpPr/>
            <p:nvPr/>
          </p:nvSpPr>
          <p:spPr>
            <a:xfrm>
              <a:off x="13694251" y="6651343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3162" y="0"/>
                  </a:moveTo>
                  <a:lnTo>
                    <a:pt x="927" y="2755"/>
                  </a:lnTo>
                  <a:lnTo>
                    <a:pt x="0" y="6324"/>
                  </a:lnTo>
                  <a:lnTo>
                    <a:pt x="609" y="9829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2" name="object 3292"/>
            <p:cNvSpPr/>
            <p:nvPr/>
          </p:nvSpPr>
          <p:spPr>
            <a:xfrm>
              <a:off x="13700505" y="6649462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2400"/>
                  </a:moveTo>
                  <a:lnTo>
                    <a:pt x="571" y="1701"/>
                  </a:lnTo>
                  <a:lnTo>
                    <a:pt x="927" y="889"/>
                  </a:lnTo>
                  <a:lnTo>
                    <a:pt x="10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3" name="object 3293"/>
            <p:cNvSpPr/>
            <p:nvPr/>
          </p:nvSpPr>
          <p:spPr>
            <a:xfrm>
              <a:off x="13700351" y="6634553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15328"/>
                  </a:moveTo>
                  <a:lnTo>
                    <a:pt x="876" y="10274"/>
                  </a:lnTo>
                  <a:lnTo>
                    <a:pt x="1320" y="5130"/>
                  </a:lnTo>
                  <a:lnTo>
                    <a:pt x="132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4" name="object 3294"/>
            <p:cNvSpPr/>
            <p:nvPr/>
          </p:nvSpPr>
          <p:spPr>
            <a:xfrm>
              <a:off x="13701672" y="663280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5" name="object 3295"/>
            <p:cNvSpPr/>
            <p:nvPr/>
          </p:nvSpPr>
          <p:spPr>
            <a:xfrm>
              <a:off x="13699925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6" name="object 3296"/>
            <p:cNvSpPr/>
            <p:nvPr/>
          </p:nvSpPr>
          <p:spPr>
            <a:xfrm>
              <a:off x="13698173" y="662580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7" name="object 3297"/>
            <p:cNvSpPr/>
            <p:nvPr/>
          </p:nvSpPr>
          <p:spPr>
            <a:xfrm>
              <a:off x="13719175" y="668179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8" name="object 3298"/>
            <p:cNvSpPr/>
            <p:nvPr/>
          </p:nvSpPr>
          <p:spPr>
            <a:xfrm>
              <a:off x="13719175" y="66747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9" name="object 3299"/>
            <p:cNvSpPr/>
            <p:nvPr/>
          </p:nvSpPr>
          <p:spPr>
            <a:xfrm>
              <a:off x="13713268" y="6672760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0"/>
                  </a:moveTo>
                  <a:lnTo>
                    <a:pt x="990" y="1282"/>
                  </a:lnTo>
                  <a:lnTo>
                    <a:pt x="2527" y="2044"/>
                  </a:lnTo>
                  <a:lnTo>
                    <a:pt x="4152" y="204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0" name="object 3300"/>
            <p:cNvSpPr/>
            <p:nvPr/>
          </p:nvSpPr>
          <p:spPr>
            <a:xfrm>
              <a:off x="13713922" y="667305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1" name="object 3301"/>
            <p:cNvSpPr/>
            <p:nvPr/>
          </p:nvSpPr>
          <p:spPr>
            <a:xfrm>
              <a:off x="13715676" y="66677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2" name="object 3302"/>
            <p:cNvSpPr/>
            <p:nvPr/>
          </p:nvSpPr>
          <p:spPr>
            <a:xfrm>
              <a:off x="13710785" y="6663461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330"/>
                  </a:moveTo>
                  <a:lnTo>
                    <a:pt x="2400" y="4165"/>
                  </a:lnTo>
                  <a:lnTo>
                    <a:pt x="4394" y="2374"/>
                  </a:lnTo>
                  <a:lnTo>
                    <a:pt x="481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3" name="object 3303"/>
            <p:cNvSpPr/>
            <p:nvPr/>
          </p:nvSpPr>
          <p:spPr>
            <a:xfrm>
              <a:off x="13716439" y="6651336"/>
              <a:ext cx="3175" cy="10160"/>
            </a:xfrm>
            <a:custGeom>
              <a:avLst/>
              <a:gdLst/>
              <a:ahLst/>
              <a:cxnLst/>
              <a:rect l="l" t="t" r="r" b="b"/>
              <a:pathLst>
                <a:path w="3175" h="10159">
                  <a:moveTo>
                    <a:pt x="2552" y="9829"/>
                  </a:moveTo>
                  <a:lnTo>
                    <a:pt x="3162" y="6350"/>
                  </a:lnTo>
                  <a:lnTo>
                    <a:pt x="2235" y="275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4" name="object 3304"/>
            <p:cNvSpPr/>
            <p:nvPr/>
          </p:nvSpPr>
          <p:spPr>
            <a:xfrm>
              <a:off x="13715755" y="6649459"/>
              <a:ext cx="1270" cy="2540"/>
            </a:xfrm>
            <a:custGeom>
              <a:avLst/>
              <a:gdLst/>
              <a:ahLst/>
              <a:cxnLst/>
              <a:rect l="l" t="t" r="r" b="b"/>
              <a:pathLst>
                <a:path w="1269" h="2540">
                  <a:moveTo>
                    <a:pt x="0" y="0"/>
                  </a:moveTo>
                  <a:lnTo>
                    <a:pt x="139" y="876"/>
                  </a:lnTo>
                  <a:lnTo>
                    <a:pt x="520" y="1701"/>
                  </a:lnTo>
                  <a:lnTo>
                    <a:pt x="1092" y="24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5" name="object 3305"/>
            <p:cNvSpPr/>
            <p:nvPr/>
          </p:nvSpPr>
          <p:spPr>
            <a:xfrm>
              <a:off x="13712177" y="6634558"/>
              <a:ext cx="1905" cy="15875"/>
            </a:xfrm>
            <a:custGeom>
              <a:avLst/>
              <a:gdLst/>
              <a:ahLst/>
              <a:cxnLst/>
              <a:rect l="l" t="t" r="r" b="b"/>
              <a:pathLst>
                <a:path w="1905" h="15875">
                  <a:moveTo>
                    <a:pt x="0" y="0"/>
                  </a:moveTo>
                  <a:lnTo>
                    <a:pt x="0" y="5130"/>
                  </a:lnTo>
                  <a:lnTo>
                    <a:pt x="431" y="10261"/>
                  </a:lnTo>
                  <a:lnTo>
                    <a:pt x="1320" y="153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6" name="object 3306"/>
            <p:cNvSpPr/>
            <p:nvPr/>
          </p:nvSpPr>
          <p:spPr>
            <a:xfrm>
              <a:off x="13715676" y="66328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7" name="object 3307"/>
            <p:cNvSpPr/>
            <p:nvPr/>
          </p:nvSpPr>
          <p:spPr>
            <a:xfrm>
              <a:off x="13713922" y="66275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8" name="object 3308"/>
            <p:cNvSpPr/>
            <p:nvPr/>
          </p:nvSpPr>
          <p:spPr>
            <a:xfrm>
              <a:off x="13719175" y="662580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9" name="object 3309"/>
            <p:cNvSpPr/>
            <p:nvPr/>
          </p:nvSpPr>
          <p:spPr>
            <a:xfrm>
              <a:off x="13705177" y="663280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0" name="object 3310"/>
            <p:cNvSpPr/>
            <p:nvPr/>
          </p:nvSpPr>
          <p:spPr>
            <a:xfrm>
              <a:off x="13705177" y="66678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1" name="object 3311"/>
            <p:cNvSpPr/>
            <p:nvPr/>
          </p:nvSpPr>
          <p:spPr>
            <a:xfrm>
              <a:off x="13701678" y="66818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2" name="object 3312"/>
            <p:cNvSpPr/>
            <p:nvPr/>
          </p:nvSpPr>
          <p:spPr>
            <a:xfrm>
              <a:off x="13701678" y="66748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3" name="object 3313"/>
            <p:cNvSpPr/>
            <p:nvPr/>
          </p:nvSpPr>
          <p:spPr>
            <a:xfrm>
              <a:off x="13705177" y="667130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4" name="object 3314"/>
            <p:cNvSpPr/>
            <p:nvPr/>
          </p:nvSpPr>
          <p:spPr>
            <a:xfrm>
              <a:off x="13701680" y="66538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5" name="object 3315"/>
            <p:cNvSpPr/>
            <p:nvPr/>
          </p:nvSpPr>
          <p:spPr>
            <a:xfrm>
              <a:off x="14014879" y="744294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6" name="object 3316"/>
            <p:cNvSpPr/>
            <p:nvPr/>
          </p:nvSpPr>
          <p:spPr>
            <a:xfrm>
              <a:off x="14013131" y="742019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7" name="object 3317"/>
            <p:cNvSpPr/>
            <p:nvPr/>
          </p:nvSpPr>
          <p:spPr>
            <a:xfrm>
              <a:off x="14014870" y="7418451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4744"/>
                  </a:moveTo>
                  <a:lnTo>
                    <a:pt x="2997" y="63500"/>
                  </a:lnTo>
                  <a:lnTo>
                    <a:pt x="1752" y="62992"/>
                  </a:lnTo>
                  <a:lnTo>
                    <a:pt x="520" y="63500"/>
                  </a:lnTo>
                  <a:lnTo>
                    <a:pt x="0" y="64744"/>
                  </a:lnTo>
                  <a:lnTo>
                    <a:pt x="520" y="65976"/>
                  </a:lnTo>
                  <a:lnTo>
                    <a:pt x="1752" y="66497"/>
                  </a:lnTo>
                  <a:lnTo>
                    <a:pt x="2997" y="65976"/>
                  </a:lnTo>
                  <a:lnTo>
                    <a:pt x="3505" y="64744"/>
                  </a:lnTo>
                  <a:close/>
                </a:path>
                <a:path w="3809" h="66675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8" name="object 3318"/>
            <p:cNvSpPr/>
            <p:nvPr/>
          </p:nvSpPr>
          <p:spPr>
            <a:xfrm>
              <a:off x="14013131" y="745868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9" name="object 3319"/>
            <p:cNvSpPr/>
            <p:nvPr/>
          </p:nvSpPr>
          <p:spPr>
            <a:xfrm>
              <a:off x="14014870" y="7456944"/>
              <a:ext cx="3810" cy="70485"/>
            </a:xfrm>
            <a:custGeom>
              <a:avLst/>
              <a:gdLst/>
              <a:ahLst/>
              <a:cxnLst/>
              <a:rect l="l" t="t" r="r" b="b"/>
              <a:pathLst>
                <a:path w="3809" h="70484">
                  <a:moveTo>
                    <a:pt x="3505" y="68237"/>
                  </a:moveTo>
                  <a:lnTo>
                    <a:pt x="2997" y="67005"/>
                  </a:lnTo>
                  <a:lnTo>
                    <a:pt x="1752" y="66484"/>
                  </a:lnTo>
                  <a:lnTo>
                    <a:pt x="520" y="67005"/>
                  </a:lnTo>
                  <a:lnTo>
                    <a:pt x="0" y="68237"/>
                  </a:lnTo>
                  <a:lnTo>
                    <a:pt x="520" y="69481"/>
                  </a:lnTo>
                  <a:lnTo>
                    <a:pt x="1752" y="69989"/>
                  </a:lnTo>
                  <a:lnTo>
                    <a:pt x="2997" y="69481"/>
                  </a:lnTo>
                  <a:lnTo>
                    <a:pt x="3505" y="68237"/>
                  </a:lnTo>
                  <a:close/>
                </a:path>
                <a:path w="3809" h="70484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0" name="object 3320"/>
            <p:cNvSpPr/>
            <p:nvPr/>
          </p:nvSpPr>
          <p:spPr>
            <a:xfrm>
              <a:off x="14013131" y="750068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1" name="object 3321"/>
            <p:cNvSpPr/>
            <p:nvPr/>
          </p:nvSpPr>
          <p:spPr>
            <a:xfrm>
              <a:off x="14014879" y="74989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2" name="object 3322"/>
            <p:cNvSpPr/>
            <p:nvPr/>
          </p:nvSpPr>
          <p:spPr>
            <a:xfrm>
              <a:off x="14002085" y="6913958"/>
              <a:ext cx="27305" cy="17145"/>
            </a:xfrm>
            <a:custGeom>
              <a:avLst/>
              <a:gdLst/>
              <a:ahLst/>
              <a:cxnLst/>
              <a:rect l="l" t="t" r="r" b="b"/>
              <a:pathLst>
                <a:path w="27305" h="17145">
                  <a:moveTo>
                    <a:pt x="27089" y="17119"/>
                  </a:moveTo>
                  <a:lnTo>
                    <a:pt x="20479" y="12576"/>
                  </a:lnTo>
                  <a:lnTo>
                    <a:pt x="13758" y="8207"/>
                  </a:lnTo>
                  <a:lnTo>
                    <a:pt x="6931" y="4014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3" name="object 3323"/>
            <p:cNvSpPr/>
            <p:nvPr/>
          </p:nvSpPr>
          <p:spPr>
            <a:xfrm>
              <a:off x="13956083" y="6892860"/>
              <a:ext cx="40640" cy="18415"/>
            </a:xfrm>
            <a:custGeom>
              <a:avLst/>
              <a:gdLst/>
              <a:ahLst/>
              <a:cxnLst/>
              <a:rect l="l" t="t" r="r" b="b"/>
              <a:pathLst>
                <a:path w="40640" h="18415">
                  <a:moveTo>
                    <a:pt x="40030" y="17830"/>
                  </a:moveTo>
                  <a:lnTo>
                    <a:pt x="30266" y="12844"/>
                  </a:lnTo>
                  <a:lnTo>
                    <a:pt x="20334" y="8210"/>
                  </a:lnTo>
                  <a:lnTo>
                    <a:pt x="10242" y="3929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4" name="object 3324"/>
            <p:cNvSpPr/>
            <p:nvPr/>
          </p:nvSpPr>
          <p:spPr>
            <a:xfrm>
              <a:off x="13905404" y="6879188"/>
              <a:ext cx="44450" cy="11430"/>
            </a:xfrm>
            <a:custGeom>
              <a:avLst/>
              <a:gdLst/>
              <a:ahLst/>
              <a:cxnLst/>
              <a:rect l="l" t="t" r="r" b="b"/>
              <a:pathLst>
                <a:path w="44450" h="11429">
                  <a:moveTo>
                    <a:pt x="44208" y="11404"/>
                  </a:moveTo>
                  <a:lnTo>
                    <a:pt x="33318" y="7942"/>
                  </a:lnTo>
                  <a:lnTo>
                    <a:pt x="22313" y="4887"/>
                  </a:lnTo>
                  <a:lnTo>
                    <a:pt x="11204" y="224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5" name="object 3325"/>
            <p:cNvSpPr/>
            <p:nvPr/>
          </p:nvSpPr>
          <p:spPr>
            <a:xfrm>
              <a:off x="13869009" y="6874829"/>
              <a:ext cx="29845" cy="3810"/>
            </a:xfrm>
            <a:custGeom>
              <a:avLst/>
              <a:gdLst/>
              <a:ahLst/>
              <a:cxnLst/>
              <a:rect l="l" t="t" r="r" b="b"/>
              <a:pathLst>
                <a:path w="29844" h="3809">
                  <a:moveTo>
                    <a:pt x="29629" y="3225"/>
                  </a:moveTo>
                  <a:lnTo>
                    <a:pt x="22254" y="2152"/>
                  </a:lnTo>
                  <a:lnTo>
                    <a:pt x="14857" y="1255"/>
                  </a:lnTo>
                  <a:lnTo>
                    <a:pt x="7438" y="53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6" name="object 3326"/>
            <p:cNvSpPr/>
            <p:nvPr/>
          </p:nvSpPr>
          <p:spPr>
            <a:xfrm>
              <a:off x="13805906" y="6874834"/>
              <a:ext cx="26034" cy="3175"/>
            </a:xfrm>
            <a:custGeom>
              <a:avLst/>
              <a:gdLst/>
              <a:ahLst/>
              <a:cxnLst/>
              <a:rect l="l" t="t" r="r" b="b"/>
              <a:pathLst>
                <a:path w="26034" h="3175">
                  <a:moveTo>
                    <a:pt x="25895" y="0"/>
                  </a:moveTo>
                  <a:lnTo>
                    <a:pt x="19402" y="457"/>
                  </a:lnTo>
                  <a:lnTo>
                    <a:pt x="12919" y="1050"/>
                  </a:lnTo>
                  <a:lnTo>
                    <a:pt x="6450" y="1782"/>
                  </a:lnTo>
                  <a:lnTo>
                    <a:pt x="0" y="2654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7" name="object 3327"/>
            <p:cNvSpPr/>
            <p:nvPr/>
          </p:nvSpPr>
          <p:spPr>
            <a:xfrm>
              <a:off x="13757521" y="6878550"/>
              <a:ext cx="41910" cy="10160"/>
            </a:xfrm>
            <a:custGeom>
              <a:avLst/>
              <a:gdLst/>
              <a:ahLst/>
              <a:cxnLst/>
              <a:rect l="l" t="t" r="r" b="b"/>
              <a:pathLst>
                <a:path w="41909" h="10159">
                  <a:moveTo>
                    <a:pt x="41605" y="0"/>
                  </a:moveTo>
                  <a:lnTo>
                    <a:pt x="31078" y="1954"/>
                  </a:lnTo>
                  <a:lnTo>
                    <a:pt x="20631" y="4271"/>
                  </a:lnTo>
                  <a:lnTo>
                    <a:pt x="10269" y="6949"/>
                  </a:lnTo>
                  <a:lnTo>
                    <a:pt x="0" y="998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8" name="object 3328"/>
            <p:cNvSpPr/>
            <p:nvPr/>
          </p:nvSpPr>
          <p:spPr>
            <a:xfrm>
              <a:off x="13711470" y="6890659"/>
              <a:ext cx="40005" cy="17145"/>
            </a:xfrm>
            <a:custGeom>
              <a:avLst/>
              <a:gdLst/>
              <a:ahLst/>
              <a:cxnLst/>
              <a:rect l="l" t="t" r="r" b="b"/>
              <a:pathLst>
                <a:path w="40005" h="17145">
                  <a:moveTo>
                    <a:pt x="39535" y="0"/>
                  </a:moveTo>
                  <a:lnTo>
                    <a:pt x="29439" y="3619"/>
                  </a:lnTo>
                  <a:lnTo>
                    <a:pt x="19481" y="7580"/>
                  </a:lnTo>
                  <a:lnTo>
                    <a:pt x="9667" y="11881"/>
                  </a:lnTo>
                  <a:lnTo>
                    <a:pt x="0" y="1652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9" name="object 3329"/>
            <p:cNvSpPr/>
            <p:nvPr/>
          </p:nvSpPr>
          <p:spPr>
            <a:xfrm>
              <a:off x="13671643" y="6910259"/>
              <a:ext cx="34290" cy="20955"/>
            </a:xfrm>
            <a:custGeom>
              <a:avLst/>
              <a:gdLst/>
              <a:ahLst/>
              <a:cxnLst/>
              <a:rect l="l" t="t" r="r" b="b"/>
              <a:pathLst>
                <a:path w="34290" h="20954">
                  <a:moveTo>
                    <a:pt x="33870" y="0"/>
                  </a:moveTo>
                  <a:lnTo>
                    <a:pt x="25156" y="4797"/>
                  </a:lnTo>
                  <a:lnTo>
                    <a:pt x="16602" y="9871"/>
                  </a:lnTo>
                  <a:lnTo>
                    <a:pt x="8214" y="15216"/>
                  </a:lnTo>
                  <a:lnTo>
                    <a:pt x="0" y="2082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0" name="object 3330"/>
            <p:cNvSpPr/>
            <p:nvPr/>
          </p:nvSpPr>
          <p:spPr>
            <a:xfrm>
              <a:off x="13997769" y="6907607"/>
              <a:ext cx="6350" cy="3810"/>
            </a:xfrm>
            <a:custGeom>
              <a:avLst/>
              <a:gdLst/>
              <a:ahLst/>
              <a:cxnLst/>
              <a:rect l="l" t="t" r="r" b="b"/>
              <a:pathLst>
                <a:path w="6350" h="3809">
                  <a:moveTo>
                    <a:pt x="5918" y="3238"/>
                  </a:moveTo>
                  <a:lnTo>
                    <a:pt x="3949" y="2133"/>
                  </a:lnTo>
                  <a:lnTo>
                    <a:pt x="1981" y="1054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1" name="object 3331"/>
            <p:cNvSpPr/>
            <p:nvPr/>
          </p:nvSpPr>
          <p:spPr>
            <a:xfrm>
              <a:off x="13950705" y="6887269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4" h="2540">
                  <a:moveTo>
                    <a:pt x="6489" y="2273"/>
                  </a:moveTo>
                  <a:lnTo>
                    <a:pt x="4330" y="1485"/>
                  </a:lnTo>
                  <a:lnTo>
                    <a:pt x="2171" y="723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2" name="object 3332"/>
            <p:cNvSpPr/>
            <p:nvPr/>
          </p:nvSpPr>
          <p:spPr>
            <a:xfrm>
              <a:off x="13899151" y="6874581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4" h="1270">
                  <a:moveTo>
                    <a:pt x="6781" y="1155"/>
                  </a:moveTo>
                  <a:lnTo>
                    <a:pt x="4521" y="749"/>
                  </a:lnTo>
                  <a:lnTo>
                    <a:pt x="2260" y="368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3" name="object 3333"/>
            <p:cNvSpPr/>
            <p:nvPr/>
          </p:nvSpPr>
          <p:spPr>
            <a:xfrm>
              <a:off x="13798545" y="6874033"/>
              <a:ext cx="6985" cy="1270"/>
            </a:xfrm>
            <a:custGeom>
              <a:avLst/>
              <a:gdLst/>
              <a:ahLst/>
              <a:cxnLst/>
              <a:rect l="l" t="t" r="r" b="b"/>
              <a:pathLst>
                <a:path w="6984" h="1270">
                  <a:moveTo>
                    <a:pt x="6794" y="0"/>
                  </a:moveTo>
                  <a:lnTo>
                    <a:pt x="4521" y="330"/>
                  </a:lnTo>
                  <a:lnTo>
                    <a:pt x="2260" y="685"/>
                  </a:lnTo>
                  <a:lnTo>
                    <a:pt x="0" y="106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4" name="object 3334"/>
            <p:cNvSpPr/>
            <p:nvPr/>
          </p:nvSpPr>
          <p:spPr>
            <a:xfrm>
              <a:off x="13749908" y="6885192"/>
              <a:ext cx="6985" cy="2540"/>
            </a:xfrm>
            <a:custGeom>
              <a:avLst/>
              <a:gdLst/>
              <a:ahLst/>
              <a:cxnLst/>
              <a:rect l="l" t="t" r="r" b="b"/>
              <a:pathLst>
                <a:path w="6984" h="2540">
                  <a:moveTo>
                    <a:pt x="6565" y="0"/>
                  </a:moveTo>
                  <a:lnTo>
                    <a:pt x="4368" y="685"/>
                  </a:lnTo>
                  <a:lnTo>
                    <a:pt x="2171" y="1397"/>
                  </a:lnTo>
                  <a:lnTo>
                    <a:pt x="0" y="214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5" name="object 3335"/>
            <p:cNvSpPr/>
            <p:nvPr/>
          </p:nvSpPr>
          <p:spPr>
            <a:xfrm>
              <a:off x="13703898" y="6904069"/>
              <a:ext cx="6350" cy="3175"/>
            </a:xfrm>
            <a:custGeom>
              <a:avLst/>
              <a:gdLst/>
              <a:ahLst/>
              <a:cxnLst/>
              <a:rect l="l" t="t" r="r" b="b"/>
              <a:pathLst>
                <a:path w="6350" h="3175">
                  <a:moveTo>
                    <a:pt x="5981" y="0"/>
                  </a:moveTo>
                  <a:lnTo>
                    <a:pt x="3987" y="1003"/>
                  </a:lnTo>
                  <a:lnTo>
                    <a:pt x="1981" y="2032"/>
                  </a:lnTo>
                  <a:lnTo>
                    <a:pt x="0" y="307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6" name="object 3336"/>
            <p:cNvSpPr/>
            <p:nvPr/>
          </p:nvSpPr>
          <p:spPr>
            <a:xfrm>
              <a:off x="13698181" y="6881278"/>
              <a:ext cx="14604" cy="28575"/>
            </a:xfrm>
            <a:custGeom>
              <a:avLst/>
              <a:gdLst/>
              <a:ahLst/>
              <a:cxnLst/>
              <a:rect l="l" t="t" r="r" b="b"/>
              <a:pathLst>
                <a:path w="14605" h="28575">
                  <a:moveTo>
                    <a:pt x="13995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7" name="object 3337"/>
            <p:cNvSpPr/>
            <p:nvPr/>
          </p:nvSpPr>
          <p:spPr>
            <a:xfrm>
              <a:off x="13694674" y="6888270"/>
              <a:ext cx="10795" cy="24765"/>
            </a:xfrm>
            <a:custGeom>
              <a:avLst/>
              <a:gdLst/>
              <a:ahLst/>
              <a:cxnLst/>
              <a:rect l="l" t="t" r="r" b="b"/>
              <a:pathLst>
                <a:path w="10794" h="24765">
                  <a:moveTo>
                    <a:pt x="10502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8" name="object 3338"/>
            <p:cNvSpPr/>
            <p:nvPr/>
          </p:nvSpPr>
          <p:spPr>
            <a:xfrm>
              <a:off x="13799665" y="6832282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6997" y="4549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9" name="object 3339"/>
            <p:cNvSpPr/>
            <p:nvPr/>
          </p:nvSpPr>
          <p:spPr>
            <a:xfrm>
              <a:off x="13733169" y="6832285"/>
              <a:ext cx="17780" cy="59690"/>
            </a:xfrm>
            <a:custGeom>
              <a:avLst/>
              <a:gdLst/>
              <a:ahLst/>
              <a:cxnLst/>
              <a:rect l="l" t="t" r="r" b="b"/>
              <a:pathLst>
                <a:path w="17780" h="59690">
                  <a:moveTo>
                    <a:pt x="17500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0" name="object 3340"/>
            <p:cNvSpPr/>
            <p:nvPr/>
          </p:nvSpPr>
          <p:spPr>
            <a:xfrm>
              <a:off x="13740169" y="6832285"/>
              <a:ext cx="17780" cy="59690"/>
            </a:xfrm>
            <a:custGeom>
              <a:avLst/>
              <a:gdLst/>
              <a:ahLst/>
              <a:cxnLst/>
              <a:rect l="l" t="t" r="r" b="b"/>
              <a:pathLst>
                <a:path w="17780" h="59690">
                  <a:moveTo>
                    <a:pt x="17500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1" name="object 3341"/>
            <p:cNvSpPr/>
            <p:nvPr/>
          </p:nvSpPr>
          <p:spPr>
            <a:xfrm>
              <a:off x="13792667" y="6832276"/>
              <a:ext cx="7620" cy="49530"/>
            </a:xfrm>
            <a:custGeom>
              <a:avLst/>
              <a:gdLst/>
              <a:ahLst/>
              <a:cxnLst/>
              <a:rect l="l" t="t" r="r" b="b"/>
              <a:pathLst>
                <a:path w="7619" h="49529">
                  <a:moveTo>
                    <a:pt x="6997" y="4899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2" name="object 3342"/>
            <p:cNvSpPr/>
            <p:nvPr/>
          </p:nvSpPr>
          <p:spPr>
            <a:xfrm>
              <a:off x="13985138" y="7560175"/>
              <a:ext cx="280035" cy="24765"/>
            </a:xfrm>
            <a:custGeom>
              <a:avLst/>
              <a:gdLst/>
              <a:ahLst/>
              <a:cxnLst/>
              <a:rect l="l" t="t" r="r" b="b"/>
              <a:pathLst>
                <a:path w="280034" h="24765">
                  <a:moveTo>
                    <a:pt x="279958" y="24498"/>
                  </a:moveTo>
                  <a:lnTo>
                    <a:pt x="279958" y="10502"/>
                  </a:lnTo>
                  <a:lnTo>
                    <a:pt x="181978" y="3505"/>
                  </a:lnTo>
                  <a:lnTo>
                    <a:pt x="6997" y="0"/>
                  </a:ln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3" name="object 3343"/>
            <p:cNvSpPr/>
            <p:nvPr/>
          </p:nvSpPr>
          <p:spPr>
            <a:xfrm>
              <a:off x="13629934" y="744294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4" name="object 3344"/>
            <p:cNvSpPr/>
            <p:nvPr/>
          </p:nvSpPr>
          <p:spPr>
            <a:xfrm>
              <a:off x="13635186" y="742019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5" name="object 3345"/>
            <p:cNvSpPr/>
            <p:nvPr/>
          </p:nvSpPr>
          <p:spPr>
            <a:xfrm>
              <a:off x="13629932" y="7418451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3505" y="64744"/>
                  </a:moveTo>
                  <a:lnTo>
                    <a:pt x="2984" y="63500"/>
                  </a:lnTo>
                  <a:lnTo>
                    <a:pt x="1752" y="62992"/>
                  </a:lnTo>
                  <a:lnTo>
                    <a:pt x="508" y="63500"/>
                  </a:lnTo>
                  <a:lnTo>
                    <a:pt x="0" y="64744"/>
                  </a:lnTo>
                  <a:lnTo>
                    <a:pt x="508" y="65976"/>
                  </a:lnTo>
                  <a:lnTo>
                    <a:pt x="1752" y="66497"/>
                  </a:lnTo>
                  <a:lnTo>
                    <a:pt x="2984" y="65976"/>
                  </a:lnTo>
                  <a:lnTo>
                    <a:pt x="3505" y="64744"/>
                  </a:lnTo>
                  <a:close/>
                </a:path>
                <a:path w="3809" h="66675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6" name="object 3346"/>
            <p:cNvSpPr/>
            <p:nvPr/>
          </p:nvSpPr>
          <p:spPr>
            <a:xfrm>
              <a:off x="13635186" y="745868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7" name="object 3347"/>
            <p:cNvSpPr/>
            <p:nvPr/>
          </p:nvSpPr>
          <p:spPr>
            <a:xfrm>
              <a:off x="13629932" y="7456944"/>
              <a:ext cx="3810" cy="70485"/>
            </a:xfrm>
            <a:custGeom>
              <a:avLst/>
              <a:gdLst/>
              <a:ahLst/>
              <a:cxnLst/>
              <a:rect l="l" t="t" r="r" b="b"/>
              <a:pathLst>
                <a:path w="3809" h="70484">
                  <a:moveTo>
                    <a:pt x="3505" y="68237"/>
                  </a:moveTo>
                  <a:lnTo>
                    <a:pt x="2984" y="67005"/>
                  </a:lnTo>
                  <a:lnTo>
                    <a:pt x="1752" y="66484"/>
                  </a:lnTo>
                  <a:lnTo>
                    <a:pt x="508" y="67005"/>
                  </a:lnTo>
                  <a:lnTo>
                    <a:pt x="0" y="68237"/>
                  </a:lnTo>
                  <a:lnTo>
                    <a:pt x="508" y="69481"/>
                  </a:lnTo>
                  <a:lnTo>
                    <a:pt x="1752" y="69989"/>
                  </a:lnTo>
                  <a:lnTo>
                    <a:pt x="2984" y="69481"/>
                  </a:lnTo>
                  <a:lnTo>
                    <a:pt x="3505" y="68237"/>
                  </a:lnTo>
                  <a:close/>
                </a:path>
                <a:path w="3809" h="70484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8" name="object 3348"/>
            <p:cNvSpPr/>
            <p:nvPr/>
          </p:nvSpPr>
          <p:spPr>
            <a:xfrm>
              <a:off x="13635186" y="750068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9" name="object 3349"/>
            <p:cNvSpPr/>
            <p:nvPr/>
          </p:nvSpPr>
          <p:spPr>
            <a:xfrm>
              <a:off x="13629934" y="74989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0" name="object 3350"/>
            <p:cNvSpPr/>
            <p:nvPr/>
          </p:nvSpPr>
          <p:spPr>
            <a:xfrm>
              <a:off x="14023634" y="693376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6997" y="0"/>
                  </a:moveTo>
                  <a:lnTo>
                    <a:pt x="10502" y="0"/>
                  </a:lnTo>
                  <a:lnTo>
                    <a:pt x="10502" y="6997"/>
                  </a:lnTo>
                  <a:lnTo>
                    <a:pt x="0" y="6997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1" name="object 3351"/>
            <p:cNvSpPr/>
            <p:nvPr/>
          </p:nvSpPr>
          <p:spPr>
            <a:xfrm>
              <a:off x="14021880" y="694601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09">
                  <a:moveTo>
                    <a:pt x="6997" y="1752"/>
                  </a:moveTo>
                  <a:lnTo>
                    <a:pt x="6489" y="520"/>
                  </a:lnTo>
                  <a:lnTo>
                    <a:pt x="5245" y="0"/>
                  </a:lnTo>
                  <a:lnTo>
                    <a:pt x="4000" y="520"/>
                  </a:lnTo>
                  <a:lnTo>
                    <a:pt x="3492" y="1739"/>
                  </a:ln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492" y="1778"/>
                  </a:lnTo>
                  <a:lnTo>
                    <a:pt x="4000" y="2997"/>
                  </a:lnTo>
                  <a:lnTo>
                    <a:pt x="5245" y="3505"/>
                  </a:lnTo>
                  <a:lnTo>
                    <a:pt x="6489" y="2997"/>
                  </a:lnTo>
                  <a:lnTo>
                    <a:pt x="6997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2" name="object 3352"/>
            <p:cNvSpPr/>
            <p:nvPr/>
          </p:nvSpPr>
          <p:spPr>
            <a:xfrm>
              <a:off x="14027130" y="6951263"/>
              <a:ext cx="7620" cy="24765"/>
            </a:xfrm>
            <a:custGeom>
              <a:avLst/>
              <a:gdLst/>
              <a:ahLst/>
              <a:cxnLst/>
              <a:rect l="l" t="t" r="r" b="b"/>
              <a:pathLst>
                <a:path w="7619" h="24765">
                  <a:moveTo>
                    <a:pt x="0" y="0"/>
                  </a:moveTo>
                  <a:lnTo>
                    <a:pt x="0" y="10502"/>
                  </a:lnTo>
                  <a:lnTo>
                    <a:pt x="3505" y="10502"/>
                  </a:lnTo>
                  <a:lnTo>
                    <a:pt x="3505" y="13995"/>
                  </a:lnTo>
                  <a:lnTo>
                    <a:pt x="6997" y="13995"/>
                  </a:lnTo>
                  <a:lnTo>
                    <a:pt x="6997" y="2449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3" name="object 3353"/>
            <p:cNvSpPr/>
            <p:nvPr/>
          </p:nvSpPr>
          <p:spPr>
            <a:xfrm>
              <a:off x="14032377" y="69775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4" name="object 3354"/>
            <p:cNvSpPr/>
            <p:nvPr/>
          </p:nvSpPr>
          <p:spPr>
            <a:xfrm>
              <a:off x="14034131" y="6982758"/>
              <a:ext cx="3810" cy="374650"/>
            </a:xfrm>
            <a:custGeom>
              <a:avLst/>
              <a:gdLst/>
              <a:ahLst/>
              <a:cxnLst/>
              <a:rect l="l" t="t" r="r" b="b"/>
              <a:pathLst>
                <a:path w="3809" h="374650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6997"/>
                  </a:lnTo>
                  <a:lnTo>
                    <a:pt x="0" y="6997"/>
                  </a:lnTo>
                  <a:lnTo>
                    <a:pt x="0" y="52489"/>
                  </a:lnTo>
                  <a:lnTo>
                    <a:pt x="3505" y="52489"/>
                  </a:lnTo>
                  <a:lnTo>
                    <a:pt x="3505" y="59486"/>
                  </a:lnTo>
                  <a:lnTo>
                    <a:pt x="0" y="59486"/>
                  </a:lnTo>
                  <a:lnTo>
                    <a:pt x="0" y="104990"/>
                  </a:lnTo>
                  <a:lnTo>
                    <a:pt x="3505" y="104990"/>
                  </a:lnTo>
                  <a:lnTo>
                    <a:pt x="3505" y="111988"/>
                  </a:lnTo>
                  <a:lnTo>
                    <a:pt x="0" y="111988"/>
                  </a:lnTo>
                  <a:lnTo>
                    <a:pt x="0" y="157480"/>
                  </a:lnTo>
                  <a:lnTo>
                    <a:pt x="3505" y="157480"/>
                  </a:lnTo>
                  <a:lnTo>
                    <a:pt x="3505" y="164477"/>
                  </a:lnTo>
                  <a:lnTo>
                    <a:pt x="0" y="164477"/>
                  </a:lnTo>
                  <a:lnTo>
                    <a:pt x="0" y="209969"/>
                  </a:lnTo>
                  <a:lnTo>
                    <a:pt x="3505" y="209969"/>
                  </a:lnTo>
                  <a:lnTo>
                    <a:pt x="3505" y="216966"/>
                  </a:lnTo>
                  <a:lnTo>
                    <a:pt x="0" y="216966"/>
                  </a:lnTo>
                  <a:lnTo>
                    <a:pt x="0" y="262458"/>
                  </a:lnTo>
                  <a:lnTo>
                    <a:pt x="3505" y="262458"/>
                  </a:lnTo>
                  <a:lnTo>
                    <a:pt x="3505" y="269455"/>
                  </a:lnTo>
                  <a:lnTo>
                    <a:pt x="0" y="269455"/>
                  </a:lnTo>
                  <a:lnTo>
                    <a:pt x="0" y="314960"/>
                  </a:lnTo>
                  <a:lnTo>
                    <a:pt x="3505" y="314960"/>
                  </a:lnTo>
                  <a:lnTo>
                    <a:pt x="3505" y="321957"/>
                  </a:lnTo>
                  <a:lnTo>
                    <a:pt x="0" y="321957"/>
                  </a:lnTo>
                  <a:lnTo>
                    <a:pt x="0" y="367449"/>
                  </a:lnTo>
                  <a:lnTo>
                    <a:pt x="3505" y="367449"/>
                  </a:lnTo>
                  <a:lnTo>
                    <a:pt x="3505" y="374446"/>
                  </a:lnTo>
                  <a:lnTo>
                    <a:pt x="0" y="37444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5" name="object 3355"/>
            <p:cNvSpPr/>
            <p:nvPr/>
          </p:nvSpPr>
          <p:spPr>
            <a:xfrm>
              <a:off x="14030902" y="735546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4838"/>
                  </a:moveTo>
                  <a:lnTo>
                    <a:pt x="1955" y="4025"/>
                  </a:lnTo>
                  <a:lnTo>
                    <a:pt x="3238" y="2108"/>
                  </a:lnTo>
                  <a:lnTo>
                    <a:pt x="323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6" name="object 3356"/>
            <p:cNvSpPr/>
            <p:nvPr/>
          </p:nvSpPr>
          <p:spPr>
            <a:xfrm>
              <a:off x="14028880" y="7362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7" name="object 3357"/>
            <p:cNvSpPr/>
            <p:nvPr/>
          </p:nvSpPr>
          <p:spPr>
            <a:xfrm>
              <a:off x="14023621" y="7360998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6515" y="0"/>
                  </a:moveTo>
                  <a:lnTo>
                    <a:pt x="2679" y="1015"/>
                  </a:lnTo>
                  <a:lnTo>
                    <a:pt x="0" y="4495"/>
                  </a:lnTo>
                  <a:lnTo>
                    <a:pt x="12" y="847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8" name="object 3358"/>
            <p:cNvSpPr/>
            <p:nvPr/>
          </p:nvSpPr>
          <p:spPr>
            <a:xfrm>
              <a:off x="14017127" y="7369440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0" y="8470"/>
                  </a:moveTo>
                  <a:lnTo>
                    <a:pt x="3835" y="7454"/>
                  </a:lnTo>
                  <a:lnTo>
                    <a:pt x="6515" y="3975"/>
                  </a:lnTo>
                  <a:lnTo>
                    <a:pt x="6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9" name="object 3359"/>
            <p:cNvSpPr/>
            <p:nvPr/>
          </p:nvSpPr>
          <p:spPr>
            <a:xfrm>
              <a:off x="14013135" y="7381702"/>
              <a:ext cx="7620" cy="179070"/>
            </a:xfrm>
            <a:custGeom>
              <a:avLst/>
              <a:gdLst/>
              <a:ahLst/>
              <a:cxnLst/>
              <a:rect l="l" t="t" r="r" b="b"/>
              <a:pathLst>
                <a:path w="7619" h="179070">
                  <a:moveTo>
                    <a:pt x="6997" y="0"/>
                  </a:moveTo>
                  <a:lnTo>
                    <a:pt x="6997" y="3505"/>
                  </a:lnTo>
                  <a:lnTo>
                    <a:pt x="3492" y="3505"/>
                  </a:lnTo>
                  <a:lnTo>
                    <a:pt x="3492" y="150482"/>
                  </a:lnTo>
                  <a:lnTo>
                    <a:pt x="0" y="150482"/>
                  </a:lnTo>
                  <a:lnTo>
                    <a:pt x="0" y="17847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0" name="object 3360"/>
            <p:cNvSpPr/>
            <p:nvPr/>
          </p:nvSpPr>
          <p:spPr>
            <a:xfrm>
              <a:off x="13572196" y="6888273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1" name="object 3361"/>
            <p:cNvSpPr/>
            <p:nvPr/>
          </p:nvSpPr>
          <p:spPr>
            <a:xfrm>
              <a:off x="13572196" y="6881272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2" name="object 3362"/>
            <p:cNvSpPr/>
            <p:nvPr/>
          </p:nvSpPr>
          <p:spPr>
            <a:xfrm>
              <a:off x="13579196" y="683578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3" name="object 3363"/>
            <p:cNvSpPr/>
            <p:nvPr/>
          </p:nvSpPr>
          <p:spPr>
            <a:xfrm>
              <a:off x="13568697" y="682878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4" name="object 3364"/>
            <p:cNvSpPr/>
            <p:nvPr/>
          </p:nvSpPr>
          <p:spPr>
            <a:xfrm>
              <a:off x="13568697" y="6821781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5" name="object 3365"/>
            <p:cNvSpPr/>
            <p:nvPr/>
          </p:nvSpPr>
          <p:spPr>
            <a:xfrm>
              <a:off x="13572196" y="6814783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6" name="object 3366"/>
            <p:cNvSpPr/>
            <p:nvPr/>
          </p:nvSpPr>
          <p:spPr>
            <a:xfrm>
              <a:off x="13575694" y="6811283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7" name="object 3367"/>
            <p:cNvSpPr/>
            <p:nvPr/>
          </p:nvSpPr>
          <p:spPr>
            <a:xfrm>
              <a:off x="13834653" y="6877773"/>
              <a:ext cx="35560" cy="10795"/>
            </a:xfrm>
            <a:custGeom>
              <a:avLst/>
              <a:gdLst/>
              <a:ahLst/>
              <a:cxnLst/>
              <a:rect l="l" t="t" r="r" b="b"/>
              <a:pathLst>
                <a:path w="35559" h="10795">
                  <a:moveTo>
                    <a:pt x="35001" y="0"/>
                  </a:moveTo>
                  <a:lnTo>
                    <a:pt x="35001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8" name="object 3368"/>
            <p:cNvSpPr/>
            <p:nvPr/>
          </p:nvSpPr>
          <p:spPr>
            <a:xfrm>
              <a:off x="13617694" y="6744792"/>
              <a:ext cx="21590" cy="10795"/>
            </a:xfrm>
            <a:custGeom>
              <a:avLst/>
              <a:gdLst/>
              <a:ahLst/>
              <a:cxnLst/>
              <a:rect l="l" t="t" r="r" b="b"/>
              <a:pathLst>
                <a:path w="21590" h="10795">
                  <a:moveTo>
                    <a:pt x="20993" y="0"/>
                  </a:moveTo>
                  <a:lnTo>
                    <a:pt x="20993" y="10502"/>
                  </a:lnTo>
                  <a:lnTo>
                    <a:pt x="3492" y="10502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9" name="object 3369"/>
            <p:cNvSpPr/>
            <p:nvPr/>
          </p:nvSpPr>
          <p:spPr>
            <a:xfrm>
              <a:off x="13612440" y="6755216"/>
              <a:ext cx="5715" cy="7620"/>
            </a:xfrm>
            <a:custGeom>
              <a:avLst/>
              <a:gdLst/>
              <a:ahLst/>
              <a:cxnLst/>
              <a:rect l="l" t="t" r="r" b="b"/>
              <a:pathLst>
                <a:path w="5715" h="7620">
                  <a:moveTo>
                    <a:pt x="0" y="7073"/>
                  </a:moveTo>
                  <a:lnTo>
                    <a:pt x="1714" y="7073"/>
                  </a:lnTo>
                  <a:lnTo>
                    <a:pt x="3327" y="6223"/>
                  </a:lnTo>
                  <a:lnTo>
                    <a:pt x="4318" y="4826"/>
                  </a:lnTo>
                  <a:lnTo>
                    <a:pt x="5295" y="3416"/>
                  </a:lnTo>
                  <a:lnTo>
                    <a:pt x="5524" y="1600"/>
                  </a:lnTo>
                  <a:lnTo>
                    <a:pt x="492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0" name="object 3370"/>
            <p:cNvSpPr/>
            <p:nvPr/>
          </p:nvSpPr>
          <p:spPr>
            <a:xfrm>
              <a:off x="13614191" y="676229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1" name="object 3371"/>
            <p:cNvSpPr/>
            <p:nvPr/>
          </p:nvSpPr>
          <p:spPr>
            <a:xfrm>
              <a:off x="13612437" y="676753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2" name="object 3372"/>
            <p:cNvSpPr/>
            <p:nvPr/>
          </p:nvSpPr>
          <p:spPr>
            <a:xfrm>
              <a:off x="13610690" y="6769289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19" h="45720">
                  <a:moveTo>
                    <a:pt x="0" y="0"/>
                  </a:moveTo>
                  <a:lnTo>
                    <a:pt x="0" y="41998"/>
                  </a:lnTo>
                  <a:lnTo>
                    <a:pt x="6997" y="41998"/>
                  </a:lnTo>
                  <a:lnTo>
                    <a:pt x="6997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3" name="object 3373"/>
            <p:cNvSpPr/>
            <p:nvPr/>
          </p:nvSpPr>
          <p:spPr>
            <a:xfrm>
              <a:off x="13608926" y="6813041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52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  <a:path w="10794" h="3809">
                  <a:moveTo>
                    <a:pt x="10515" y="1752"/>
                  </a:moveTo>
                  <a:lnTo>
                    <a:pt x="9994" y="508"/>
                  </a:lnTo>
                  <a:lnTo>
                    <a:pt x="8763" y="0"/>
                  </a:lnTo>
                  <a:lnTo>
                    <a:pt x="7518" y="508"/>
                  </a:lnTo>
                  <a:lnTo>
                    <a:pt x="7010" y="1752"/>
                  </a:lnTo>
                  <a:lnTo>
                    <a:pt x="7518" y="2984"/>
                  </a:lnTo>
                  <a:lnTo>
                    <a:pt x="8763" y="3505"/>
                  </a:lnTo>
                  <a:lnTo>
                    <a:pt x="9994" y="2984"/>
                  </a:lnTo>
                  <a:lnTo>
                    <a:pt x="1051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4" name="object 3374"/>
            <p:cNvSpPr/>
            <p:nvPr/>
          </p:nvSpPr>
          <p:spPr>
            <a:xfrm>
              <a:off x="13607193" y="6818282"/>
              <a:ext cx="7620" cy="487045"/>
            </a:xfrm>
            <a:custGeom>
              <a:avLst/>
              <a:gdLst/>
              <a:ahLst/>
              <a:cxnLst/>
              <a:rect l="l" t="t" r="r" b="b"/>
              <a:pathLst>
                <a:path w="7619" h="487045">
                  <a:moveTo>
                    <a:pt x="6997" y="0"/>
                  </a:moveTo>
                  <a:lnTo>
                    <a:pt x="6997" y="3505"/>
                  </a:lnTo>
                  <a:lnTo>
                    <a:pt x="3492" y="3505"/>
                  </a:lnTo>
                  <a:lnTo>
                    <a:pt x="3492" y="10502"/>
                  </a:lnTo>
                  <a:lnTo>
                    <a:pt x="0" y="10502"/>
                  </a:lnTo>
                  <a:lnTo>
                    <a:pt x="0" y="17500"/>
                  </a:lnTo>
                  <a:lnTo>
                    <a:pt x="3492" y="17500"/>
                  </a:lnTo>
                  <a:lnTo>
                    <a:pt x="3492" y="62991"/>
                  </a:lnTo>
                  <a:lnTo>
                    <a:pt x="0" y="62991"/>
                  </a:lnTo>
                  <a:lnTo>
                    <a:pt x="0" y="69989"/>
                  </a:lnTo>
                  <a:lnTo>
                    <a:pt x="3492" y="69989"/>
                  </a:lnTo>
                  <a:lnTo>
                    <a:pt x="3492" y="111988"/>
                  </a:lnTo>
                  <a:lnTo>
                    <a:pt x="0" y="111988"/>
                  </a:lnTo>
                  <a:lnTo>
                    <a:pt x="0" y="118986"/>
                  </a:lnTo>
                  <a:lnTo>
                    <a:pt x="3492" y="118986"/>
                  </a:lnTo>
                  <a:lnTo>
                    <a:pt x="3492" y="164477"/>
                  </a:lnTo>
                  <a:lnTo>
                    <a:pt x="0" y="164477"/>
                  </a:lnTo>
                  <a:lnTo>
                    <a:pt x="0" y="171475"/>
                  </a:lnTo>
                  <a:lnTo>
                    <a:pt x="3492" y="171475"/>
                  </a:lnTo>
                  <a:lnTo>
                    <a:pt x="3492" y="216966"/>
                  </a:lnTo>
                  <a:lnTo>
                    <a:pt x="0" y="216966"/>
                  </a:lnTo>
                  <a:lnTo>
                    <a:pt x="0" y="223964"/>
                  </a:lnTo>
                  <a:lnTo>
                    <a:pt x="3492" y="223964"/>
                  </a:lnTo>
                  <a:lnTo>
                    <a:pt x="3492" y="269455"/>
                  </a:lnTo>
                  <a:lnTo>
                    <a:pt x="0" y="269455"/>
                  </a:lnTo>
                  <a:lnTo>
                    <a:pt x="0" y="276466"/>
                  </a:lnTo>
                  <a:lnTo>
                    <a:pt x="3492" y="276466"/>
                  </a:lnTo>
                  <a:lnTo>
                    <a:pt x="3492" y="321957"/>
                  </a:lnTo>
                  <a:lnTo>
                    <a:pt x="0" y="321957"/>
                  </a:lnTo>
                  <a:lnTo>
                    <a:pt x="0" y="328955"/>
                  </a:lnTo>
                  <a:lnTo>
                    <a:pt x="3492" y="328955"/>
                  </a:lnTo>
                  <a:lnTo>
                    <a:pt x="3492" y="374446"/>
                  </a:lnTo>
                  <a:lnTo>
                    <a:pt x="0" y="374446"/>
                  </a:lnTo>
                  <a:lnTo>
                    <a:pt x="0" y="381444"/>
                  </a:lnTo>
                  <a:lnTo>
                    <a:pt x="3492" y="381444"/>
                  </a:lnTo>
                  <a:lnTo>
                    <a:pt x="3492" y="430441"/>
                  </a:lnTo>
                  <a:lnTo>
                    <a:pt x="0" y="430441"/>
                  </a:lnTo>
                  <a:lnTo>
                    <a:pt x="0" y="437438"/>
                  </a:lnTo>
                  <a:lnTo>
                    <a:pt x="3492" y="437438"/>
                  </a:lnTo>
                  <a:lnTo>
                    <a:pt x="3492" y="482930"/>
                  </a:lnTo>
                  <a:lnTo>
                    <a:pt x="0" y="482930"/>
                  </a:lnTo>
                  <a:lnTo>
                    <a:pt x="0" y="486435"/>
                  </a:lnTo>
                  <a:lnTo>
                    <a:pt x="3492" y="48643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5" name="object 3375"/>
            <p:cNvSpPr/>
            <p:nvPr/>
          </p:nvSpPr>
          <p:spPr>
            <a:xfrm>
              <a:off x="13607307" y="7304064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0"/>
                  </a:moveTo>
                  <a:lnTo>
                    <a:pt x="495" y="2349"/>
                  </a:lnTo>
                  <a:lnTo>
                    <a:pt x="2527" y="4038"/>
                  </a:lnTo>
                  <a:lnTo>
                    <a:pt x="4914" y="414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6" name="object 3376"/>
            <p:cNvSpPr/>
            <p:nvPr/>
          </p:nvSpPr>
          <p:spPr>
            <a:xfrm>
              <a:off x="13614191" y="7308212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4" h="14604">
                  <a:moveTo>
                    <a:pt x="0" y="0"/>
                  </a:moveTo>
                  <a:lnTo>
                    <a:pt x="10502" y="0"/>
                  </a:lnTo>
                  <a:lnTo>
                    <a:pt x="10502" y="13995"/>
                  </a:lnTo>
                  <a:lnTo>
                    <a:pt x="6997" y="139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7" name="object 3377"/>
            <p:cNvSpPr/>
            <p:nvPr/>
          </p:nvSpPr>
          <p:spPr>
            <a:xfrm>
              <a:off x="13615936" y="73204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8" name="object 3378"/>
            <p:cNvSpPr/>
            <p:nvPr/>
          </p:nvSpPr>
          <p:spPr>
            <a:xfrm>
              <a:off x="13617688" y="732571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9" name="object 3379"/>
            <p:cNvSpPr/>
            <p:nvPr/>
          </p:nvSpPr>
          <p:spPr>
            <a:xfrm>
              <a:off x="13614191" y="7329210"/>
              <a:ext cx="0" cy="31750"/>
            </a:xfrm>
            <a:custGeom>
              <a:avLst/>
              <a:gdLst/>
              <a:ahLst/>
              <a:cxnLst/>
              <a:rect l="l" t="t" r="r" b="b"/>
              <a:pathLst>
                <a:path h="31750">
                  <a:moveTo>
                    <a:pt x="0" y="0"/>
                  </a:moveTo>
                  <a:lnTo>
                    <a:pt x="0" y="31496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0" name="object 3380"/>
            <p:cNvSpPr/>
            <p:nvPr/>
          </p:nvSpPr>
          <p:spPr>
            <a:xfrm>
              <a:off x="13614191" y="735895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0"/>
                  </a:moveTo>
                  <a:lnTo>
                    <a:pt x="0" y="2120"/>
                  </a:lnTo>
                  <a:lnTo>
                    <a:pt x="1270" y="4025"/>
                  </a:lnTo>
                  <a:lnTo>
                    <a:pt x="3238" y="483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1" name="object 3381"/>
            <p:cNvSpPr/>
            <p:nvPr/>
          </p:nvSpPr>
          <p:spPr>
            <a:xfrm>
              <a:off x="13615936" y="7362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2" name="object 3382"/>
            <p:cNvSpPr/>
            <p:nvPr/>
          </p:nvSpPr>
          <p:spPr>
            <a:xfrm>
              <a:off x="13614688" y="7364497"/>
              <a:ext cx="13335" cy="17145"/>
            </a:xfrm>
            <a:custGeom>
              <a:avLst/>
              <a:gdLst/>
              <a:ahLst/>
              <a:cxnLst/>
              <a:rect l="l" t="t" r="r" b="b"/>
              <a:pathLst>
                <a:path w="13334" h="17145">
                  <a:moveTo>
                    <a:pt x="6502" y="8470"/>
                  </a:moveTo>
                  <a:lnTo>
                    <a:pt x="6502" y="4508"/>
                  </a:lnTo>
                  <a:lnTo>
                    <a:pt x="3835" y="1015"/>
                  </a:lnTo>
                  <a:lnTo>
                    <a:pt x="0" y="0"/>
                  </a:lnTo>
                </a:path>
                <a:path w="13334" h="17145">
                  <a:moveTo>
                    <a:pt x="6502" y="8470"/>
                  </a:moveTo>
                  <a:lnTo>
                    <a:pt x="6502" y="12433"/>
                  </a:lnTo>
                  <a:lnTo>
                    <a:pt x="9169" y="15925"/>
                  </a:lnTo>
                  <a:lnTo>
                    <a:pt x="13004" y="1694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3" name="object 3383"/>
            <p:cNvSpPr/>
            <p:nvPr/>
          </p:nvSpPr>
          <p:spPr>
            <a:xfrm>
              <a:off x="13628188" y="7381702"/>
              <a:ext cx="7620" cy="172085"/>
            </a:xfrm>
            <a:custGeom>
              <a:avLst/>
              <a:gdLst/>
              <a:ahLst/>
              <a:cxnLst/>
              <a:rect l="l" t="t" r="r" b="b"/>
              <a:pathLst>
                <a:path w="7619" h="172084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150482"/>
                  </a:lnTo>
                  <a:lnTo>
                    <a:pt x="6997" y="150482"/>
                  </a:lnTo>
                  <a:lnTo>
                    <a:pt x="6997" y="17147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4" name="object 3384"/>
            <p:cNvSpPr/>
            <p:nvPr/>
          </p:nvSpPr>
          <p:spPr>
            <a:xfrm>
              <a:off x="14055122" y="708774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5" name="object 3385"/>
            <p:cNvSpPr/>
            <p:nvPr/>
          </p:nvSpPr>
          <p:spPr>
            <a:xfrm>
              <a:off x="14142616" y="6832280"/>
              <a:ext cx="3810" cy="472440"/>
            </a:xfrm>
            <a:custGeom>
              <a:avLst/>
              <a:gdLst/>
              <a:ahLst/>
              <a:cxnLst/>
              <a:rect l="l" t="t" r="r" b="b"/>
              <a:pathLst>
                <a:path w="3809" h="472440">
                  <a:moveTo>
                    <a:pt x="0" y="0"/>
                  </a:moveTo>
                  <a:lnTo>
                    <a:pt x="3505" y="0"/>
                  </a:lnTo>
                  <a:lnTo>
                    <a:pt x="3505" y="48996"/>
                  </a:lnTo>
                  <a:lnTo>
                    <a:pt x="0" y="48996"/>
                  </a:lnTo>
                  <a:lnTo>
                    <a:pt x="0" y="55994"/>
                  </a:lnTo>
                  <a:lnTo>
                    <a:pt x="3505" y="55994"/>
                  </a:lnTo>
                  <a:lnTo>
                    <a:pt x="3505" y="101485"/>
                  </a:lnTo>
                  <a:lnTo>
                    <a:pt x="0" y="101485"/>
                  </a:lnTo>
                  <a:lnTo>
                    <a:pt x="0" y="104990"/>
                  </a:lnTo>
                  <a:lnTo>
                    <a:pt x="3505" y="104990"/>
                  </a:lnTo>
                  <a:lnTo>
                    <a:pt x="3505" y="150482"/>
                  </a:lnTo>
                  <a:lnTo>
                    <a:pt x="0" y="150482"/>
                  </a:lnTo>
                  <a:lnTo>
                    <a:pt x="0" y="157480"/>
                  </a:lnTo>
                  <a:lnTo>
                    <a:pt x="3505" y="157480"/>
                  </a:lnTo>
                  <a:lnTo>
                    <a:pt x="3505" y="202971"/>
                  </a:lnTo>
                  <a:lnTo>
                    <a:pt x="0" y="202971"/>
                  </a:lnTo>
                  <a:lnTo>
                    <a:pt x="0" y="209969"/>
                  </a:lnTo>
                  <a:lnTo>
                    <a:pt x="3505" y="209969"/>
                  </a:lnTo>
                  <a:lnTo>
                    <a:pt x="3505" y="255460"/>
                  </a:lnTo>
                  <a:lnTo>
                    <a:pt x="0" y="255460"/>
                  </a:lnTo>
                  <a:lnTo>
                    <a:pt x="0" y="262458"/>
                  </a:lnTo>
                  <a:lnTo>
                    <a:pt x="3505" y="262458"/>
                  </a:lnTo>
                  <a:lnTo>
                    <a:pt x="3505" y="307962"/>
                  </a:lnTo>
                  <a:lnTo>
                    <a:pt x="0" y="307962"/>
                  </a:lnTo>
                  <a:lnTo>
                    <a:pt x="0" y="314960"/>
                  </a:lnTo>
                  <a:lnTo>
                    <a:pt x="3505" y="314960"/>
                  </a:lnTo>
                  <a:lnTo>
                    <a:pt x="3505" y="360451"/>
                  </a:lnTo>
                  <a:lnTo>
                    <a:pt x="0" y="360451"/>
                  </a:lnTo>
                  <a:lnTo>
                    <a:pt x="0" y="367449"/>
                  </a:lnTo>
                  <a:lnTo>
                    <a:pt x="3505" y="367449"/>
                  </a:lnTo>
                  <a:lnTo>
                    <a:pt x="3505" y="412940"/>
                  </a:lnTo>
                  <a:lnTo>
                    <a:pt x="0" y="412940"/>
                  </a:lnTo>
                  <a:lnTo>
                    <a:pt x="0" y="419938"/>
                  </a:lnTo>
                  <a:lnTo>
                    <a:pt x="3505" y="419938"/>
                  </a:lnTo>
                  <a:lnTo>
                    <a:pt x="3505" y="465429"/>
                  </a:lnTo>
                  <a:lnTo>
                    <a:pt x="0" y="465429"/>
                  </a:lnTo>
                  <a:lnTo>
                    <a:pt x="0" y="472427"/>
                  </a:lnTo>
                  <a:lnTo>
                    <a:pt x="3505" y="47242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6" name="object 3386"/>
            <p:cNvSpPr/>
            <p:nvPr/>
          </p:nvSpPr>
          <p:spPr>
            <a:xfrm>
              <a:off x="14142516" y="7302778"/>
              <a:ext cx="5080" cy="5715"/>
            </a:xfrm>
            <a:custGeom>
              <a:avLst/>
              <a:gdLst/>
              <a:ahLst/>
              <a:cxnLst/>
              <a:rect l="l" t="t" r="r" b="b"/>
              <a:pathLst>
                <a:path w="5080" h="5715">
                  <a:moveTo>
                    <a:pt x="101" y="0"/>
                  </a:moveTo>
                  <a:lnTo>
                    <a:pt x="0" y="2717"/>
                  </a:lnTo>
                  <a:lnTo>
                    <a:pt x="1993" y="5054"/>
                  </a:lnTo>
                  <a:lnTo>
                    <a:pt x="4699" y="53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7" name="object 3387"/>
            <p:cNvSpPr/>
            <p:nvPr/>
          </p:nvSpPr>
          <p:spPr>
            <a:xfrm>
              <a:off x="14149614" y="7308212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19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3505" y="1399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8" name="object 3388"/>
            <p:cNvSpPr/>
            <p:nvPr/>
          </p:nvSpPr>
          <p:spPr>
            <a:xfrm>
              <a:off x="14147851" y="7320457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5257"/>
                  </a:moveTo>
                  <a:lnTo>
                    <a:pt x="2997" y="4025"/>
                  </a:lnTo>
                  <a:lnTo>
                    <a:pt x="1752" y="3505"/>
                  </a:lnTo>
                  <a:lnTo>
                    <a:pt x="520" y="4025"/>
                  </a:lnTo>
                  <a:lnTo>
                    <a:pt x="0" y="5257"/>
                  </a:lnTo>
                  <a:lnTo>
                    <a:pt x="520" y="6502"/>
                  </a:lnTo>
                  <a:lnTo>
                    <a:pt x="1752" y="7010"/>
                  </a:lnTo>
                  <a:lnTo>
                    <a:pt x="2997" y="6502"/>
                  </a:lnTo>
                  <a:lnTo>
                    <a:pt x="3505" y="5257"/>
                  </a:lnTo>
                  <a:close/>
                </a:path>
                <a:path w="3809" h="7620">
                  <a:moveTo>
                    <a:pt x="3505" y="1752"/>
                  </a:moveTo>
                  <a:lnTo>
                    <a:pt x="2997" y="520"/>
                  </a:lnTo>
                  <a:lnTo>
                    <a:pt x="1752" y="0"/>
                  </a:lnTo>
                  <a:lnTo>
                    <a:pt x="520" y="520"/>
                  </a:lnTo>
                  <a:lnTo>
                    <a:pt x="0" y="1752"/>
                  </a:lnTo>
                  <a:lnTo>
                    <a:pt x="520" y="2997"/>
                  </a:lnTo>
                  <a:lnTo>
                    <a:pt x="1752" y="3505"/>
                  </a:lnTo>
                  <a:lnTo>
                    <a:pt x="2997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9" name="object 3389"/>
            <p:cNvSpPr/>
            <p:nvPr/>
          </p:nvSpPr>
          <p:spPr>
            <a:xfrm>
              <a:off x="14146109" y="7329210"/>
              <a:ext cx="3810" cy="28575"/>
            </a:xfrm>
            <a:custGeom>
              <a:avLst/>
              <a:gdLst/>
              <a:ahLst/>
              <a:cxnLst/>
              <a:rect l="l" t="t" r="r" b="b"/>
              <a:pathLst>
                <a:path w="3809" h="28575">
                  <a:moveTo>
                    <a:pt x="3505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3505" y="2799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0" name="object 3390"/>
            <p:cNvSpPr/>
            <p:nvPr/>
          </p:nvSpPr>
          <p:spPr>
            <a:xfrm>
              <a:off x="14146115" y="735545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0"/>
                  </a:moveTo>
                  <a:lnTo>
                    <a:pt x="0" y="2120"/>
                  </a:lnTo>
                  <a:lnTo>
                    <a:pt x="1270" y="4025"/>
                  </a:lnTo>
                  <a:lnTo>
                    <a:pt x="3225" y="483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1" name="object 3391"/>
            <p:cNvSpPr/>
            <p:nvPr/>
          </p:nvSpPr>
          <p:spPr>
            <a:xfrm>
              <a:off x="14147860" y="7362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2" name="object 3392"/>
            <p:cNvSpPr/>
            <p:nvPr/>
          </p:nvSpPr>
          <p:spPr>
            <a:xfrm>
              <a:off x="14150111" y="7360997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6502" y="8470"/>
                  </a:moveTo>
                  <a:lnTo>
                    <a:pt x="6502" y="4508"/>
                  </a:lnTo>
                  <a:lnTo>
                    <a:pt x="3835" y="101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3" name="object 3393"/>
            <p:cNvSpPr/>
            <p:nvPr/>
          </p:nvSpPr>
          <p:spPr>
            <a:xfrm>
              <a:off x="14153114" y="7369442"/>
              <a:ext cx="6985" cy="8890"/>
            </a:xfrm>
            <a:custGeom>
              <a:avLst/>
              <a:gdLst/>
              <a:ahLst/>
              <a:cxnLst/>
              <a:rect l="l" t="t" r="r" b="b"/>
              <a:pathLst>
                <a:path w="6984" h="8890">
                  <a:moveTo>
                    <a:pt x="0" y="0"/>
                  </a:moveTo>
                  <a:lnTo>
                    <a:pt x="0" y="3962"/>
                  </a:lnTo>
                  <a:lnTo>
                    <a:pt x="2667" y="7454"/>
                  </a:lnTo>
                  <a:lnTo>
                    <a:pt x="6502" y="847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4" name="object 3394"/>
            <p:cNvSpPr/>
            <p:nvPr/>
          </p:nvSpPr>
          <p:spPr>
            <a:xfrm>
              <a:off x="14163613" y="7381702"/>
              <a:ext cx="3810" cy="182245"/>
            </a:xfrm>
            <a:custGeom>
              <a:avLst/>
              <a:gdLst/>
              <a:ahLst/>
              <a:cxnLst/>
              <a:rect l="l" t="t" r="r" b="b"/>
              <a:pathLst>
                <a:path w="3809" h="182245">
                  <a:moveTo>
                    <a:pt x="0" y="0"/>
                  </a:moveTo>
                  <a:lnTo>
                    <a:pt x="0" y="3505"/>
                  </a:lnTo>
                  <a:lnTo>
                    <a:pt x="0" y="150482"/>
                  </a:lnTo>
                  <a:lnTo>
                    <a:pt x="3505" y="150482"/>
                  </a:lnTo>
                  <a:lnTo>
                    <a:pt x="3505" y="181978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5" name="object 3395"/>
            <p:cNvSpPr/>
            <p:nvPr/>
          </p:nvSpPr>
          <p:spPr>
            <a:xfrm>
              <a:off x="14146115" y="680778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09">
                  <a:moveTo>
                    <a:pt x="0" y="0"/>
                  </a:moveTo>
                  <a:lnTo>
                    <a:pt x="6997" y="0"/>
                  </a:lnTo>
                  <a:lnTo>
                    <a:pt x="6997" y="350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6" name="object 3396"/>
            <p:cNvSpPr/>
            <p:nvPr/>
          </p:nvSpPr>
          <p:spPr>
            <a:xfrm>
              <a:off x="14144358" y="6813041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3505" y="1752"/>
                  </a:move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84"/>
                  </a:lnTo>
                  <a:lnTo>
                    <a:pt x="1752" y="3505"/>
                  </a:lnTo>
                  <a:lnTo>
                    <a:pt x="2984" y="2984"/>
                  </a:lnTo>
                  <a:lnTo>
                    <a:pt x="3505" y="1752"/>
                  </a:lnTo>
                  <a:close/>
                </a:path>
                <a:path w="10794" h="3809">
                  <a:moveTo>
                    <a:pt x="10502" y="1752"/>
                  </a:moveTo>
                  <a:lnTo>
                    <a:pt x="9994" y="508"/>
                  </a:lnTo>
                  <a:lnTo>
                    <a:pt x="8750" y="0"/>
                  </a:lnTo>
                  <a:lnTo>
                    <a:pt x="7505" y="508"/>
                  </a:lnTo>
                  <a:lnTo>
                    <a:pt x="6997" y="1752"/>
                  </a:lnTo>
                  <a:lnTo>
                    <a:pt x="7505" y="2984"/>
                  </a:lnTo>
                  <a:lnTo>
                    <a:pt x="8750" y="3505"/>
                  </a:lnTo>
                  <a:lnTo>
                    <a:pt x="9994" y="2984"/>
                  </a:lnTo>
                  <a:lnTo>
                    <a:pt x="10502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7" name="object 3397"/>
            <p:cNvSpPr/>
            <p:nvPr/>
          </p:nvSpPr>
          <p:spPr>
            <a:xfrm>
              <a:off x="14146109" y="6818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3505" y="3505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8" name="object 3398"/>
            <p:cNvSpPr/>
            <p:nvPr/>
          </p:nvSpPr>
          <p:spPr>
            <a:xfrm>
              <a:off x="14128618" y="6839272"/>
              <a:ext cx="10795" cy="35560"/>
            </a:xfrm>
            <a:custGeom>
              <a:avLst/>
              <a:gdLst/>
              <a:ahLst/>
              <a:cxnLst/>
              <a:rect l="l" t="t" r="r" b="b"/>
              <a:pathLst>
                <a:path w="10794" h="35559">
                  <a:moveTo>
                    <a:pt x="0" y="35001"/>
                  </a:moveTo>
                  <a:lnTo>
                    <a:pt x="10502" y="35001"/>
                  </a:lnTo>
                  <a:lnTo>
                    <a:pt x="10502" y="0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9" name="object 3399"/>
            <p:cNvSpPr/>
            <p:nvPr/>
          </p:nvSpPr>
          <p:spPr>
            <a:xfrm>
              <a:off x="14114619" y="6944263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0" y="31496"/>
                  </a:moveTo>
                  <a:lnTo>
                    <a:pt x="24498" y="31496"/>
                  </a:lnTo>
                  <a:lnTo>
                    <a:pt x="24498" y="0"/>
                  </a:ln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0" name="object 3400"/>
            <p:cNvSpPr/>
            <p:nvPr/>
          </p:nvSpPr>
          <p:spPr>
            <a:xfrm>
              <a:off x="14053375" y="698100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1" name="object 3401"/>
            <p:cNvSpPr/>
            <p:nvPr/>
          </p:nvSpPr>
          <p:spPr>
            <a:xfrm>
              <a:off x="14055122" y="698975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2" name="object 3402"/>
            <p:cNvSpPr/>
            <p:nvPr/>
          </p:nvSpPr>
          <p:spPr>
            <a:xfrm>
              <a:off x="14053375" y="70404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3" name="object 3403"/>
            <p:cNvSpPr/>
            <p:nvPr/>
          </p:nvSpPr>
          <p:spPr>
            <a:xfrm>
              <a:off x="14055122" y="703525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4" name="object 3404"/>
            <p:cNvSpPr/>
            <p:nvPr/>
          </p:nvSpPr>
          <p:spPr>
            <a:xfrm>
              <a:off x="14114619" y="7049249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0" y="31496"/>
                  </a:moveTo>
                  <a:lnTo>
                    <a:pt x="24498" y="31496"/>
                  </a:lnTo>
                  <a:lnTo>
                    <a:pt x="24498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5" name="object 3405"/>
            <p:cNvSpPr/>
            <p:nvPr/>
          </p:nvSpPr>
          <p:spPr>
            <a:xfrm>
              <a:off x="14053375" y="709299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6" name="object 3406"/>
            <p:cNvSpPr/>
            <p:nvPr/>
          </p:nvSpPr>
          <p:spPr>
            <a:xfrm>
              <a:off x="14114619" y="7154233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0" y="31495"/>
                  </a:moveTo>
                  <a:lnTo>
                    <a:pt x="24498" y="31495"/>
                  </a:lnTo>
                  <a:lnTo>
                    <a:pt x="24498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7" name="object 3407"/>
            <p:cNvSpPr/>
            <p:nvPr/>
          </p:nvSpPr>
          <p:spPr>
            <a:xfrm>
              <a:off x="14053376" y="7197978"/>
              <a:ext cx="3810" cy="56515"/>
            </a:xfrm>
            <a:custGeom>
              <a:avLst/>
              <a:gdLst/>
              <a:ahLst/>
              <a:cxnLst/>
              <a:rect l="l" t="t" r="r" b="b"/>
              <a:pathLst>
                <a:path w="3809" h="56515">
                  <a:moveTo>
                    <a:pt x="3505" y="54241"/>
                  </a:moveTo>
                  <a:lnTo>
                    <a:pt x="2984" y="53009"/>
                  </a:lnTo>
                  <a:lnTo>
                    <a:pt x="1752" y="52489"/>
                  </a:lnTo>
                  <a:lnTo>
                    <a:pt x="508" y="53009"/>
                  </a:lnTo>
                  <a:lnTo>
                    <a:pt x="0" y="54241"/>
                  </a:lnTo>
                  <a:lnTo>
                    <a:pt x="508" y="55486"/>
                  </a:lnTo>
                  <a:lnTo>
                    <a:pt x="1752" y="55994"/>
                  </a:lnTo>
                  <a:lnTo>
                    <a:pt x="2984" y="55486"/>
                  </a:lnTo>
                  <a:lnTo>
                    <a:pt x="3505" y="54241"/>
                  </a:lnTo>
                  <a:close/>
                </a:path>
                <a:path w="3809" h="56515">
                  <a:moveTo>
                    <a:pt x="3505" y="1752"/>
                  </a:moveTo>
                  <a:lnTo>
                    <a:pt x="2984" y="520"/>
                  </a:lnTo>
                  <a:lnTo>
                    <a:pt x="1752" y="0"/>
                  </a:lnTo>
                  <a:lnTo>
                    <a:pt x="508" y="520"/>
                  </a:lnTo>
                  <a:lnTo>
                    <a:pt x="0" y="1752"/>
                  </a:lnTo>
                  <a:lnTo>
                    <a:pt x="508" y="2997"/>
                  </a:lnTo>
                  <a:lnTo>
                    <a:pt x="1752" y="3505"/>
                  </a:lnTo>
                  <a:lnTo>
                    <a:pt x="2984" y="2997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8" name="object 3408"/>
            <p:cNvSpPr/>
            <p:nvPr/>
          </p:nvSpPr>
          <p:spPr>
            <a:xfrm>
              <a:off x="14114619" y="7259219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0" y="31496"/>
                  </a:moveTo>
                  <a:lnTo>
                    <a:pt x="24498" y="31496"/>
                  </a:lnTo>
                  <a:lnTo>
                    <a:pt x="24498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9" name="object 3409"/>
            <p:cNvSpPr/>
            <p:nvPr/>
          </p:nvSpPr>
          <p:spPr>
            <a:xfrm>
              <a:off x="14053375" y="730296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0" name="object 3410"/>
            <p:cNvSpPr/>
            <p:nvPr/>
          </p:nvSpPr>
          <p:spPr>
            <a:xfrm>
              <a:off x="14037633" y="73572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1" name="object 3411"/>
            <p:cNvSpPr/>
            <p:nvPr/>
          </p:nvSpPr>
          <p:spPr>
            <a:xfrm>
              <a:off x="14030629" y="73642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2" name="object 3412"/>
            <p:cNvSpPr/>
            <p:nvPr/>
          </p:nvSpPr>
          <p:spPr>
            <a:xfrm>
              <a:off x="14020129" y="73817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3" name="object 3413"/>
            <p:cNvSpPr/>
            <p:nvPr/>
          </p:nvSpPr>
          <p:spPr>
            <a:xfrm>
              <a:off x="14020129" y="73852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4" name="object 3414"/>
            <p:cNvSpPr/>
            <p:nvPr/>
          </p:nvSpPr>
          <p:spPr>
            <a:xfrm>
              <a:off x="14132116" y="7455191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5"/>
                  </a:moveTo>
                  <a:lnTo>
                    <a:pt x="27990" y="31495"/>
                  </a:lnTo>
                  <a:lnTo>
                    <a:pt x="27990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5" name="object 3415"/>
            <p:cNvSpPr/>
            <p:nvPr/>
          </p:nvSpPr>
          <p:spPr>
            <a:xfrm>
              <a:off x="14132116" y="7497186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5"/>
                  </a:moveTo>
                  <a:lnTo>
                    <a:pt x="27990" y="31495"/>
                  </a:lnTo>
                  <a:lnTo>
                    <a:pt x="27990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6" name="object 3416"/>
            <p:cNvSpPr/>
            <p:nvPr/>
          </p:nvSpPr>
          <p:spPr>
            <a:xfrm>
              <a:off x="13568697" y="6597813"/>
              <a:ext cx="7620" cy="21590"/>
            </a:xfrm>
            <a:custGeom>
              <a:avLst/>
              <a:gdLst/>
              <a:ahLst/>
              <a:cxnLst/>
              <a:rect l="l" t="t" r="r" b="b"/>
              <a:pathLst>
                <a:path w="7619" h="21590">
                  <a:moveTo>
                    <a:pt x="0" y="0"/>
                  </a:moveTo>
                  <a:lnTo>
                    <a:pt x="0" y="6997"/>
                  </a:lnTo>
                  <a:lnTo>
                    <a:pt x="3505" y="6997"/>
                  </a:lnTo>
                  <a:lnTo>
                    <a:pt x="3505" y="20993"/>
                  </a:lnTo>
                  <a:lnTo>
                    <a:pt x="6997" y="2099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7" name="object 3417"/>
            <p:cNvSpPr/>
            <p:nvPr/>
          </p:nvSpPr>
          <p:spPr>
            <a:xfrm>
              <a:off x="13573942" y="66205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8" name="object 3418"/>
            <p:cNvSpPr/>
            <p:nvPr/>
          </p:nvSpPr>
          <p:spPr>
            <a:xfrm>
              <a:off x="13579196" y="6622309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62992"/>
                  </a:lnTo>
                  <a:lnTo>
                    <a:pt x="0" y="62992"/>
                  </a:lnTo>
                  <a:lnTo>
                    <a:pt x="0" y="664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9" name="object 3419"/>
            <p:cNvSpPr/>
            <p:nvPr/>
          </p:nvSpPr>
          <p:spPr>
            <a:xfrm>
              <a:off x="13578599" y="6688129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79">
                  <a:moveTo>
                    <a:pt x="0" y="4851"/>
                  </a:moveTo>
                  <a:lnTo>
                    <a:pt x="800" y="3340"/>
                  </a:lnTo>
                  <a:lnTo>
                    <a:pt x="800" y="1511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0" name="object 3420"/>
            <p:cNvSpPr/>
            <p:nvPr/>
          </p:nvSpPr>
          <p:spPr>
            <a:xfrm>
              <a:off x="13573154" y="6691106"/>
              <a:ext cx="1905" cy="2540"/>
            </a:xfrm>
            <a:custGeom>
              <a:avLst/>
              <a:gdLst/>
              <a:ahLst/>
              <a:cxnLst/>
              <a:rect l="l" t="t" r="r" b="b"/>
              <a:pathLst>
                <a:path w="1905" h="2540">
                  <a:moveTo>
                    <a:pt x="0" y="2108"/>
                  </a:moveTo>
                  <a:lnTo>
                    <a:pt x="609" y="1485"/>
                  </a:lnTo>
                  <a:lnTo>
                    <a:pt x="1130" y="761"/>
                  </a:lnTo>
                  <a:lnTo>
                    <a:pt x="154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1" name="object 3421"/>
            <p:cNvSpPr/>
            <p:nvPr/>
          </p:nvSpPr>
          <p:spPr>
            <a:xfrm>
              <a:off x="13593193" y="6636308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4">
                  <a:moveTo>
                    <a:pt x="0" y="384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2" name="object 3422"/>
            <p:cNvSpPr/>
            <p:nvPr/>
          </p:nvSpPr>
          <p:spPr>
            <a:xfrm>
              <a:off x="13589693" y="6632811"/>
              <a:ext cx="0" cy="45720"/>
            </a:xfrm>
            <a:custGeom>
              <a:avLst/>
              <a:gdLst/>
              <a:ahLst/>
              <a:cxnLst/>
              <a:rect l="l" t="t" r="r" b="b"/>
              <a:pathLst>
                <a:path h="45720">
                  <a:moveTo>
                    <a:pt x="0" y="4549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3" name="object 3423"/>
            <p:cNvSpPr/>
            <p:nvPr/>
          </p:nvSpPr>
          <p:spPr>
            <a:xfrm>
              <a:off x="14121619" y="668880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4" name="object 3424"/>
            <p:cNvSpPr/>
            <p:nvPr/>
          </p:nvSpPr>
          <p:spPr>
            <a:xfrm>
              <a:off x="14121619" y="66853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5" name="object 3425"/>
            <p:cNvSpPr/>
            <p:nvPr/>
          </p:nvSpPr>
          <p:spPr>
            <a:xfrm>
              <a:off x="14072629" y="6632808"/>
              <a:ext cx="21590" cy="45720"/>
            </a:xfrm>
            <a:custGeom>
              <a:avLst/>
              <a:gdLst/>
              <a:ahLst/>
              <a:cxnLst/>
              <a:rect l="l" t="t" r="r" b="b"/>
              <a:pathLst>
                <a:path w="21590" h="45720">
                  <a:moveTo>
                    <a:pt x="20993" y="0"/>
                  </a:moveTo>
                  <a:lnTo>
                    <a:pt x="0" y="0"/>
                  </a:lnTo>
                  <a:lnTo>
                    <a:pt x="0" y="45491"/>
                  </a:lnTo>
                  <a:lnTo>
                    <a:pt x="20993" y="45491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6" name="object 3426"/>
            <p:cNvSpPr/>
            <p:nvPr/>
          </p:nvSpPr>
          <p:spPr>
            <a:xfrm>
              <a:off x="14076122" y="6636307"/>
              <a:ext cx="17780" cy="38735"/>
            </a:xfrm>
            <a:custGeom>
              <a:avLst/>
              <a:gdLst/>
              <a:ahLst/>
              <a:cxnLst/>
              <a:rect l="l" t="t" r="r" b="b"/>
              <a:pathLst>
                <a:path w="17780" h="38734">
                  <a:moveTo>
                    <a:pt x="17500" y="0"/>
                  </a:moveTo>
                  <a:lnTo>
                    <a:pt x="0" y="0"/>
                  </a:lnTo>
                  <a:lnTo>
                    <a:pt x="0" y="38493"/>
                  </a:lnTo>
                  <a:lnTo>
                    <a:pt x="17500" y="3849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7" name="object 3427"/>
            <p:cNvSpPr/>
            <p:nvPr/>
          </p:nvSpPr>
          <p:spPr>
            <a:xfrm>
              <a:off x="14121615" y="66188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8" name="object 3428"/>
            <p:cNvSpPr/>
            <p:nvPr/>
          </p:nvSpPr>
          <p:spPr>
            <a:xfrm>
              <a:off x="14118120" y="66258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9" name="object 3429"/>
            <p:cNvSpPr/>
            <p:nvPr/>
          </p:nvSpPr>
          <p:spPr>
            <a:xfrm>
              <a:off x="14051631" y="6597813"/>
              <a:ext cx="45720" cy="21590"/>
            </a:xfrm>
            <a:custGeom>
              <a:avLst/>
              <a:gdLst/>
              <a:ahLst/>
              <a:cxnLst/>
              <a:rect l="l" t="t" r="r" b="b"/>
              <a:pathLst>
                <a:path w="45719" h="21590">
                  <a:moveTo>
                    <a:pt x="45491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492" y="6997"/>
                  </a:lnTo>
                  <a:lnTo>
                    <a:pt x="3492" y="20993"/>
                  </a:lnTo>
                  <a:lnTo>
                    <a:pt x="6997" y="20993"/>
                  </a:lnTo>
                  <a:lnTo>
                    <a:pt x="10502" y="20993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0" name="object 3430"/>
            <p:cNvSpPr/>
            <p:nvPr/>
          </p:nvSpPr>
          <p:spPr>
            <a:xfrm>
              <a:off x="14060376" y="66205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1" name="object 3431"/>
            <p:cNvSpPr/>
            <p:nvPr/>
          </p:nvSpPr>
          <p:spPr>
            <a:xfrm>
              <a:off x="14062128" y="6622309"/>
              <a:ext cx="3810" cy="66675"/>
            </a:xfrm>
            <a:custGeom>
              <a:avLst/>
              <a:gdLst/>
              <a:ahLst/>
              <a:cxnLst/>
              <a:rect l="l" t="t" r="r" b="b"/>
              <a:pathLst>
                <a:path w="3809" h="66675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62992"/>
                  </a:lnTo>
                  <a:lnTo>
                    <a:pt x="0" y="62992"/>
                  </a:lnTo>
                  <a:lnTo>
                    <a:pt x="0" y="66497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2" name="object 3432"/>
            <p:cNvSpPr/>
            <p:nvPr/>
          </p:nvSpPr>
          <p:spPr>
            <a:xfrm>
              <a:off x="14061531" y="6688129"/>
              <a:ext cx="1270" cy="5080"/>
            </a:xfrm>
            <a:custGeom>
              <a:avLst/>
              <a:gdLst/>
              <a:ahLst/>
              <a:cxnLst/>
              <a:rect l="l" t="t" r="r" b="b"/>
              <a:pathLst>
                <a:path w="1269" h="5079">
                  <a:moveTo>
                    <a:pt x="0" y="4851"/>
                  </a:moveTo>
                  <a:lnTo>
                    <a:pt x="800" y="3340"/>
                  </a:lnTo>
                  <a:lnTo>
                    <a:pt x="800" y="1511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3" name="object 3433"/>
            <p:cNvSpPr/>
            <p:nvPr/>
          </p:nvSpPr>
          <p:spPr>
            <a:xfrm>
              <a:off x="14057036" y="6691103"/>
              <a:ext cx="635" cy="1270"/>
            </a:xfrm>
            <a:custGeom>
              <a:avLst/>
              <a:gdLst/>
              <a:ahLst/>
              <a:cxnLst/>
              <a:rect l="l" t="t" r="r" b="b"/>
              <a:pathLst>
                <a:path w="634" h="1270">
                  <a:moveTo>
                    <a:pt x="0" y="977"/>
                  </a:moveTo>
                  <a:lnTo>
                    <a:pt x="215" y="673"/>
                  </a:lnTo>
                  <a:lnTo>
                    <a:pt x="419" y="342"/>
                  </a:lnTo>
                  <a:lnTo>
                    <a:pt x="5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4" name="object 3434"/>
            <p:cNvSpPr/>
            <p:nvPr/>
          </p:nvSpPr>
          <p:spPr>
            <a:xfrm>
              <a:off x="14128618" y="66048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5" name="object 3435"/>
            <p:cNvSpPr/>
            <p:nvPr/>
          </p:nvSpPr>
          <p:spPr>
            <a:xfrm>
              <a:off x="14128618" y="669929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6" name="object 3436"/>
            <p:cNvSpPr/>
            <p:nvPr/>
          </p:nvSpPr>
          <p:spPr>
            <a:xfrm>
              <a:off x="13449714" y="688827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7" name="object 3437"/>
            <p:cNvSpPr/>
            <p:nvPr/>
          </p:nvSpPr>
          <p:spPr>
            <a:xfrm>
              <a:off x="9498767" y="4148159"/>
              <a:ext cx="948690" cy="165100"/>
            </a:xfrm>
            <a:custGeom>
              <a:avLst/>
              <a:gdLst/>
              <a:ahLst/>
              <a:cxnLst/>
              <a:rect l="l" t="t" r="r" b="b"/>
              <a:pathLst>
                <a:path w="948690" h="165100">
                  <a:moveTo>
                    <a:pt x="948372" y="164477"/>
                  </a:moveTo>
                  <a:lnTo>
                    <a:pt x="57392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8" name="object 3438"/>
            <p:cNvSpPr/>
            <p:nvPr/>
          </p:nvSpPr>
          <p:spPr>
            <a:xfrm>
              <a:off x="10286164" y="475357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9" name="object 3439"/>
            <p:cNvSpPr/>
            <p:nvPr/>
          </p:nvSpPr>
          <p:spPr>
            <a:xfrm>
              <a:off x="10286164" y="480956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0" name="object 3440"/>
            <p:cNvSpPr/>
            <p:nvPr/>
          </p:nvSpPr>
          <p:spPr>
            <a:xfrm>
              <a:off x="10286164" y="48655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1" name="object 3441"/>
            <p:cNvSpPr/>
            <p:nvPr/>
          </p:nvSpPr>
          <p:spPr>
            <a:xfrm>
              <a:off x="10284409" y="49197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2" name="object 3442"/>
            <p:cNvSpPr/>
            <p:nvPr/>
          </p:nvSpPr>
          <p:spPr>
            <a:xfrm>
              <a:off x="10286164" y="477107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3" name="object 3443"/>
            <p:cNvSpPr/>
            <p:nvPr/>
          </p:nvSpPr>
          <p:spPr>
            <a:xfrm>
              <a:off x="10286164" y="482706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4" name="object 3444"/>
            <p:cNvSpPr/>
            <p:nvPr/>
          </p:nvSpPr>
          <p:spPr>
            <a:xfrm>
              <a:off x="10286164" y="48830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5" name="object 3445"/>
            <p:cNvSpPr/>
            <p:nvPr/>
          </p:nvSpPr>
          <p:spPr>
            <a:xfrm>
              <a:off x="9404286" y="4589091"/>
              <a:ext cx="895985" cy="136525"/>
            </a:xfrm>
            <a:custGeom>
              <a:avLst/>
              <a:gdLst/>
              <a:ahLst/>
              <a:cxnLst/>
              <a:rect l="l" t="t" r="r" b="b"/>
              <a:pathLst>
                <a:path w="895984" h="136525">
                  <a:moveTo>
                    <a:pt x="0" y="136486"/>
                  </a:moveTo>
                  <a:lnTo>
                    <a:pt x="0" y="0"/>
                  </a:lnTo>
                  <a:lnTo>
                    <a:pt x="895870" y="0"/>
                  </a:lnTo>
                  <a:lnTo>
                    <a:pt x="895870" y="13648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6" name="object 3446"/>
            <p:cNvSpPr/>
            <p:nvPr/>
          </p:nvSpPr>
          <p:spPr>
            <a:xfrm>
              <a:off x="9411284" y="4596102"/>
              <a:ext cx="882015" cy="129539"/>
            </a:xfrm>
            <a:custGeom>
              <a:avLst/>
              <a:gdLst/>
              <a:ahLst/>
              <a:cxnLst/>
              <a:rect l="l" t="t" r="r" b="b"/>
              <a:pathLst>
                <a:path w="882015" h="129539">
                  <a:moveTo>
                    <a:pt x="0" y="129476"/>
                  </a:moveTo>
                  <a:lnTo>
                    <a:pt x="0" y="0"/>
                  </a:lnTo>
                  <a:lnTo>
                    <a:pt x="881875" y="0"/>
                  </a:lnTo>
                  <a:lnTo>
                    <a:pt x="881875" y="12947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7" name="object 3447"/>
            <p:cNvSpPr/>
            <p:nvPr/>
          </p:nvSpPr>
          <p:spPr>
            <a:xfrm>
              <a:off x="6048264" y="5519967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6997"/>
                  </a:moveTo>
                  <a:lnTo>
                    <a:pt x="13995" y="0"/>
                  </a:lnTo>
                  <a:lnTo>
                    <a:pt x="0" y="3492"/>
                  </a:lnTo>
                  <a:lnTo>
                    <a:pt x="3492" y="10502"/>
                  </a:lnTo>
                  <a:lnTo>
                    <a:pt x="13995" y="6997"/>
                  </a:lnTo>
                  <a:lnTo>
                    <a:pt x="0" y="349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8" name="object 3448"/>
            <p:cNvSpPr/>
            <p:nvPr/>
          </p:nvSpPr>
          <p:spPr>
            <a:xfrm>
              <a:off x="6100756" y="550596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0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9" name="object 3449"/>
            <p:cNvSpPr/>
            <p:nvPr/>
          </p:nvSpPr>
          <p:spPr>
            <a:xfrm>
              <a:off x="6163747" y="548497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0"/>
                  </a:lnTo>
                  <a:lnTo>
                    <a:pt x="3492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0" name="object 3450"/>
            <p:cNvSpPr/>
            <p:nvPr/>
          </p:nvSpPr>
          <p:spPr>
            <a:xfrm>
              <a:off x="6230237" y="546046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0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1" name="object 3451"/>
            <p:cNvSpPr/>
            <p:nvPr/>
          </p:nvSpPr>
          <p:spPr>
            <a:xfrm>
              <a:off x="6293223" y="5439477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0"/>
                  </a:lnTo>
                  <a:lnTo>
                    <a:pt x="3505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2" name="object 3452"/>
            <p:cNvSpPr/>
            <p:nvPr/>
          </p:nvSpPr>
          <p:spPr>
            <a:xfrm>
              <a:off x="6359719" y="5414975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3492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3" name="object 3453"/>
            <p:cNvSpPr/>
            <p:nvPr/>
          </p:nvSpPr>
          <p:spPr>
            <a:xfrm>
              <a:off x="6426210" y="539398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4" name="object 3454"/>
            <p:cNvSpPr/>
            <p:nvPr/>
          </p:nvSpPr>
          <p:spPr>
            <a:xfrm>
              <a:off x="6489200" y="536948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3492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5" name="object 3455"/>
            <p:cNvSpPr/>
            <p:nvPr/>
          </p:nvSpPr>
          <p:spPr>
            <a:xfrm>
              <a:off x="6555691" y="534848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6" name="object 3456"/>
            <p:cNvSpPr/>
            <p:nvPr/>
          </p:nvSpPr>
          <p:spPr>
            <a:xfrm>
              <a:off x="6618683" y="5323988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3492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7" name="object 3457"/>
            <p:cNvSpPr/>
            <p:nvPr/>
          </p:nvSpPr>
          <p:spPr>
            <a:xfrm>
              <a:off x="6685174" y="5302996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0"/>
                  </a:lnTo>
                  <a:lnTo>
                    <a:pt x="3492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8" name="object 3458"/>
            <p:cNvSpPr/>
            <p:nvPr/>
          </p:nvSpPr>
          <p:spPr>
            <a:xfrm>
              <a:off x="6751664" y="527849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3505"/>
                  </a:moveTo>
                  <a:lnTo>
                    <a:pt x="0" y="0"/>
                  </a:lnTo>
                  <a:lnTo>
                    <a:pt x="0" y="701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9" name="object 3459"/>
            <p:cNvSpPr/>
            <p:nvPr/>
          </p:nvSpPr>
          <p:spPr>
            <a:xfrm>
              <a:off x="6411776" y="4714999"/>
              <a:ext cx="321945" cy="228600"/>
            </a:xfrm>
            <a:custGeom>
              <a:avLst/>
              <a:gdLst/>
              <a:ahLst/>
              <a:cxnLst/>
              <a:rect l="l" t="t" r="r" b="b"/>
              <a:pathLst>
                <a:path w="321945" h="228600">
                  <a:moveTo>
                    <a:pt x="0" y="0"/>
                  </a:moveTo>
                  <a:lnTo>
                    <a:pt x="25731" y="45282"/>
                  </a:lnTo>
                  <a:lnTo>
                    <a:pt x="56582" y="86476"/>
                  </a:lnTo>
                  <a:lnTo>
                    <a:pt x="92060" y="123233"/>
                  </a:lnTo>
                  <a:lnTo>
                    <a:pt x="131675" y="155203"/>
                  </a:lnTo>
                  <a:lnTo>
                    <a:pt x="174933" y="182038"/>
                  </a:lnTo>
                  <a:lnTo>
                    <a:pt x="221343" y="203389"/>
                  </a:lnTo>
                  <a:lnTo>
                    <a:pt x="270414" y="218907"/>
                  </a:lnTo>
                  <a:lnTo>
                    <a:pt x="321652" y="228244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0" name="object 3460"/>
            <p:cNvSpPr/>
            <p:nvPr/>
          </p:nvSpPr>
          <p:spPr>
            <a:xfrm>
              <a:off x="6681669" y="4897051"/>
              <a:ext cx="56515" cy="49530"/>
            </a:xfrm>
            <a:custGeom>
              <a:avLst/>
              <a:gdLst/>
              <a:ahLst/>
              <a:cxnLst/>
              <a:rect l="l" t="t" r="r" b="b"/>
              <a:pathLst>
                <a:path w="56515" h="49529">
                  <a:moveTo>
                    <a:pt x="55994" y="48996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1" name="object 3461"/>
            <p:cNvSpPr/>
            <p:nvPr/>
          </p:nvSpPr>
          <p:spPr>
            <a:xfrm>
              <a:off x="11675464" y="558645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2" name="object 3462"/>
            <p:cNvSpPr/>
            <p:nvPr/>
          </p:nvSpPr>
          <p:spPr>
            <a:xfrm>
              <a:off x="11675464" y="586641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3" name="object 3463"/>
            <p:cNvSpPr/>
            <p:nvPr/>
          </p:nvSpPr>
          <p:spPr>
            <a:xfrm>
              <a:off x="11489991" y="498804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4" name="object 3464"/>
            <p:cNvSpPr/>
            <p:nvPr/>
          </p:nvSpPr>
          <p:spPr>
            <a:xfrm>
              <a:off x="11325514" y="676928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5" name="object 3465"/>
            <p:cNvSpPr/>
            <p:nvPr/>
          </p:nvSpPr>
          <p:spPr>
            <a:xfrm>
              <a:off x="11087548" y="677278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6" name="object 3466"/>
            <p:cNvSpPr/>
            <p:nvPr/>
          </p:nvSpPr>
          <p:spPr>
            <a:xfrm>
              <a:off x="11245025" y="7150735"/>
              <a:ext cx="94615" cy="17780"/>
            </a:xfrm>
            <a:custGeom>
              <a:avLst/>
              <a:gdLst/>
              <a:ahLst/>
              <a:cxnLst/>
              <a:rect l="l" t="t" r="r" b="b"/>
              <a:pathLst>
                <a:path w="94615" h="17779">
                  <a:moveTo>
                    <a:pt x="0" y="0"/>
                  </a:moveTo>
                  <a:lnTo>
                    <a:pt x="17500" y="3505"/>
                  </a:lnTo>
                  <a:lnTo>
                    <a:pt x="17500" y="17500"/>
                  </a:lnTo>
                  <a:lnTo>
                    <a:pt x="94488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7" name="object 3467"/>
            <p:cNvSpPr/>
            <p:nvPr/>
          </p:nvSpPr>
          <p:spPr>
            <a:xfrm>
              <a:off x="8658894" y="6128885"/>
              <a:ext cx="52705" cy="59690"/>
            </a:xfrm>
            <a:custGeom>
              <a:avLst/>
              <a:gdLst/>
              <a:ahLst/>
              <a:cxnLst/>
              <a:rect l="l" t="t" r="r" b="b"/>
              <a:pathLst>
                <a:path w="52704" h="59689">
                  <a:moveTo>
                    <a:pt x="52489" y="59486"/>
                  </a:moveTo>
                  <a:lnTo>
                    <a:pt x="52489" y="0"/>
                  </a:lnTo>
                  <a:lnTo>
                    <a:pt x="13995" y="0"/>
                  </a:lnTo>
                  <a:lnTo>
                    <a:pt x="0" y="38493"/>
                  </a:lnTo>
                  <a:lnTo>
                    <a:pt x="0" y="45491"/>
                  </a:lnTo>
                  <a:lnTo>
                    <a:pt x="3492" y="45491"/>
                  </a:lnTo>
                  <a:lnTo>
                    <a:pt x="3492" y="55981"/>
                  </a:lnTo>
                  <a:lnTo>
                    <a:pt x="10490" y="55981"/>
                  </a:lnTo>
                  <a:lnTo>
                    <a:pt x="10490" y="45491"/>
                  </a:lnTo>
                  <a:lnTo>
                    <a:pt x="17487" y="45491"/>
                  </a:lnTo>
                  <a:lnTo>
                    <a:pt x="17487" y="27990"/>
                  </a:lnTo>
                  <a:lnTo>
                    <a:pt x="41986" y="27990"/>
                  </a:lnTo>
                  <a:lnTo>
                    <a:pt x="41986" y="59486"/>
                  </a:lnTo>
                  <a:lnTo>
                    <a:pt x="52489" y="594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8" name="object 3468"/>
            <p:cNvSpPr/>
            <p:nvPr/>
          </p:nvSpPr>
          <p:spPr>
            <a:xfrm>
              <a:off x="9474276" y="4792074"/>
              <a:ext cx="749300" cy="129539"/>
            </a:xfrm>
            <a:custGeom>
              <a:avLst/>
              <a:gdLst/>
              <a:ahLst/>
              <a:cxnLst/>
              <a:rect l="l" t="t" r="r" b="b"/>
              <a:pathLst>
                <a:path w="749300" h="129539">
                  <a:moveTo>
                    <a:pt x="0" y="97980"/>
                  </a:moveTo>
                  <a:lnTo>
                    <a:pt x="0" y="122478"/>
                  </a:lnTo>
                  <a:lnTo>
                    <a:pt x="6997" y="122478"/>
                  </a:lnTo>
                  <a:lnTo>
                    <a:pt x="6997" y="101485"/>
                  </a:lnTo>
                  <a:lnTo>
                    <a:pt x="13995" y="101485"/>
                  </a:lnTo>
                  <a:lnTo>
                    <a:pt x="41998" y="90982"/>
                  </a:lnTo>
                  <a:lnTo>
                    <a:pt x="69989" y="83985"/>
                  </a:lnTo>
                  <a:lnTo>
                    <a:pt x="97980" y="73482"/>
                  </a:lnTo>
                  <a:lnTo>
                    <a:pt x="115481" y="69989"/>
                  </a:lnTo>
                  <a:lnTo>
                    <a:pt x="118986" y="69989"/>
                  </a:lnTo>
                  <a:lnTo>
                    <a:pt x="122478" y="69989"/>
                  </a:lnTo>
                  <a:lnTo>
                    <a:pt x="129476" y="66484"/>
                  </a:lnTo>
                  <a:lnTo>
                    <a:pt x="157480" y="59486"/>
                  </a:lnTo>
                  <a:lnTo>
                    <a:pt x="181978" y="52489"/>
                  </a:lnTo>
                  <a:lnTo>
                    <a:pt x="209969" y="41986"/>
                  </a:lnTo>
                  <a:lnTo>
                    <a:pt x="237959" y="34988"/>
                  </a:lnTo>
                  <a:lnTo>
                    <a:pt x="265963" y="24485"/>
                  </a:lnTo>
                  <a:lnTo>
                    <a:pt x="293954" y="17487"/>
                  </a:lnTo>
                  <a:lnTo>
                    <a:pt x="321957" y="6997"/>
                  </a:lnTo>
                  <a:lnTo>
                    <a:pt x="325450" y="3492"/>
                  </a:lnTo>
                  <a:lnTo>
                    <a:pt x="328955" y="3492"/>
                  </a:lnTo>
                  <a:lnTo>
                    <a:pt x="332447" y="3492"/>
                  </a:lnTo>
                  <a:lnTo>
                    <a:pt x="332447" y="6997"/>
                  </a:lnTo>
                  <a:lnTo>
                    <a:pt x="339445" y="3492"/>
                  </a:lnTo>
                  <a:lnTo>
                    <a:pt x="339445" y="0"/>
                  </a:lnTo>
                  <a:lnTo>
                    <a:pt x="416445" y="0"/>
                  </a:lnTo>
                  <a:lnTo>
                    <a:pt x="416445" y="3492"/>
                  </a:lnTo>
                  <a:lnTo>
                    <a:pt x="423443" y="6997"/>
                  </a:lnTo>
                  <a:lnTo>
                    <a:pt x="423443" y="3492"/>
                  </a:lnTo>
                  <a:lnTo>
                    <a:pt x="426935" y="3492"/>
                  </a:lnTo>
                  <a:lnTo>
                    <a:pt x="496925" y="27990"/>
                  </a:lnTo>
                  <a:lnTo>
                    <a:pt x="570420" y="52489"/>
                  </a:lnTo>
                  <a:lnTo>
                    <a:pt x="608914" y="62991"/>
                  </a:lnTo>
                  <a:lnTo>
                    <a:pt x="626414" y="69989"/>
                  </a:lnTo>
                  <a:lnTo>
                    <a:pt x="633412" y="73482"/>
                  </a:lnTo>
                  <a:lnTo>
                    <a:pt x="636905" y="73482"/>
                  </a:lnTo>
                  <a:lnTo>
                    <a:pt x="640410" y="73482"/>
                  </a:lnTo>
                  <a:lnTo>
                    <a:pt x="643902" y="76987"/>
                  </a:lnTo>
                  <a:lnTo>
                    <a:pt x="692899" y="90982"/>
                  </a:lnTo>
                  <a:lnTo>
                    <a:pt x="738390" y="104978"/>
                  </a:lnTo>
                  <a:lnTo>
                    <a:pt x="748893" y="108483"/>
                  </a:lnTo>
                  <a:lnTo>
                    <a:pt x="748893" y="12947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9" name="object 3469"/>
            <p:cNvSpPr/>
            <p:nvPr/>
          </p:nvSpPr>
          <p:spPr>
            <a:xfrm>
              <a:off x="4204022" y="6475331"/>
              <a:ext cx="80645" cy="56515"/>
            </a:xfrm>
            <a:custGeom>
              <a:avLst/>
              <a:gdLst/>
              <a:ahLst/>
              <a:cxnLst/>
              <a:rect l="l" t="t" r="r" b="b"/>
              <a:pathLst>
                <a:path w="80645" h="56515">
                  <a:moveTo>
                    <a:pt x="0" y="0"/>
                  </a:moveTo>
                  <a:lnTo>
                    <a:pt x="80492" y="0"/>
                  </a:lnTo>
                  <a:lnTo>
                    <a:pt x="80492" y="55994"/>
                  </a:lnTo>
                  <a:lnTo>
                    <a:pt x="0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0" name="object 3470"/>
            <p:cNvSpPr/>
            <p:nvPr/>
          </p:nvSpPr>
          <p:spPr>
            <a:xfrm>
              <a:off x="8518912" y="7269717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6997" y="0"/>
                  </a:moveTo>
                  <a:lnTo>
                    <a:pt x="6997" y="3505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1" name="object 3471"/>
            <p:cNvSpPr/>
            <p:nvPr/>
          </p:nvSpPr>
          <p:spPr>
            <a:xfrm>
              <a:off x="3952062" y="7210226"/>
              <a:ext cx="28575" cy="357505"/>
            </a:xfrm>
            <a:custGeom>
              <a:avLst/>
              <a:gdLst/>
              <a:ahLst/>
              <a:cxnLst/>
              <a:rect l="l" t="t" r="r" b="b"/>
              <a:pathLst>
                <a:path w="28575" h="357504">
                  <a:moveTo>
                    <a:pt x="27990" y="342950"/>
                  </a:moveTo>
                  <a:lnTo>
                    <a:pt x="27990" y="0"/>
                  </a:lnTo>
                  <a:lnTo>
                    <a:pt x="0" y="0"/>
                  </a:lnTo>
                  <a:lnTo>
                    <a:pt x="0" y="356946"/>
                  </a:lnTo>
                  <a:lnTo>
                    <a:pt x="27990" y="356946"/>
                  </a:lnTo>
                  <a:lnTo>
                    <a:pt x="27990" y="34295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2" name="object 3472"/>
            <p:cNvSpPr/>
            <p:nvPr/>
          </p:nvSpPr>
          <p:spPr>
            <a:xfrm>
              <a:off x="5964273" y="6268857"/>
              <a:ext cx="10795" cy="17780"/>
            </a:xfrm>
            <a:custGeom>
              <a:avLst/>
              <a:gdLst/>
              <a:ahLst/>
              <a:cxnLst/>
              <a:rect l="l" t="t" r="r" b="b"/>
              <a:pathLst>
                <a:path w="10795" h="17779">
                  <a:moveTo>
                    <a:pt x="0" y="17500"/>
                  </a:moveTo>
                  <a:lnTo>
                    <a:pt x="0" y="10502"/>
                  </a:lnTo>
                  <a:lnTo>
                    <a:pt x="3505" y="10502"/>
                  </a:lnTo>
                  <a:lnTo>
                    <a:pt x="3505" y="0"/>
                  </a:lnTo>
                  <a:lnTo>
                    <a:pt x="10502" y="0"/>
                  </a:lnTo>
                  <a:lnTo>
                    <a:pt x="10502" y="10502"/>
                  </a:lnTo>
                  <a:lnTo>
                    <a:pt x="10502" y="17500"/>
                  </a:ln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3" name="object 3473"/>
            <p:cNvSpPr/>
            <p:nvPr/>
          </p:nvSpPr>
          <p:spPr>
            <a:xfrm>
              <a:off x="13460209" y="6153378"/>
              <a:ext cx="14604" cy="535940"/>
            </a:xfrm>
            <a:custGeom>
              <a:avLst/>
              <a:gdLst/>
              <a:ahLst/>
              <a:cxnLst/>
              <a:rect l="l" t="t" r="r" b="b"/>
              <a:pathLst>
                <a:path w="14605" h="535940">
                  <a:moveTo>
                    <a:pt x="13995" y="437438"/>
                  </a:moveTo>
                  <a:lnTo>
                    <a:pt x="6997" y="437438"/>
                  </a:lnTo>
                  <a:lnTo>
                    <a:pt x="0" y="437438"/>
                  </a:lnTo>
                  <a:lnTo>
                    <a:pt x="0" y="535419"/>
                  </a:lnTo>
                  <a:lnTo>
                    <a:pt x="6997" y="535419"/>
                  </a:lnTo>
                  <a:lnTo>
                    <a:pt x="6997" y="531926"/>
                  </a:lnTo>
                  <a:lnTo>
                    <a:pt x="13995" y="531926"/>
                  </a:lnTo>
                  <a:lnTo>
                    <a:pt x="13995" y="437438"/>
                  </a:lnTo>
                  <a:close/>
                </a:path>
                <a:path w="14605" h="535940">
                  <a:moveTo>
                    <a:pt x="13995" y="223977"/>
                  </a:moveTo>
                  <a:lnTo>
                    <a:pt x="6997" y="223977"/>
                  </a:lnTo>
                  <a:lnTo>
                    <a:pt x="0" y="223977"/>
                  </a:lnTo>
                  <a:lnTo>
                    <a:pt x="0" y="426948"/>
                  </a:lnTo>
                  <a:lnTo>
                    <a:pt x="6997" y="426948"/>
                  </a:lnTo>
                  <a:lnTo>
                    <a:pt x="13995" y="426948"/>
                  </a:lnTo>
                  <a:lnTo>
                    <a:pt x="13995" y="223977"/>
                  </a:lnTo>
                  <a:close/>
                </a:path>
                <a:path w="14605" h="535940">
                  <a:moveTo>
                    <a:pt x="13995" y="0"/>
                  </a:moveTo>
                  <a:lnTo>
                    <a:pt x="6997" y="0"/>
                  </a:lnTo>
                  <a:lnTo>
                    <a:pt x="0" y="0"/>
                  </a:lnTo>
                  <a:lnTo>
                    <a:pt x="0" y="206476"/>
                  </a:lnTo>
                  <a:lnTo>
                    <a:pt x="6997" y="206476"/>
                  </a:lnTo>
                  <a:lnTo>
                    <a:pt x="13995" y="206476"/>
                  </a:lnTo>
                  <a:lnTo>
                    <a:pt x="13995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4" name="object 3474"/>
            <p:cNvSpPr/>
            <p:nvPr/>
          </p:nvSpPr>
          <p:spPr>
            <a:xfrm>
              <a:off x="10069192" y="425664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5" name="object 3475"/>
            <p:cNvSpPr/>
            <p:nvPr/>
          </p:nvSpPr>
          <p:spPr>
            <a:xfrm>
              <a:off x="10069187" y="427764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6" name="object 3476"/>
            <p:cNvSpPr/>
            <p:nvPr/>
          </p:nvSpPr>
          <p:spPr>
            <a:xfrm>
              <a:off x="8137465" y="384370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77" name="object 347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2480513" y="6057143"/>
              <a:ext cx="131235" cy="1499534"/>
            </a:xfrm>
            <a:prstGeom prst="rect">
              <a:avLst/>
            </a:prstGeom>
          </p:spPr>
        </p:pic>
        <p:sp>
          <p:nvSpPr>
            <p:cNvPr id="3478" name="object 3478"/>
            <p:cNvSpPr/>
            <p:nvPr/>
          </p:nvSpPr>
          <p:spPr>
            <a:xfrm>
              <a:off x="12347370" y="496005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0"/>
                  </a:moveTo>
                  <a:lnTo>
                    <a:pt x="6997" y="0"/>
                  </a:lnTo>
                  <a:lnTo>
                    <a:pt x="6997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9" name="object 3479"/>
            <p:cNvSpPr/>
            <p:nvPr/>
          </p:nvSpPr>
          <p:spPr>
            <a:xfrm>
              <a:off x="12347370" y="485856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6997"/>
                  </a:lnTo>
                  <a:lnTo>
                    <a:pt x="6997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0" name="object 3480"/>
            <p:cNvSpPr/>
            <p:nvPr/>
          </p:nvSpPr>
          <p:spPr>
            <a:xfrm>
              <a:off x="12347373" y="5058035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6997" y="17500"/>
                  </a:moveTo>
                  <a:lnTo>
                    <a:pt x="0" y="17500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6997" y="1750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81" name="object 348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5946777" y="6027402"/>
              <a:ext cx="899370" cy="391948"/>
            </a:xfrm>
            <a:prstGeom prst="rect">
              <a:avLst/>
            </a:prstGeom>
          </p:spPr>
        </p:pic>
        <p:sp>
          <p:nvSpPr>
            <p:cNvPr id="3482" name="object 3482"/>
            <p:cNvSpPr/>
            <p:nvPr/>
          </p:nvSpPr>
          <p:spPr>
            <a:xfrm>
              <a:off x="10286163" y="4725586"/>
              <a:ext cx="14604" cy="196215"/>
            </a:xfrm>
            <a:custGeom>
              <a:avLst/>
              <a:gdLst/>
              <a:ahLst/>
              <a:cxnLst/>
              <a:rect l="l" t="t" r="r" b="b"/>
              <a:pathLst>
                <a:path w="14604" h="196214">
                  <a:moveTo>
                    <a:pt x="0" y="0"/>
                  </a:moveTo>
                  <a:lnTo>
                    <a:pt x="13995" y="0"/>
                  </a:lnTo>
                  <a:lnTo>
                    <a:pt x="13995" y="195973"/>
                  </a:lnTo>
                  <a:lnTo>
                    <a:pt x="0" y="19597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3" name="object 3483"/>
            <p:cNvSpPr/>
            <p:nvPr/>
          </p:nvSpPr>
          <p:spPr>
            <a:xfrm>
              <a:off x="457200" y="7045741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810729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4" name="object 3484"/>
            <p:cNvSpPr/>
            <p:nvPr/>
          </p:nvSpPr>
          <p:spPr>
            <a:xfrm>
              <a:off x="457200" y="7045750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0" y="0"/>
                  </a:moveTo>
                  <a:lnTo>
                    <a:pt x="810738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5" name="object 3485"/>
            <p:cNvSpPr/>
            <p:nvPr/>
          </p:nvSpPr>
          <p:spPr>
            <a:xfrm>
              <a:off x="457200" y="7045741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418795" y="0"/>
                  </a:moveTo>
                  <a:lnTo>
                    <a:pt x="0" y="0"/>
                  </a:lnTo>
                  <a:lnTo>
                    <a:pt x="810729" y="0"/>
                  </a:lnTo>
                  <a:lnTo>
                    <a:pt x="4187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6" name="object 3486"/>
            <p:cNvSpPr/>
            <p:nvPr/>
          </p:nvSpPr>
          <p:spPr>
            <a:xfrm>
              <a:off x="457200" y="7045750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810737" y="0"/>
                  </a:moveTo>
                  <a:lnTo>
                    <a:pt x="418790" y="0"/>
                  </a:lnTo>
                  <a:lnTo>
                    <a:pt x="0" y="0"/>
                  </a:lnTo>
                </a:path>
                <a:path w="810894">
                  <a:moveTo>
                    <a:pt x="0" y="0"/>
                  </a:moveTo>
                  <a:lnTo>
                    <a:pt x="810737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7" name="object 3487"/>
            <p:cNvSpPr/>
            <p:nvPr/>
          </p:nvSpPr>
          <p:spPr>
            <a:xfrm>
              <a:off x="457200" y="7070842"/>
              <a:ext cx="1899285" cy="34925"/>
            </a:xfrm>
            <a:custGeom>
              <a:avLst/>
              <a:gdLst/>
              <a:ahLst/>
              <a:cxnLst/>
              <a:rect l="l" t="t" r="r" b="b"/>
              <a:pathLst>
                <a:path w="1899285" h="34925">
                  <a:moveTo>
                    <a:pt x="0" y="0"/>
                  </a:moveTo>
                  <a:lnTo>
                    <a:pt x="0" y="34404"/>
                  </a:lnTo>
                  <a:lnTo>
                    <a:pt x="1899081" y="344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8" name="object 3488"/>
            <p:cNvSpPr/>
            <p:nvPr/>
          </p:nvSpPr>
          <p:spPr>
            <a:xfrm>
              <a:off x="457200" y="7070843"/>
              <a:ext cx="1899285" cy="34925"/>
            </a:xfrm>
            <a:custGeom>
              <a:avLst/>
              <a:gdLst/>
              <a:ahLst/>
              <a:cxnLst/>
              <a:rect l="l" t="t" r="r" b="b"/>
              <a:pathLst>
                <a:path w="1899285" h="34925">
                  <a:moveTo>
                    <a:pt x="0" y="0"/>
                  </a:moveTo>
                  <a:lnTo>
                    <a:pt x="1899077" y="34397"/>
                  </a:lnTo>
                  <a:lnTo>
                    <a:pt x="0" y="34397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9" name="object 3489"/>
            <p:cNvSpPr/>
            <p:nvPr/>
          </p:nvSpPr>
          <p:spPr>
            <a:xfrm>
              <a:off x="457200" y="7045741"/>
              <a:ext cx="1899285" cy="59690"/>
            </a:xfrm>
            <a:custGeom>
              <a:avLst/>
              <a:gdLst/>
              <a:ahLst/>
              <a:cxnLst/>
              <a:rect l="l" t="t" r="r" b="b"/>
              <a:pathLst>
                <a:path w="1899285" h="59690">
                  <a:moveTo>
                    <a:pt x="810729" y="0"/>
                  </a:moveTo>
                  <a:lnTo>
                    <a:pt x="0" y="0"/>
                  </a:lnTo>
                  <a:lnTo>
                    <a:pt x="0" y="25095"/>
                  </a:lnTo>
                  <a:lnTo>
                    <a:pt x="1899081" y="59512"/>
                  </a:lnTo>
                  <a:lnTo>
                    <a:pt x="8107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0" name="object 3490"/>
            <p:cNvSpPr/>
            <p:nvPr/>
          </p:nvSpPr>
          <p:spPr>
            <a:xfrm>
              <a:off x="457199" y="7045754"/>
              <a:ext cx="1899285" cy="59690"/>
            </a:xfrm>
            <a:custGeom>
              <a:avLst/>
              <a:gdLst/>
              <a:ahLst/>
              <a:cxnLst/>
              <a:rect l="l" t="t" r="r" b="b"/>
              <a:pathLst>
                <a:path w="1899285" h="59690">
                  <a:moveTo>
                    <a:pt x="1899083" y="59486"/>
                  </a:moveTo>
                  <a:lnTo>
                    <a:pt x="810731" y="0"/>
                  </a:lnTo>
                  <a:lnTo>
                    <a:pt x="0" y="23550"/>
                  </a:lnTo>
                </a:path>
                <a:path w="1899285" h="59690">
                  <a:moveTo>
                    <a:pt x="0" y="25089"/>
                  </a:moveTo>
                  <a:lnTo>
                    <a:pt x="1899083" y="59486"/>
                  </a:lnTo>
                </a:path>
                <a:path w="1899285" h="59690">
                  <a:moveTo>
                    <a:pt x="810731" y="0"/>
                  </a:moveTo>
                  <a:lnTo>
                    <a:pt x="0" y="23550"/>
                  </a:lnTo>
                </a:path>
                <a:path w="1899285" h="59690">
                  <a:moveTo>
                    <a:pt x="0" y="0"/>
                  </a:moveTo>
                  <a:lnTo>
                    <a:pt x="810731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1" name="object 3491"/>
            <p:cNvSpPr/>
            <p:nvPr/>
          </p:nvSpPr>
          <p:spPr>
            <a:xfrm>
              <a:off x="457201" y="7105246"/>
              <a:ext cx="1976120" cy="462280"/>
            </a:xfrm>
            <a:custGeom>
              <a:avLst/>
              <a:gdLst/>
              <a:ahLst/>
              <a:cxnLst/>
              <a:rect l="l" t="t" r="r" b="b"/>
              <a:pathLst>
                <a:path w="1976120" h="462279">
                  <a:moveTo>
                    <a:pt x="1899081" y="0"/>
                  </a:moveTo>
                  <a:lnTo>
                    <a:pt x="0" y="0"/>
                  </a:lnTo>
                  <a:lnTo>
                    <a:pt x="0" y="193408"/>
                  </a:lnTo>
                  <a:lnTo>
                    <a:pt x="1976056" y="461937"/>
                  </a:lnTo>
                  <a:lnTo>
                    <a:pt x="189908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2" name="object 3492"/>
            <p:cNvSpPr/>
            <p:nvPr/>
          </p:nvSpPr>
          <p:spPr>
            <a:xfrm>
              <a:off x="457200" y="7105239"/>
              <a:ext cx="1976120" cy="462280"/>
            </a:xfrm>
            <a:custGeom>
              <a:avLst/>
              <a:gdLst/>
              <a:ahLst/>
              <a:cxnLst/>
              <a:rect l="l" t="t" r="r" b="b"/>
              <a:pathLst>
                <a:path w="1976120" h="462279">
                  <a:moveTo>
                    <a:pt x="1976072" y="461937"/>
                  </a:moveTo>
                  <a:lnTo>
                    <a:pt x="1899085" y="0"/>
                  </a:lnTo>
                  <a:lnTo>
                    <a:pt x="0" y="185782"/>
                  </a:lnTo>
                </a:path>
                <a:path w="1976120" h="462279">
                  <a:moveTo>
                    <a:pt x="0" y="193412"/>
                  </a:moveTo>
                  <a:lnTo>
                    <a:pt x="1976072" y="461937"/>
                  </a:lnTo>
                </a:path>
                <a:path w="1976120" h="462279">
                  <a:moveTo>
                    <a:pt x="1899085" y="0"/>
                  </a:moveTo>
                  <a:lnTo>
                    <a:pt x="0" y="185782"/>
                  </a:lnTo>
                </a:path>
                <a:path w="1976120" h="462279">
                  <a:moveTo>
                    <a:pt x="0" y="0"/>
                  </a:moveTo>
                  <a:lnTo>
                    <a:pt x="1899085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3" name="object 3493"/>
            <p:cNvSpPr/>
            <p:nvPr/>
          </p:nvSpPr>
          <p:spPr>
            <a:xfrm>
              <a:off x="9883729" y="7679158"/>
              <a:ext cx="4779645" cy="14604"/>
            </a:xfrm>
            <a:custGeom>
              <a:avLst/>
              <a:gdLst/>
              <a:ahLst/>
              <a:cxnLst/>
              <a:rect l="l" t="t" r="r" b="b"/>
              <a:pathLst>
                <a:path w="4779644" h="14604">
                  <a:moveTo>
                    <a:pt x="4779073" y="0"/>
                  </a:moveTo>
                  <a:lnTo>
                    <a:pt x="10490" y="0"/>
                  </a:lnTo>
                  <a:lnTo>
                    <a:pt x="0" y="14008"/>
                  </a:lnTo>
                  <a:lnTo>
                    <a:pt x="4779073" y="14008"/>
                  </a:lnTo>
                  <a:lnTo>
                    <a:pt x="47790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4" name="object 3494"/>
            <p:cNvSpPr/>
            <p:nvPr/>
          </p:nvSpPr>
          <p:spPr>
            <a:xfrm>
              <a:off x="9883724" y="7679160"/>
              <a:ext cx="4779645" cy="14604"/>
            </a:xfrm>
            <a:custGeom>
              <a:avLst/>
              <a:gdLst/>
              <a:ahLst/>
              <a:cxnLst/>
              <a:rect l="l" t="t" r="r" b="b"/>
              <a:pathLst>
                <a:path w="4779644" h="14604">
                  <a:moveTo>
                    <a:pt x="4779086" y="0"/>
                  </a:moveTo>
                  <a:lnTo>
                    <a:pt x="10490" y="0"/>
                  </a:lnTo>
                  <a:lnTo>
                    <a:pt x="4779086" y="10804"/>
                  </a:lnTo>
                </a:path>
                <a:path w="4779644" h="14604">
                  <a:moveTo>
                    <a:pt x="10490" y="0"/>
                  </a:moveTo>
                  <a:lnTo>
                    <a:pt x="4779086" y="10804"/>
                  </a:lnTo>
                </a:path>
                <a:path w="4779644" h="14604">
                  <a:moveTo>
                    <a:pt x="4779086" y="13995"/>
                  </a:moveTo>
                  <a:lnTo>
                    <a:pt x="0" y="13995"/>
                  </a:lnTo>
                  <a:lnTo>
                    <a:pt x="1049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5" name="object 3495"/>
            <p:cNvSpPr/>
            <p:nvPr/>
          </p:nvSpPr>
          <p:spPr>
            <a:xfrm>
              <a:off x="9789240" y="7693159"/>
              <a:ext cx="4873625" cy="147320"/>
            </a:xfrm>
            <a:custGeom>
              <a:avLst/>
              <a:gdLst/>
              <a:ahLst/>
              <a:cxnLst/>
              <a:rect l="l" t="t" r="r" b="b"/>
              <a:pathLst>
                <a:path w="4873625" h="147320">
                  <a:moveTo>
                    <a:pt x="94475" y="0"/>
                  </a:moveTo>
                  <a:lnTo>
                    <a:pt x="0" y="146977"/>
                  </a:lnTo>
                  <a:lnTo>
                    <a:pt x="4873561" y="146977"/>
                  </a:lnTo>
                  <a:lnTo>
                    <a:pt x="4873561" y="107391"/>
                  </a:lnTo>
                  <a:lnTo>
                    <a:pt x="94475" y="0"/>
                  </a:lnTo>
                  <a:close/>
                </a:path>
                <a:path w="4873625" h="147320">
                  <a:moveTo>
                    <a:pt x="4873561" y="0"/>
                  </a:moveTo>
                  <a:lnTo>
                    <a:pt x="94475" y="0"/>
                  </a:lnTo>
                  <a:lnTo>
                    <a:pt x="4873561" y="107391"/>
                  </a:lnTo>
                  <a:lnTo>
                    <a:pt x="48735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6" name="object 3496"/>
            <p:cNvSpPr/>
            <p:nvPr/>
          </p:nvSpPr>
          <p:spPr>
            <a:xfrm>
              <a:off x="9789232" y="7693158"/>
              <a:ext cx="4873625" cy="147320"/>
            </a:xfrm>
            <a:custGeom>
              <a:avLst/>
              <a:gdLst/>
              <a:ahLst/>
              <a:cxnLst/>
              <a:rect l="l" t="t" r="r" b="b"/>
              <a:pathLst>
                <a:path w="4873625" h="147320">
                  <a:moveTo>
                    <a:pt x="4873578" y="0"/>
                  </a:moveTo>
                  <a:lnTo>
                    <a:pt x="94487" y="0"/>
                  </a:lnTo>
                  <a:lnTo>
                    <a:pt x="4873578" y="107393"/>
                  </a:lnTo>
                </a:path>
                <a:path w="4873625" h="147320">
                  <a:moveTo>
                    <a:pt x="94487" y="0"/>
                  </a:moveTo>
                  <a:lnTo>
                    <a:pt x="4873578" y="107393"/>
                  </a:lnTo>
                </a:path>
                <a:path w="4873625" h="147320">
                  <a:moveTo>
                    <a:pt x="4873578" y="146977"/>
                  </a:moveTo>
                  <a:lnTo>
                    <a:pt x="0" y="146977"/>
                  </a:lnTo>
                  <a:lnTo>
                    <a:pt x="94487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7" name="object 3497"/>
            <p:cNvSpPr/>
            <p:nvPr/>
          </p:nvSpPr>
          <p:spPr>
            <a:xfrm>
              <a:off x="9768238" y="7840143"/>
              <a:ext cx="4894580" cy="31750"/>
            </a:xfrm>
            <a:custGeom>
              <a:avLst/>
              <a:gdLst/>
              <a:ahLst/>
              <a:cxnLst/>
              <a:rect l="l" t="t" r="r" b="b"/>
              <a:pathLst>
                <a:path w="4894580" h="31750">
                  <a:moveTo>
                    <a:pt x="20993" y="0"/>
                  </a:moveTo>
                  <a:lnTo>
                    <a:pt x="0" y="31495"/>
                  </a:lnTo>
                  <a:lnTo>
                    <a:pt x="4894567" y="31495"/>
                  </a:lnTo>
                  <a:lnTo>
                    <a:pt x="4894567" y="14808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8" name="object 3498"/>
            <p:cNvSpPr/>
            <p:nvPr/>
          </p:nvSpPr>
          <p:spPr>
            <a:xfrm>
              <a:off x="9768230" y="7864217"/>
              <a:ext cx="4894580" cy="7620"/>
            </a:xfrm>
            <a:custGeom>
              <a:avLst/>
              <a:gdLst/>
              <a:ahLst/>
              <a:cxnLst/>
              <a:rect l="l" t="t" r="r" b="b"/>
              <a:pathLst>
                <a:path w="4894580" h="7620">
                  <a:moveTo>
                    <a:pt x="4894579" y="0"/>
                  </a:moveTo>
                  <a:lnTo>
                    <a:pt x="0" y="7415"/>
                  </a:lnTo>
                  <a:lnTo>
                    <a:pt x="4894579" y="741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9" name="object 3499"/>
            <p:cNvSpPr/>
            <p:nvPr/>
          </p:nvSpPr>
          <p:spPr>
            <a:xfrm>
              <a:off x="9789234" y="7840149"/>
              <a:ext cx="4873625" cy="15240"/>
            </a:xfrm>
            <a:custGeom>
              <a:avLst/>
              <a:gdLst/>
              <a:ahLst/>
              <a:cxnLst/>
              <a:rect l="l" t="t" r="r" b="b"/>
              <a:pathLst>
                <a:path w="4873625" h="15240">
                  <a:moveTo>
                    <a:pt x="4873574" y="0"/>
                  </a:moveTo>
                  <a:lnTo>
                    <a:pt x="0" y="0"/>
                  </a:lnTo>
                  <a:lnTo>
                    <a:pt x="4873574" y="14795"/>
                  </a:lnTo>
                  <a:lnTo>
                    <a:pt x="48735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0" name="object 3500"/>
            <p:cNvSpPr/>
            <p:nvPr/>
          </p:nvSpPr>
          <p:spPr>
            <a:xfrm>
              <a:off x="9789236" y="7840141"/>
              <a:ext cx="4873625" cy="15240"/>
            </a:xfrm>
            <a:custGeom>
              <a:avLst/>
              <a:gdLst/>
              <a:ahLst/>
              <a:cxnLst/>
              <a:rect l="l" t="t" r="r" b="b"/>
              <a:pathLst>
                <a:path w="4873625" h="15240">
                  <a:moveTo>
                    <a:pt x="4873573" y="14803"/>
                  </a:moveTo>
                  <a:lnTo>
                    <a:pt x="0" y="0"/>
                  </a:lnTo>
                  <a:lnTo>
                    <a:pt x="4873573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1" name="object 3501"/>
            <p:cNvSpPr/>
            <p:nvPr/>
          </p:nvSpPr>
          <p:spPr>
            <a:xfrm>
              <a:off x="6961635" y="7959113"/>
              <a:ext cx="1826895" cy="0"/>
            </a:xfrm>
            <a:custGeom>
              <a:avLst/>
              <a:gdLst/>
              <a:ahLst/>
              <a:cxnLst/>
              <a:rect l="l" t="t" r="r" b="b"/>
              <a:pathLst>
                <a:path w="1826895">
                  <a:moveTo>
                    <a:pt x="1826742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2" name="object 3502"/>
            <p:cNvSpPr/>
            <p:nvPr/>
          </p:nvSpPr>
          <p:spPr>
            <a:xfrm>
              <a:off x="6961630" y="7959120"/>
              <a:ext cx="1826895" cy="0"/>
            </a:xfrm>
            <a:custGeom>
              <a:avLst/>
              <a:gdLst/>
              <a:ahLst/>
              <a:cxnLst/>
              <a:rect l="l" t="t" r="r" b="b"/>
              <a:pathLst>
                <a:path w="1826895">
                  <a:moveTo>
                    <a:pt x="1826742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3" name="object 3503"/>
            <p:cNvSpPr/>
            <p:nvPr/>
          </p:nvSpPr>
          <p:spPr>
            <a:xfrm>
              <a:off x="9460279" y="7871654"/>
              <a:ext cx="5202555" cy="266065"/>
            </a:xfrm>
            <a:custGeom>
              <a:avLst/>
              <a:gdLst/>
              <a:ahLst/>
              <a:cxnLst/>
              <a:rect l="l" t="t" r="r" b="b"/>
              <a:pathLst>
                <a:path w="5202555" h="266065">
                  <a:moveTo>
                    <a:pt x="237959" y="0"/>
                  </a:moveTo>
                  <a:lnTo>
                    <a:pt x="0" y="265938"/>
                  </a:lnTo>
                  <a:lnTo>
                    <a:pt x="5202529" y="265938"/>
                  </a:lnTo>
                  <a:lnTo>
                    <a:pt x="5202529" y="131470"/>
                  </a:lnTo>
                  <a:lnTo>
                    <a:pt x="2379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4" name="object 3504"/>
            <p:cNvSpPr/>
            <p:nvPr/>
          </p:nvSpPr>
          <p:spPr>
            <a:xfrm>
              <a:off x="9460281" y="7871632"/>
              <a:ext cx="5202555" cy="266065"/>
            </a:xfrm>
            <a:custGeom>
              <a:avLst/>
              <a:gdLst/>
              <a:ahLst/>
              <a:cxnLst/>
              <a:rect l="l" t="t" r="r" b="b"/>
              <a:pathLst>
                <a:path w="5202555" h="266065">
                  <a:moveTo>
                    <a:pt x="5202529" y="208126"/>
                  </a:moveTo>
                  <a:lnTo>
                    <a:pt x="0" y="265963"/>
                  </a:lnTo>
                  <a:lnTo>
                    <a:pt x="5202529" y="265963"/>
                  </a:lnTo>
                </a:path>
                <a:path w="5202555" h="266065">
                  <a:moveTo>
                    <a:pt x="5202529" y="208126"/>
                  </a:moveTo>
                  <a:lnTo>
                    <a:pt x="0" y="265963"/>
                  </a:lnTo>
                  <a:lnTo>
                    <a:pt x="237959" y="0"/>
                  </a:lnTo>
                  <a:lnTo>
                    <a:pt x="5202529" y="13149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5" name="object 3505"/>
            <p:cNvSpPr/>
            <p:nvPr/>
          </p:nvSpPr>
          <p:spPr>
            <a:xfrm>
              <a:off x="9698240" y="7871639"/>
              <a:ext cx="4965065" cy="132080"/>
            </a:xfrm>
            <a:custGeom>
              <a:avLst/>
              <a:gdLst/>
              <a:ahLst/>
              <a:cxnLst/>
              <a:rect l="l" t="t" r="r" b="b"/>
              <a:pathLst>
                <a:path w="4965065" h="132079">
                  <a:moveTo>
                    <a:pt x="4964569" y="0"/>
                  </a:moveTo>
                  <a:lnTo>
                    <a:pt x="0" y="0"/>
                  </a:lnTo>
                  <a:lnTo>
                    <a:pt x="4964569" y="131495"/>
                  </a:lnTo>
                  <a:lnTo>
                    <a:pt x="49645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6" name="object 3506"/>
            <p:cNvSpPr/>
            <p:nvPr/>
          </p:nvSpPr>
          <p:spPr>
            <a:xfrm>
              <a:off x="9698240" y="7871636"/>
              <a:ext cx="4965065" cy="132080"/>
            </a:xfrm>
            <a:custGeom>
              <a:avLst/>
              <a:gdLst/>
              <a:ahLst/>
              <a:cxnLst/>
              <a:rect l="l" t="t" r="r" b="b"/>
              <a:pathLst>
                <a:path w="4965065" h="132079">
                  <a:moveTo>
                    <a:pt x="4964569" y="131493"/>
                  </a:moveTo>
                  <a:lnTo>
                    <a:pt x="0" y="0"/>
                  </a:lnTo>
                  <a:lnTo>
                    <a:pt x="4964569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7" name="object 3507"/>
            <p:cNvSpPr/>
            <p:nvPr/>
          </p:nvSpPr>
          <p:spPr>
            <a:xfrm>
              <a:off x="8788373" y="8137596"/>
              <a:ext cx="5875020" cy="0"/>
            </a:xfrm>
            <a:custGeom>
              <a:avLst/>
              <a:gdLst/>
              <a:ahLst/>
              <a:cxnLst/>
              <a:rect l="l" t="t" r="r" b="b"/>
              <a:pathLst>
                <a:path w="5875019">
                  <a:moveTo>
                    <a:pt x="0" y="0"/>
                  </a:moveTo>
                  <a:lnTo>
                    <a:pt x="573913" y="0"/>
                  </a:lnTo>
                  <a:lnTo>
                    <a:pt x="5874436" y="0"/>
                  </a:lnTo>
                </a:path>
                <a:path w="5875019">
                  <a:moveTo>
                    <a:pt x="587443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8" name="object 3508"/>
            <p:cNvSpPr/>
            <p:nvPr/>
          </p:nvSpPr>
          <p:spPr>
            <a:xfrm>
              <a:off x="6961630" y="7959120"/>
              <a:ext cx="1826895" cy="179070"/>
            </a:xfrm>
            <a:custGeom>
              <a:avLst/>
              <a:gdLst/>
              <a:ahLst/>
              <a:cxnLst/>
              <a:rect l="l" t="t" r="r" b="b"/>
              <a:pathLst>
                <a:path w="1826895" h="179070">
                  <a:moveTo>
                    <a:pt x="0" y="0"/>
                  </a:moveTo>
                  <a:lnTo>
                    <a:pt x="0" y="178473"/>
                  </a:lnTo>
                  <a:lnTo>
                    <a:pt x="1826742" y="178473"/>
                  </a:lnTo>
                  <a:lnTo>
                    <a:pt x="0" y="0"/>
                  </a:lnTo>
                  <a:close/>
                </a:path>
                <a:path w="1826895" h="179070">
                  <a:moveTo>
                    <a:pt x="1826742" y="0"/>
                  </a:moveTo>
                  <a:lnTo>
                    <a:pt x="0" y="0"/>
                  </a:lnTo>
                  <a:lnTo>
                    <a:pt x="1826742" y="178473"/>
                  </a:lnTo>
                  <a:lnTo>
                    <a:pt x="18267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9" name="object 3509"/>
            <p:cNvSpPr/>
            <p:nvPr/>
          </p:nvSpPr>
          <p:spPr>
            <a:xfrm>
              <a:off x="6961630" y="7959120"/>
              <a:ext cx="1826895" cy="179070"/>
            </a:xfrm>
            <a:custGeom>
              <a:avLst/>
              <a:gdLst/>
              <a:ahLst/>
              <a:cxnLst/>
              <a:rect l="l" t="t" r="r" b="b"/>
              <a:pathLst>
                <a:path w="1826895" h="179070">
                  <a:moveTo>
                    <a:pt x="1826742" y="0"/>
                  </a:moveTo>
                  <a:lnTo>
                    <a:pt x="0" y="0"/>
                  </a:lnTo>
                  <a:lnTo>
                    <a:pt x="1826742" y="178473"/>
                  </a:lnTo>
                  <a:lnTo>
                    <a:pt x="1826742" y="0"/>
                  </a:lnTo>
                  <a:close/>
                </a:path>
                <a:path w="1826895" h="179070">
                  <a:moveTo>
                    <a:pt x="0" y="0"/>
                  </a:moveTo>
                  <a:lnTo>
                    <a:pt x="1826742" y="178473"/>
                  </a:lnTo>
                  <a:lnTo>
                    <a:pt x="0" y="17847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0" name="object 3510"/>
            <p:cNvSpPr/>
            <p:nvPr/>
          </p:nvSpPr>
          <p:spPr>
            <a:xfrm>
              <a:off x="457200" y="7723770"/>
              <a:ext cx="5458460" cy="438784"/>
            </a:xfrm>
            <a:custGeom>
              <a:avLst/>
              <a:gdLst/>
              <a:ahLst/>
              <a:cxnLst/>
              <a:rect l="l" t="t" r="r" b="b"/>
              <a:pathLst>
                <a:path w="5458460" h="438784">
                  <a:moveTo>
                    <a:pt x="0" y="0"/>
                  </a:moveTo>
                  <a:lnTo>
                    <a:pt x="0" y="438327"/>
                  </a:lnTo>
                  <a:lnTo>
                    <a:pt x="5458091" y="4383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1" name="object 3511"/>
            <p:cNvSpPr/>
            <p:nvPr/>
          </p:nvSpPr>
          <p:spPr>
            <a:xfrm>
              <a:off x="457200" y="7723782"/>
              <a:ext cx="5458460" cy="438784"/>
            </a:xfrm>
            <a:custGeom>
              <a:avLst/>
              <a:gdLst/>
              <a:ahLst/>
              <a:cxnLst/>
              <a:rect l="l" t="t" r="r" b="b"/>
              <a:pathLst>
                <a:path w="5458460" h="438784">
                  <a:moveTo>
                    <a:pt x="0" y="0"/>
                  </a:moveTo>
                  <a:lnTo>
                    <a:pt x="5458075" y="438309"/>
                  </a:lnTo>
                  <a:lnTo>
                    <a:pt x="0" y="438309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2" name="object 3512"/>
            <p:cNvSpPr/>
            <p:nvPr/>
          </p:nvSpPr>
          <p:spPr>
            <a:xfrm>
              <a:off x="457196" y="7605674"/>
              <a:ext cx="5458460" cy="556895"/>
            </a:xfrm>
            <a:custGeom>
              <a:avLst/>
              <a:gdLst/>
              <a:ahLst/>
              <a:cxnLst/>
              <a:rect l="l" t="t" r="r" b="b"/>
              <a:pathLst>
                <a:path w="5458460" h="556895">
                  <a:moveTo>
                    <a:pt x="5458091" y="0"/>
                  </a:moveTo>
                  <a:lnTo>
                    <a:pt x="0" y="0"/>
                  </a:lnTo>
                  <a:lnTo>
                    <a:pt x="0" y="118097"/>
                  </a:lnTo>
                  <a:lnTo>
                    <a:pt x="5458091" y="556425"/>
                  </a:lnTo>
                  <a:lnTo>
                    <a:pt x="54580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3" name="object 3513"/>
            <p:cNvSpPr/>
            <p:nvPr/>
          </p:nvSpPr>
          <p:spPr>
            <a:xfrm>
              <a:off x="457199" y="7605666"/>
              <a:ext cx="5458460" cy="556895"/>
            </a:xfrm>
            <a:custGeom>
              <a:avLst/>
              <a:gdLst/>
              <a:ahLst/>
              <a:cxnLst/>
              <a:rect l="l" t="t" r="r" b="b"/>
              <a:pathLst>
                <a:path w="5458460" h="556895">
                  <a:moveTo>
                    <a:pt x="5458080" y="556425"/>
                  </a:moveTo>
                  <a:lnTo>
                    <a:pt x="5458080" y="0"/>
                  </a:lnTo>
                  <a:lnTo>
                    <a:pt x="0" y="114807"/>
                  </a:lnTo>
                </a:path>
                <a:path w="5458460" h="556895">
                  <a:moveTo>
                    <a:pt x="0" y="118114"/>
                  </a:moveTo>
                  <a:lnTo>
                    <a:pt x="5458080" y="556425"/>
                  </a:lnTo>
                </a:path>
                <a:path w="5458460" h="556895">
                  <a:moveTo>
                    <a:pt x="5458080" y="0"/>
                  </a:moveTo>
                  <a:lnTo>
                    <a:pt x="0" y="114807"/>
                  </a:lnTo>
                </a:path>
                <a:path w="5458460" h="556895">
                  <a:moveTo>
                    <a:pt x="0" y="0"/>
                  </a:moveTo>
                  <a:lnTo>
                    <a:pt x="545808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4" name="object 3514"/>
            <p:cNvSpPr/>
            <p:nvPr/>
          </p:nvSpPr>
          <p:spPr>
            <a:xfrm>
              <a:off x="6041261" y="8130597"/>
              <a:ext cx="780415" cy="122555"/>
            </a:xfrm>
            <a:custGeom>
              <a:avLst/>
              <a:gdLst/>
              <a:ahLst/>
              <a:cxnLst/>
              <a:rect l="l" t="t" r="r" b="b"/>
              <a:pathLst>
                <a:path w="780415" h="122554">
                  <a:moveTo>
                    <a:pt x="0" y="0"/>
                  </a:moveTo>
                  <a:lnTo>
                    <a:pt x="0" y="122478"/>
                  </a:lnTo>
                  <a:lnTo>
                    <a:pt x="780389" y="122478"/>
                  </a:lnTo>
                  <a:lnTo>
                    <a:pt x="0" y="0"/>
                  </a:lnTo>
                  <a:close/>
                </a:path>
                <a:path w="780415" h="122554">
                  <a:moveTo>
                    <a:pt x="780389" y="0"/>
                  </a:moveTo>
                  <a:lnTo>
                    <a:pt x="0" y="0"/>
                  </a:lnTo>
                  <a:lnTo>
                    <a:pt x="780389" y="122478"/>
                  </a:lnTo>
                  <a:lnTo>
                    <a:pt x="78038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5" name="object 3515"/>
            <p:cNvSpPr/>
            <p:nvPr/>
          </p:nvSpPr>
          <p:spPr>
            <a:xfrm>
              <a:off x="6041261" y="8130597"/>
              <a:ext cx="780415" cy="122555"/>
            </a:xfrm>
            <a:custGeom>
              <a:avLst/>
              <a:gdLst/>
              <a:ahLst/>
              <a:cxnLst/>
              <a:rect l="l" t="t" r="r" b="b"/>
              <a:pathLst>
                <a:path w="780415" h="122554">
                  <a:moveTo>
                    <a:pt x="780389" y="0"/>
                  </a:moveTo>
                  <a:lnTo>
                    <a:pt x="0" y="0"/>
                  </a:lnTo>
                  <a:lnTo>
                    <a:pt x="780389" y="122478"/>
                  </a:lnTo>
                  <a:lnTo>
                    <a:pt x="780389" y="0"/>
                  </a:lnTo>
                  <a:close/>
                </a:path>
                <a:path w="780415" h="122554">
                  <a:moveTo>
                    <a:pt x="0" y="0"/>
                  </a:moveTo>
                  <a:lnTo>
                    <a:pt x="780389" y="122478"/>
                  </a:lnTo>
                  <a:lnTo>
                    <a:pt x="0" y="12247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6" name="object 3516"/>
            <p:cNvSpPr/>
            <p:nvPr/>
          </p:nvSpPr>
          <p:spPr>
            <a:xfrm>
              <a:off x="457200" y="8183514"/>
              <a:ext cx="5458460" cy="69850"/>
            </a:xfrm>
            <a:custGeom>
              <a:avLst/>
              <a:gdLst/>
              <a:ahLst/>
              <a:cxnLst/>
              <a:rect l="l" t="t" r="r" b="b"/>
              <a:pathLst>
                <a:path w="5458460" h="69850">
                  <a:moveTo>
                    <a:pt x="0" y="0"/>
                  </a:moveTo>
                  <a:lnTo>
                    <a:pt x="0" y="25107"/>
                  </a:lnTo>
                  <a:lnTo>
                    <a:pt x="1405661" y="69557"/>
                  </a:lnTo>
                  <a:lnTo>
                    <a:pt x="5458091" y="695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7" name="object 3517"/>
            <p:cNvSpPr/>
            <p:nvPr/>
          </p:nvSpPr>
          <p:spPr>
            <a:xfrm>
              <a:off x="457200" y="8183505"/>
              <a:ext cx="5458460" cy="69850"/>
            </a:xfrm>
            <a:custGeom>
              <a:avLst/>
              <a:gdLst/>
              <a:ahLst/>
              <a:cxnLst/>
              <a:rect l="l" t="t" r="r" b="b"/>
              <a:pathLst>
                <a:path w="5458460" h="69850">
                  <a:moveTo>
                    <a:pt x="1405653" y="69573"/>
                  </a:moveTo>
                  <a:lnTo>
                    <a:pt x="5458084" y="69573"/>
                  </a:lnTo>
                  <a:lnTo>
                    <a:pt x="0" y="24352"/>
                  </a:lnTo>
                </a:path>
                <a:path w="5458460" h="69850">
                  <a:moveTo>
                    <a:pt x="0" y="25114"/>
                  </a:moveTo>
                  <a:lnTo>
                    <a:pt x="1405653" y="69573"/>
                  </a:lnTo>
                </a:path>
                <a:path w="5458460" h="69850">
                  <a:moveTo>
                    <a:pt x="5458084" y="69573"/>
                  </a:moveTo>
                  <a:lnTo>
                    <a:pt x="0" y="24352"/>
                  </a:lnTo>
                </a:path>
                <a:path w="5458460" h="69850">
                  <a:moveTo>
                    <a:pt x="0" y="0"/>
                  </a:moveTo>
                  <a:lnTo>
                    <a:pt x="5458084" y="6957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8" name="object 3518"/>
            <p:cNvSpPr/>
            <p:nvPr/>
          </p:nvSpPr>
          <p:spPr>
            <a:xfrm>
              <a:off x="457196" y="8162098"/>
              <a:ext cx="5458460" cy="91440"/>
            </a:xfrm>
            <a:custGeom>
              <a:avLst/>
              <a:gdLst/>
              <a:ahLst/>
              <a:cxnLst/>
              <a:rect l="l" t="t" r="r" b="b"/>
              <a:pathLst>
                <a:path w="5458460" h="91440">
                  <a:moveTo>
                    <a:pt x="5458091" y="0"/>
                  </a:moveTo>
                  <a:lnTo>
                    <a:pt x="0" y="0"/>
                  </a:lnTo>
                  <a:lnTo>
                    <a:pt x="0" y="21412"/>
                  </a:lnTo>
                  <a:lnTo>
                    <a:pt x="5458091" y="90982"/>
                  </a:lnTo>
                  <a:lnTo>
                    <a:pt x="54580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9" name="object 3519"/>
            <p:cNvSpPr/>
            <p:nvPr/>
          </p:nvSpPr>
          <p:spPr>
            <a:xfrm>
              <a:off x="457199" y="8162095"/>
              <a:ext cx="5458460" cy="91440"/>
            </a:xfrm>
            <a:custGeom>
              <a:avLst/>
              <a:gdLst/>
              <a:ahLst/>
              <a:cxnLst/>
              <a:rect l="l" t="t" r="r" b="b"/>
              <a:pathLst>
                <a:path w="5458460" h="91440">
                  <a:moveTo>
                    <a:pt x="5458080" y="90982"/>
                  </a:moveTo>
                  <a:lnTo>
                    <a:pt x="5458080" y="0"/>
                  </a:lnTo>
                  <a:lnTo>
                    <a:pt x="0" y="20868"/>
                  </a:lnTo>
                </a:path>
                <a:path w="5458460" h="91440">
                  <a:moveTo>
                    <a:pt x="0" y="21409"/>
                  </a:moveTo>
                  <a:lnTo>
                    <a:pt x="5458080" y="90982"/>
                  </a:lnTo>
                </a:path>
                <a:path w="5458460" h="91440">
                  <a:moveTo>
                    <a:pt x="5458080" y="0"/>
                  </a:moveTo>
                  <a:lnTo>
                    <a:pt x="0" y="20868"/>
                  </a:lnTo>
                </a:path>
                <a:path w="5458460" h="91440">
                  <a:moveTo>
                    <a:pt x="0" y="0"/>
                  </a:moveTo>
                  <a:lnTo>
                    <a:pt x="545808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0" name="object 3520"/>
            <p:cNvSpPr/>
            <p:nvPr/>
          </p:nvSpPr>
          <p:spPr>
            <a:xfrm>
              <a:off x="6961632" y="8137588"/>
              <a:ext cx="7701280" cy="115570"/>
            </a:xfrm>
            <a:custGeom>
              <a:avLst/>
              <a:gdLst/>
              <a:ahLst/>
              <a:cxnLst/>
              <a:rect l="l" t="t" r="r" b="b"/>
              <a:pathLst>
                <a:path w="7701280" h="115570">
                  <a:moveTo>
                    <a:pt x="7701166" y="69189"/>
                  </a:moveTo>
                  <a:lnTo>
                    <a:pt x="0" y="0"/>
                  </a:lnTo>
                  <a:lnTo>
                    <a:pt x="0" y="115493"/>
                  </a:lnTo>
                  <a:lnTo>
                    <a:pt x="7701166" y="115493"/>
                  </a:lnTo>
                  <a:lnTo>
                    <a:pt x="7701166" y="6918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1" name="object 3521"/>
            <p:cNvSpPr/>
            <p:nvPr/>
          </p:nvSpPr>
          <p:spPr>
            <a:xfrm>
              <a:off x="6961632" y="8137597"/>
              <a:ext cx="7701280" cy="115570"/>
            </a:xfrm>
            <a:custGeom>
              <a:avLst/>
              <a:gdLst/>
              <a:ahLst/>
              <a:cxnLst/>
              <a:rect l="l" t="t" r="r" b="b"/>
              <a:pathLst>
                <a:path w="7701280" h="115570">
                  <a:moveTo>
                    <a:pt x="7701178" y="93347"/>
                  </a:moveTo>
                  <a:lnTo>
                    <a:pt x="0" y="115481"/>
                  </a:lnTo>
                  <a:lnTo>
                    <a:pt x="7701178" y="115481"/>
                  </a:lnTo>
                </a:path>
                <a:path w="7701280" h="115570">
                  <a:moveTo>
                    <a:pt x="7701178" y="93347"/>
                  </a:moveTo>
                  <a:lnTo>
                    <a:pt x="0" y="115481"/>
                  </a:lnTo>
                  <a:lnTo>
                    <a:pt x="0" y="0"/>
                  </a:lnTo>
                  <a:lnTo>
                    <a:pt x="7701178" y="69182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2" name="object 3522"/>
            <p:cNvSpPr/>
            <p:nvPr/>
          </p:nvSpPr>
          <p:spPr>
            <a:xfrm>
              <a:off x="6961635" y="8137592"/>
              <a:ext cx="7701280" cy="69215"/>
            </a:xfrm>
            <a:custGeom>
              <a:avLst/>
              <a:gdLst/>
              <a:ahLst/>
              <a:cxnLst/>
              <a:rect l="l" t="t" r="r" b="b"/>
              <a:pathLst>
                <a:path w="7701280" h="69215">
                  <a:moveTo>
                    <a:pt x="7701165" y="0"/>
                  </a:moveTo>
                  <a:lnTo>
                    <a:pt x="0" y="0"/>
                  </a:lnTo>
                  <a:lnTo>
                    <a:pt x="7701165" y="69176"/>
                  </a:lnTo>
                  <a:lnTo>
                    <a:pt x="77011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3" name="object 3523"/>
            <p:cNvSpPr/>
            <p:nvPr/>
          </p:nvSpPr>
          <p:spPr>
            <a:xfrm>
              <a:off x="6961632" y="8137593"/>
              <a:ext cx="7701280" cy="69215"/>
            </a:xfrm>
            <a:custGeom>
              <a:avLst/>
              <a:gdLst/>
              <a:ahLst/>
              <a:cxnLst/>
              <a:rect l="l" t="t" r="r" b="b"/>
              <a:pathLst>
                <a:path w="7701280" h="69215">
                  <a:moveTo>
                    <a:pt x="7701178" y="69182"/>
                  </a:moveTo>
                  <a:lnTo>
                    <a:pt x="0" y="0"/>
                  </a:lnTo>
                  <a:lnTo>
                    <a:pt x="7701178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4" name="object 3524"/>
            <p:cNvSpPr/>
            <p:nvPr/>
          </p:nvSpPr>
          <p:spPr>
            <a:xfrm>
              <a:off x="1890839" y="8253082"/>
              <a:ext cx="12772390" cy="406400"/>
            </a:xfrm>
            <a:custGeom>
              <a:avLst/>
              <a:gdLst/>
              <a:ahLst/>
              <a:cxnLst/>
              <a:rect l="l" t="t" r="r" b="b"/>
              <a:pathLst>
                <a:path w="12772390" h="406400">
                  <a:moveTo>
                    <a:pt x="12771958" y="304812"/>
                  </a:moveTo>
                  <a:lnTo>
                    <a:pt x="0" y="0"/>
                  </a:lnTo>
                  <a:lnTo>
                    <a:pt x="12771958" y="406209"/>
                  </a:lnTo>
                  <a:lnTo>
                    <a:pt x="12771958" y="3048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5" name="object 3525"/>
            <p:cNvSpPr/>
            <p:nvPr/>
          </p:nvSpPr>
          <p:spPr>
            <a:xfrm>
              <a:off x="1890852" y="8253082"/>
              <a:ext cx="12772390" cy="406400"/>
            </a:xfrm>
            <a:custGeom>
              <a:avLst/>
              <a:gdLst/>
              <a:ahLst/>
              <a:cxnLst/>
              <a:rect l="l" t="t" r="r" b="b"/>
              <a:pathLst>
                <a:path w="12772390" h="406400">
                  <a:moveTo>
                    <a:pt x="12771957" y="406195"/>
                  </a:moveTo>
                  <a:lnTo>
                    <a:pt x="0" y="0"/>
                  </a:lnTo>
                  <a:lnTo>
                    <a:pt x="12771957" y="3048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6" name="object 3526"/>
            <p:cNvSpPr/>
            <p:nvPr/>
          </p:nvSpPr>
          <p:spPr>
            <a:xfrm>
              <a:off x="1890853" y="8253081"/>
              <a:ext cx="12772390" cy="305435"/>
            </a:xfrm>
            <a:custGeom>
              <a:avLst/>
              <a:gdLst/>
              <a:ahLst/>
              <a:cxnLst/>
              <a:rect l="l" t="t" r="r" b="b"/>
              <a:pathLst>
                <a:path w="12772390" h="305434">
                  <a:moveTo>
                    <a:pt x="12771945" y="0"/>
                  </a:moveTo>
                  <a:lnTo>
                    <a:pt x="0" y="0"/>
                  </a:lnTo>
                  <a:lnTo>
                    <a:pt x="12771945" y="304825"/>
                  </a:lnTo>
                  <a:lnTo>
                    <a:pt x="12771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7" name="object 3527"/>
            <p:cNvSpPr/>
            <p:nvPr/>
          </p:nvSpPr>
          <p:spPr>
            <a:xfrm>
              <a:off x="1890852" y="8253076"/>
              <a:ext cx="12772390" cy="305435"/>
            </a:xfrm>
            <a:custGeom>
              <a:avLst/>
              <a:gdLst/>
              <a:ahLst/>
              <a:cxnLst/>
              <a:rect l="l" t="t" r="r" b="b"/>
              <a:pathLst>
                <a:path w="12772390" h="305434">
                  <a:moveTo>
                    <a:pt x="12771957" y="304816"/>
                  </a:moveTo>
                  <a:lnTo>
                    <a:pt x="0" y="0"/>
                  </a:lnTo>
                  <a:lnTo>
                    <a:pt x="12771957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8" name="object 3528"/>
            <p:cNvSpPr/>
            <p:nvPr/>
          </p:nvSpPr>
          <p:spPr>
            <a:xfrm>
              <a:off x="457200" y="698800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9" name="object 3529"/>
            <p:cNvSpPr/>
            <p:nvPr/>
          </p:nvSpPr>
          <p:spPr>
            <a:xfrm>
              <a:off x="484049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0" name="object 3530"/>
            <p:cNvSpPr/>
            <p:nvPr/>
          </p:nvSpPr>
          <p:spPr>
            <a:xfrm>
              <a:off x="536540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1" name="object 3531"/>
            <p:cNvSpPr/>
            <p:nvPr/>
          </p:nvSpPr>
          <p:spPr>
            <a:xfrm>
              <a:off x="589034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2" name="object 3532"/>
            <p:cNvSpPr/>
            <p:nvPr/>
          </p:nvSpPr>
          <p:spPr>
            <a:xfrm>
              <a:off x="641526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3" name="object 3533"/>
            <p:cNvSpPr/>
            <p:nvPr/>
          </p:nvSpPr>
          <p:spPr>
            <a:xfrm>
              <a:off x="694019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4" name="object 3534"/>
            <p:cNvSpPr/>
            <p:nvPr/>
          </p:nvSpPr>
          <p:spPr>
            <a:xfrm>
              <a:off x="746511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5" name="object 3535"/>
            <p:cNvSpPr/>
            <p:nvPr/>
          </p:nvSpPr>
          <p:spPr>
            <a:xfrm>
              <a:off x="799004" y="69897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6" name="object 3536"/>
            <p:cNvSpPr/>
            <p:nvPr/>
          </p:nvSpPr>
          <p:spPr>
            <a:xfrm>
              <a:off x="851498" y="698975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7" name="object 3537"/>
            <p:cNvSpPr/>
            <p:nvPr/>
          </p:nvSpPr>
          <p:spPr>
            <a:xfrm>
              <a:off x="459553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8" name="object 3538"/>
            <p:cNvSpPr/>
            <p:nvPr/>
          </p:nvSpPr>
          <p:spPr>
            <a:xfrm>
              <a:off x="512044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9" name="object 3539"/>
            <p:cNvSpPr/>
            <p:nvPr/>
          </p:nvSpPr>
          <p:spPr>
            <a:xfrm>
              <a:off x="564537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0" name="object 3540"/>
            <p:cNvSpPr/>
            <p:nvPr/>
          </p:nvSpPr>
          <p:spPr>
            <a:xfrm>
              <a:off x="617029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1" name="object 3541"/>
            <p:cNvSpPr/>
            <p:nvPr/>
          </p:nvSpPr>
          <p:spPr>
            <a:xfrm>
              <a:off x="669522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2" name="object 3542"/>
            <p:cNvSpPr/>
            <p:nvPr/>
          </p:nvSpPr>
          <p:spPr>
            <a:xfrm>
              <a:off x="722016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3" name="object 3543"/>
            <p:cNvSpPr/>
            <p:nvPr/>
          </p:nvSpPr>
          <p:spPr>
            <a:xfrm>
              <a:off x="774506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4" name="object 3544"/>
            <p:cNvSpPr/>
            <p:nvPr/>
          </p:nvSpPr>
          <p:spPr>
            <a:xfrm>
              <a:off x="826999" y="70142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5" name="object 3545"/>
            <p:cNvSpPr/>
            <p:nvPr/>
          </p:nvSpPr>
          <p:spPr>
            <a:xfrm>
              <a:off x="457200" y="704049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6" name="object 3546"/>
            <p:cNvSpPr/>
            <p:nvPr/>
          </p:nvSpPr>
          <p:spPr>
            <a:xfrm>
              <a:off x="484049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7" name="object 3547"/>
            <p:cNvSpPr/>
            <p:nvPr/>
          </p:nvSpPr>
          <p:spPr>
            <a:xfrm>
              <a:off x="536540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8" name="object 3548"/>
            <p:cNvSpPr/>
            <p:nvPr/>
          </p:nvSpPr>
          <p:spPr>
            <a:xfrm>
              <a:off x="589034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9" name="object 3549"/>
            <p:cNvSpPr/>
            <p:nvPr/>
          </p:nvSpPr>
          <p:spPr>
            <a:xfrm>
              <a:off x="641526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0" name="object 3550"/>
            <p:cNvSpPr/>
            <p:nvPr/>
          </p:nvSpPr>
          <p:spPr>
            <a:xfrm>
              <a:off x="694019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1" name="object 3551"/>
            <p:cNvSpPr/>
            <p:nvPr/>
          </p:nvSpPr>
          <p:spPr>
            <a:xfrm>
              <a:off x="746511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2" name="object 3552"/>
            <p:cNvSpPr/>
            <p:nvPr/>
          </p:nvSpPr>
          <p:spPr>
            <a:xfrm>
              <a:off x="799004" y="704225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3" name="object 3553"/>
            <p:cNvSpPr/>
            <p:nvPr/>
          </p:nvSpPr>
          <p:spPr>
            <a:xfrm>
              <a:off x="851498" y="70422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4" name="object 3554"/>
            <p:cNvSpPr/>
            <p:nvPr/>
          </p:nvSpPr>
          <p:spPr>
            <a:xfrm>
              <a:off x="459553" y="7066747"/>
              <a:ext cx="1179830" cy="0"/>
            </a:xfrm>
            <a:custGeom>
              <a:avLst/>
              <a:gdLst/>
              <a:ahLst/>
              <a:cxnLst/>
              <a:rect l="l" t="t" r="r" b="b"/>
              <a:pathLst>
                <a:path w="1179830">
                  <a:moveTo>
                    <a:pt x="0" y="0"/>
                  </a:moveTo>
                  <a:lnTo>
                    <a:pt x="117933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5" name="object 3555"/>
            <p:cNvSpPr/>
            <p:nvPr/>
          </p:nvSpPr>
          <p:spPr>
            <a:xfrm>
              <a:off x="1666881" y="706674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6" name="object 3556"/>
            <p:cNvSpPr/>
            <p:nvPr/>
          </p:nvSpPr>
          <p:spPr>
            <a:xfrm>
              <a:off x="457200" y="709299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7" name="object 3557"/>
            <p:cNvSpPr/>
            <p:nvPr/>
          </p:nvSpPr>
          <p:spPr>
            <a:xfrm>
              <a:off x="484049" y="7094743"/>
              <a:ext cx="1648460" cy="0"/>
            </a:xfrm>
            <a:custGeom>
              <a:avLst/>
              <a:gdLst/>
              <a:ahLst/>
              <a:cxnLst/>
              <a:rect l="l" t="t" r="r" b="b"/>
              <a:pathLst>
                <a:path w="1648460">
                  <a:moveTo>
                    <a:pt x="0" y="0"/>
                  </a:moveTo>
                  <a:lnTo>
                    <a:pt x="164826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8" name="object 3558"/>
            <p:cNvSpPr/>
            <p:nvPr/>
          </p:nvSpPr>
          <p:spPr>
            <a:xfrm>
              <a:off x="459553" y="7119240"/>
              <a:ext cx="1861820" cy="0"/>
            </a:xfrm>
            <a:custGeom>
              <a:avLst/>
              <a:gdLst/>
              <a:ahLst/>
              <a:cxnLst/>
              <a:rect l="l" t="t" r="r" b="b"/>
              <a:pathLst>
                <a:path w="1861820">
                  <a:moveTo>
                    <a:pt x="0" y="0"/>
                  </a:moveTo>
                  <a:lnTo>
                    <a:pt x="186173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9" name="object 3559"/>
            <p:cNvSpPr/>
            <p:nvPr/>
          </p:nvSpPr>
          <p:spPr>
            <a:xfrm>
              <a:off x="2349284" y="711924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0" name="object 3560"/>
            <p:cNvSpPr/>
            <p:nvPr/>
          </p:nvSpPr>
          <p:spPr>
            <a:xfrm>
              <a:off x="457200" y="714548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1" name="object 3561"/>
            <p:cNvSpPr/>
            <p:nvPr/>
          </p:nvSpPr>
          <p:spPr>
            <a:xfrm>
              <a:off x="484049" y="7147236"/>
              <a:ext cx="1865630" cy="0"/>
            </a:xfrm>
            <a:custGeom>
              <a:avLst/>
              <a:gdLst/>
              <a:ahLst/>
              <a:cxnLst/>
              <a:rect l="l" t="t" r="r" b="b"/>
              <a:pathLst>
                <a:path w="1865630">
                  <a:moveTo>
                    <a:pt x="0" y="0"/>
                  </a:moveTo>
                  <a:lnTo>
                    <a:pt x="1865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2" name="object 3562"/>
            <p:cNvSpPr/>
            <p:nvPr/>
          </p:nvSpPr>
          <p:spPr>
            <a:xfrm>
              <a:off x="459553" y="7171732"/>
              <a:ext cx="1907539" cy="0"/>
            </a:xfrm>
            <a:custGeom>
              <a:avLst/>
              <a:gdLst/>
              <a:ahLst/>
              <a:cxnLst/>
              <a:rect l="l" t="t" r="r" b="b"/>
              <a:pathLst>
                <a:path w="1907539">
                  <a:moveTo>
                    <a:pt x="0" y="0"/>
                  </a:moveTo>
                  <a:lnTo>
                    <a:pt x="190723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3" name="object 3563"/>
            <p:cNvSpPr/>
            <p:nvPr/>
          </p:nvSpPr>
          <p:spPr>
            <a:xfrm>
              <a:off x="457200" y="7199727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4" name="object 3564"/>
            <p:cNvSpPr/>
            <p:nvPr/>
          </p:nvSpPr>
          <p:spPr>
            <a:xfrm>
              <a:off x="459553" y="7224224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5" name="object 3565"/>
            <p:cNvSpPr/>
            <p:nvPr/>
          </p:nvSpPr>
          <p:spPr>
            <a:xfrm>
              <a:off x="457200" y="7252220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6" name="object 3566"/>
            <p:cNvSpPr/>
            <p:nvPr/>
          </p:nvSpPr>
          <p:spPr>
            <a:xfrm>
              <a:off x="2373781" y="725222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7" name="object 3567"/>
            <p:cNvSpPr/>
            <p:nvPr/>
          </p:nvSpPr>
          <p:spPr>
            <a:xfrm>
              <a:off x="459553" y="727671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8" name="object 3568"/>
            <p:cNvSpPr/>
            <p:nvPr/>
          </p:nvSpPr>
          <p:spPr>
            <a:xfrm>
              <a:off x="457200" y="7276717"/>
              <a:ext cx="1931035" cy="28575"/>
            </a:xfrm>
            <a:custGeom>
              <a:avLst/>
              <a:gdLst/>
              <a:ahLst/>
              <a:cxnLst/>
              <a:rect l="l" t="t" r="r" b="b"/>
              <a:pathLst>
                <a:path w="1931035" h="28575">
                  <a:moveTo>
                    <a:pt x="54844" y="0"/>
                  </a:moveTo>
                  <a:lnTo>
                    <a:pt x="1916582" y="0"/>
                  </a:lnTo>
                </a:path>
                <a:path w="1931035" h="28575">
                  <a:moveTo>
                    <a:pt x="0" y="27995"/>
                  </a:moveTo>
                  <a:lnTo>
                    <a:pt x="1930576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9" name="object 3569"/>
            <p:cNvSpPr/>
            <p:nvPr/>
          </p:nvSpPr>
          <p:spPr>
            <a:xfrm>
              <a:off x="459553" y="7329210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0" name="object 3570"/>
            <p:cNvSpPr/>
            <p:nvPr/>
          </p:nvSpPr>
          <p:spPr>
            <a:xfrm>
              <a:off x="457200" y="7357205"/>
              <a:ext cx="1941195" cy="0"/>
            </a:xfrm>
            <a:custGeom>
              <a:avLst/>
              <a:gdLst/>
              <a:ahLst/>
              <a:cxnLst/>
              <a:rect l="l" t="t" r="r" b="b"/>
              <a:pathLst>
                <a:path w="1941195">
                  <a:moveTo>
                    <a:pt x="0" y="0"/>
                  </a:moveTo>
                  <a:lnTo>
                    <a:pt x="1941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1" name="object 3571"/>
            <p:cNvSpPr/>
            <p:nvPr/>
          </p:nvSpPr>
          <p:spPr>
            <a:xfrm>
              <a:off x="459553" y="7381702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2" name="object 3572"/>
            <p:cNvSpPr/>
            <p:nvPr/>
          </p:nvSpPr>
          <p:spPr>
            <a:xfrm>
              <a:off x="2400024" y="737994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3" name="object 3573"/>
            <p:cNvSpPr/>
            <p:nvPr/>
          </p:nvSpPr>
          <p:spPr>
            <a:xfrm>
              <a:off x="457200" y="7409698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4" name="object 3574"/>
            <p:cNvSpPr/>
            <p:nvPr/>
          </p:nvSpPr>
          <p:spPr>
            <a:xfrm>
              <a:off x="459553" y="7434195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5" name="object 3575"/>
            <p:cNvSpPr/>
            <p:nvPr/>
          </p:nvSpPr>
          <p:spPr>
            <a:xfrm>
              <a:off x="2401777" y="7434195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6" name="object 3576"/>
            <p:cNvSpPr/>
            <p:nvPr/>
          </p:nvSpPr>
          <p:spPr>
            <a:xfrm>
              <a:off x="457200" y="746043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7" name="object 3577"/>
            <p:cNvSpPr/>
            <p:nvPr/>
          </p:nvSpPr>
          <p:spPr>
            <a:xfrm>
              <a:off x="484049" y="7462191"/>
              <a:ext cx="1918335" cy="0"/>
            </a:xfrm>
            <a:custGeom>
              <a:avLst/>
              <a:gdLst/>
              <a:ahLst/>
              <a:cxnLst/>
              <a:rect l="l" t="t" r="r" b="b"/>
              <a:pathLst>
                <a:path w="1918335">
                  <a:moveTo>
                    <a:pt x="0" y="0"/>
                  </a:moveTo>
                  <a:lnTo>
                    <a:pt x="1917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8" name="object 3578"/>
            <p:cNvSpPr/>
            <p:nvPr/>
          </p:nvSpPr>
          <p:spPr>
            <a:xfrm>
              <a:off x="459553" y="7486686"/>
              <a:ext cx="1963420" cy="0"/>
            </a:xfrm>
            <a:custGeom>
              <a:avLst/>
              <a:gdLst/>
              <a:ahLst/>
              <a:cxnLst/>
              <a:rect l="l" t="t" r="r" b="b"/>
              <a:pathLst>
                <a:path w="1963420">
                  <a:moveTo>
                    <a:pt x="0" y="0"/>
                  </a:moveTo>
                  <a:lnTo>
                    <a:pt x="196321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9" name="object 3579"/>
            <p:cNvSpPr/>
            <p:nvPr/>
          </p:nvSpPr>
          <p:spPr>
            <a:xfrm>
              <a:off x="457200" y="7514683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0" name="object 3580"/>
            <p:cNvSpPr/>
            <p:nvPr/>
          </p:nvSpPr>
          <p:spPr>
            <a:xfrm>
              <a:off x="459553" y="7539179"/>
              <a:ext cx="1967230" cy="0"/>
            </a:xfrm>
            <a:custGeom>
              <a:avLst/>
              <a:gdLst/>
              <a:ahLst/>
              <a:cxnLst/>
              <a:rect l="l" t="t" r="r" b="b"/>
              <a:pathLst>
                <a:path w="1967230">
                  <a:moveTo>
                    <a:pt x="0" y="0"/>
                  </a:moveTo>
                  <a:lnTo>
                    <a:pt x="1966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1" name="object 3581"/>
            <p:cNvSpPr/>
            <p:nvPr/>
          </p:nvSpPr>
          <p:spPr>
            <a:xfrm>
              <a:off x="457200" y="7567176"/>
              <a:ext cx="2091689" cy="0"/>
            </a:xfrm>
            <a:custGeom>
              <a:avLst/>
              <a:gdLst/>
              <a:ahLst/>
              <a:cxnLst/>
              <a:rect l="l" t="t" r="r" b="b"/>
              <a:pathLst>
                <a:path w="2091689">
                  <a:moveTo>
                    <a:pt x="0" y="0"/>
                  </a:moveTo>
                  <a:lnTo>
                    <a:pt x="209155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2" name="object 3582"/>
            <p:cNvSpPr/>
            <p:nvPr/>
          </p:nvSpPr>
          <p:spPr>
            <a:xfrm>
              <a:off x="459553" y="7591672"/>
              <a:ext cx="2072005" cy="0"/>
            </a:xfrm>
            <a:custGeom>
              <a:avLst/>
              <a:gdLst/>
              <a:ahLst/>
              <a:cxnLst/>
              <a:rect l="l" t="t" r="r" b="b"/>
              <a:pathLst>
                <a:path w="2072005">
                  <a:moveTo>
                    <a:pt x="0" y="0"/>
                  </a:moveTo>
                  <a:lnTo>
                    <a:pt x="207170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3" name="object 3583"/>
            <p:cNvSpPr/>
            <p:nvPr/>
          </p:nvSpPr>
          <p:spPr>
            <a:xfrm>
              <a:off x="14002635" y="759167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4" name="object 3584"/>
            <p:cNvSpPr/>
            <p:nvPr/>
          </p:nvSpPr>
          <p:spPr>
            <a:xfrm>
              <a:off x="14055128" y="759167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5" name="object 3585"/>
            <p:cNvSpPr/>
            <p:nvPr/>
          </p:nvSpPr>
          <p:spPr>
            <a:xfrm>
              <a:off x="14107621" y="759167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6" name="object 3586"/>
            <p:cNvSpPr/>
            <p:nvPr/>
          </p:nvSpPr>
          <p:spPr>
            <a:xfrm>
              <a:off x="14160114" y="759167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7" name="object 3587"/>
            <p:cNvSpPr/>
            <p:nvPr/>
          </p:nvSpPr>
          <p:spPr>
            <a:xfrm>
              <a:off x="14212605" y="759167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8" name="object 3588"/>
            <p:cNvSpPr/>
            <p:nvPr/>
          </p:nvSpPr>
          <p:spPr>
            <a:xfrm>
              <a:off x="457200" y="7619668"/>
              <a:ext cx="14070965" cy="0"/>
            </a:xfrm>
            <a:custGeom>
              <a:avLst/>
              <a:gdLst/>
              <a:ahLst/>
              <a:cxnLst/>
              <a:rect l="l" t="t" r="r" b="b"/>
              <a:pathLst>
                <a:path w="14070965">
                  <a:moveTo>
                    <a:pt x="0" y="0"/>
                  </a:moveTo>
                  <a:lnTo>
                    <a:pt x="5458081" y="0"/>
                  </a:lnTo>
                </a:path>
                <a:path w="14070965">
                  <a:moveTo>
                    <a:pt x="13258476" y="0"/>
                  </a:moveTo>
                  <a:lnTo>
                    <a:pt x="1407036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9" name="object 3589"/>
            <p:cNvSpPr/>
            <p:nvPr/>
          </p:nvSpPr>
          <p:spPr>
            <a:xfrm>
              <a:off x="6048260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0" name="object 3590"/>
            <p:cNvSpPr/>
            <p:nvPr/>
          </p:nvSpPr>
          <p:spPr>
            <a:xfrm>
              <a:off x="6100753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1" name="object 3591"/>
            <p:cNvSpPr/>
            <p:nvPr/>
          </p:nvSpPr>
          <p:spPr>
            <a:xfrm>
              <a:off x="6153246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2" name="object 3592"/>
            <p:cNvSpPr/>
            <p:nvPr/>
          </p:nvSpPr>
          <p:spPr>
            <a:xfrm>
              <a:off x="6205739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3" name="object 3593"/>
            <p:cNvSpPr/>
            <p:nvPr/>
          </p:nvSpPr>
          <p:spPr>
            <a:xfrm>
              <a:off x="6258231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4" name="object 3594"/>
            <p:cNvSpPr/>
            <p:nvPr/>
          </p:nvSpPr>
          <p:spPr>
            <a:xfrm>
              <a:off x="6310724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5" name="object 3595"/>
            <p:cNvSpPr/>
            <p:nvPr/>
          </p:nvSpPr>
          <p:spPr>
            <a:xfrm>
              <a:off x="6363215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6" name="object 3596"/>
            <p:cNvSpPr/>
            <p:nvPr/>
          </p:nvSpPr>
          <p:spPr>
            <a:xfrm>
              <a:off x="6415709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7" name="object 3597"/>
            <p:cNvSpPr/>
            <p:nvPr/>
          </p:nvSpPr>
          <p:spPr>
            <a:xfrm>
              <a:off x="6468202" y="761966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8" name="object 3598"/>
            <p:cNvSpPr/>
            <p:nvPr/>
          </p:nvSpPr>
          <p:spPr>
            <a:xfrm>
              <a:off x="459553" y="7644165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9" name="object 3599"/>
            <p:cNvSpPr/>
            <p:nvPr/>
          </p:nvSpPr>
          <p:spPr>
            <a:xfrm>
              <a:off x="13708675" y="7644165"/>
              <a:ext cx="951865" cy="0"/>
            </a:xfrm>
            <a:custGeom>
              <a:avLst/>
              <a:gdLst/>
              <a:ahLst/>
              <a:cxnLst/>
              <a:rect l="l" t="t" r="r" b="b"/>
              <a:pathLst>
                <a:path w="951865">
                  <a:moveTo>
                    <a:pt x="0" y="0"/>
                  </a:moveTo>
                  <a:lnTo>
                    <a:pt x="95185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0" name="object 3600"/>
            <p:cNvSpPr/>
            <p:nvPr/>
          </p:nvSpPr>
          <p:spPr>
            <a:xfrm>
              <a:off x="6041261" y="764416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1" name="object 3601"/>
            <p:cNvSpPr/>
            <p:nvPr/>
          </p:nvSpPr>
          <p:spPr>
            <a:xfrm>
              <a:off x="6076256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2" name="object 3602"/>
            <p:cNvSpPr/>
            <p:nvPr/>
          </p:nvSpPr>
          <p:spPr>
            <a:xfrm>
              <a:off x="6128749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3" name="object 3603"/>
            <p:cNvSpPr/>
            <p:nvPr/>
          </p:nvSpPr>
          <p:spPr>
            <a:xfrm>
              <a:off x="6181242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4" name="object 3604"/>
            <p:cNvSpPr/>
            <p:nvPr/>
          </p:nvSpPr>
          <p:spPr>
            <a:xfrm>
              <a:off x="6233734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5" name="object 3605"/>
            <p:cNvSpPr/>
            <p:nvPr/>
          </p:nvSpPr>
          <p:spPr>
            <a:xfrm>
              <a:off x="6286227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6" name="object 3606"/>
            <p:cNvSpPr/>
            <p:nvPr/>
          </p:nvSpPr>
          <p:spPr>
            <a:xfrm>
              <a:off x="6338720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7" name="object 3607"/>
            <p:cNvSpPr/>
            <p:nvPr/>
          </p:nvSpPr>
          <p:spPr>
            <a:xfrm>
              <a:off x="6391212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8" name="object 3608"/>
            <p:cNvSpPr/>
            <p:nvPr/>
          </p:nvSpPr>
          <p:spPr>
            <a:xfrm>
              <a:off x="6443705" y="764416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9" name="object 3609"/>
            <p:cNvSpPr/>
            <p:nvPr/>
          </p:nvSpPr>
          <p:spPr>
            <a:xfrm>
              <a:off x="6496197" y="764416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0" name="object 3610"/>
            <p:cNvSpPr/>
            <p:nvPr/>
          </p:nvSpPr>
          <p:spPr>
            <a:xfrm>
              <a:off x="457200" y="7672161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13258476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1" name="object 3611"/>
            <p:cNvSpPr/>
            <p:nvPr/>
          </p:nvSpPr>
          <p:spPr>
            <a:xfrm>
              <a:off x="14660542" y="767040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2" name="object 3612"/>
            <p:cNvSpPr/>
            <p:nvPr/>
          </p:nvSpPr>
          <p:spPr>
            <a:xfrm>
              <a:off x="6048260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3" name="object 3613"/>
            <p:cNvSpPr/>
            <p:nvPr/>
          </p:nvSpPr>
          <p:spPr>
            <a:xfrm>
              <a:off x="6100753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4" name="object 3614"/>
            <p:cNvSpPr/>
            <p:nvPr/>
          </p:nvSpPr>
          <p:spPr>
            <a:xfrm>
              <a:off x="6153246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5" name="object 3615"/>
            <p:cNvSpPr/>
            <p:nvPr/>
          </p:nvSpPr>
          <p:spPr>
            <a:xfrm>
              <a:off x="6205739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6" name="object 3616"/>
            <p:cNvSpPr/>
            <p:nvPr/>
          </p:nvSpPr>
          <p:spPr>
            <a:xfrm>
              <a:off x="6258231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7" name="object 3617"/>
            <p:cNvSpPr/>
            <p:nvPr/>
          </p:nvSpPr>
          <p:spPr>
            <a:xfrm>
              <a:off x="6310724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8" name="object 3618"/>
            <p:cNvSpPr/>
            <p:nvPr/>
          </p:nvSpPr>
          <p:spPr>
            <a:xfrm>
              <a:off x="6363215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9" name="object 3619"/>
            <p:cNvSpPr/>
            <p:nvPr/>
          </p:nvSpPr>
          <p:spPr>
            <a:xfrm>
              <a:off x="6415709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0" name="object 3620"/>
            <p:cNvSpPr/>
            <p:nvPr/>
          </p:nvSpPr>
          <p:spPr>
            <a:xfrm>
              <a:off x="6468202" y="767216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1" name="object 3621"/>
            <p:cNvSpPr/>
            <p:nvPr/>
          </p:nvSpPr>
          <p:spPr>
            <a:xfrm>
              <a:off x="459553" y="7696658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2" name="object 3622"/>
            <p:cNvSpPr/>
            <p:nvPr/>
          </p:nvSpPr>
          <p:spPr>
            <a:xfrm>
              <a:off x="9908214" y="7696658"/>
              <a:ext cx="4752340" cy="0"/>
            </a:xfrm>
            <a:custGeom>
              <a:avLst/>
              <a:gdLst/>
              <a:ahLst/>
              <a:cxnLst/>
              <a:rect l="l" t="t" r="r" b="b"/>
              <a:pathLst>
                <a:path w="4752340">
                  <a:moveTo>
                    <a:pt x="0" y="0"/>
                  </a:moveTo>
                  <a:lnTo>
                    <a:pt x="475232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3" name="object 3623"/>
            <p:cNvSpPr/>
            <p:nvPr/>
          </p:nvSpPr>
          <p:spPr>
            <a:xfrm>
              <a:off x="6041261" y="7696658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4" name="object 3624"/>
            <p:cNvSpPr/>
            <p:nvPr/>
          </p:nvSpPr>
          <p:spPr>
            <a:xfrm>
              <a:off x="6076256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5" name="object 3625"/>
            <p:cNvSpPr/>
            <p:nvPr/>
          </p:nvSpPr>
          <p:spPr>
            <a:xfrm>
              <a:off x="6128749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6" name="object 3626"/>
            <p:cNvSpPr/>
            <p:nvPr/>
          </p:nvSpPr>
          <p:spPr>
            <a:xfrm>
              <a:off x="6181242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7" name="object 3627"/>
            <p:cNvSpPr/>
            <p:nvPr/>
          </p:nvSpPr>
          <p:spPr>
            <a:xfrm>
              <a:off x="6233734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8" name="object 3628"/>
            <p:cNvSpPr/>
            <p:nvPr/>
          </p:nvSpPr>
          <p:spPr>
            <a:xfrm>
              <a:off x="6286227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9" name="object 3629"/>
            <p:cNvSpPr/>
            <p:nvPr/>
          </p:nvSpPr>
          <p:spPr>
            <a:xfrm>
              <a:off x="6338720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0" name="object 3630"/>
            <p:cNvSpPr/>
            <p:nvPr/>
          </p:nvSpPr>
          <p:spPr>
            <a:xfrm>
              <a:off x="6391212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1" name="object 3631"/>
            <p:cNvSpPr/>
            <p:nvPr/>
          </p:nvSpPr>
          <p:spPr>
            <a:xfrm>
              <a:off x="6443705" y="769665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2" name="object 3632"/>
            <p:cNvSpPr/>
            <p:nvPr/>
          </p:nvSpPr>
          <p:spPr>
            <a:xfrm>
              <a:off x="6496197" y="769665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3" name="object 3633"/>
            <p:cNvSpPr/>
            <p:nvPr/>
          </p:nvSpPr>
          <p:spPr>
            <a:xfrm>
              <a:off x="457200" y="7724654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426517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4" name="object 3634"/>
            <p:cNvSpPr/>
            <p:nvPr/>
          </p:nvSpPr>
          <p:spPr>
            <a:xfrm>
              <a:off x="14660542" y="772290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5" name="object 3635"/>
            <p:cNvSpPr/>
            <p:nvPr/>
          </p:nvSpPr>
          <p:spPr>
            <a:xfrm>
              <a:off x="6048260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6" name="object 3636"/>
            <p:cNvSpPr/>
            <p:nvPr/>
          </p:nvSpPr>
          <p:spPr>
            <a:xfrm>
              <a:off x="6100753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7" name="object 3637"/>
            <p:cNvSpPr/>
            <p:nvPr/>
          </p:nvSpPr>
          <p:spPr>
            <a:xfrm>
              <a:off x="6153246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8" name="object 3638"/>
            <p:cNvSpPr/>
            <p:nvPr/>
          </p:nvSpPr>
          <p:spPr>
            <a:xfrm>
              <a:off x="6205739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9" name="object 3639"/>
            <p:cNvSpPr/>
            <p:nvPr/>
          </p:nvSpPr>
          <p:spPr>
            <a:xfrm>
              <a:off x="6258231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0" name="object 3640"/>
            <p:cNvSpPr/>
            <p:nvPr/>
          </p:nvSpPr>
          <p:spPr>
            <a:xfrm>
              <a:off x="6310724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1" name="object 3641"/>
            <p:cNvSpPr/>
            <p:nvPr/>
          </p:nvSpPr>
          <p:spPr>
            <a:xfrm>
              <a:off x="6363215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2" name="object 3642"/>
            <p:cNvSpPr/>
            <p:nvPr/>
          </p:nvSpPr>
          <p:spPr>
            <a:xfrm>
              <a:off x="6415709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3" name="object 3643"/>
            <p:cNvSpPr/>
            <p:nvPr/>
          </p:nvSpPr>
          <p:spPr>
            <a:xfrm>
              <a:off x="6468202" y="772465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4" name="object 3644"/>
            <p:cNvSpPr/>
            <p:nvPr/>
          </p:nvSpPr>
          <p:spPr>
            <a:xfrm>
              <a:off x="459553" y="774915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5" name="object 3645"/>
            <p:cNvSpPr/>
            <p:nvPr/>
          </p:nvSpPr>
          <p:spPr>
            <a:xfrm>
              <a:off x="9855722" y="7749150"/>
              <a:ext cx="4805045" cy="0"/>
            </a:xfrm>
            <a:custGeom>
              <a:avLst/>
              <a:gdLst/>
              <a:ahLst/>
              <a:cxnLst/>
              <a:rect l="l" t="t" r="r" b="b"/>
              <a:pathLst>
                <a:path w="4805044">
                  <a:moveTo>
                    <a:pt x="0" y="0"/>
                  </a:moveTo>
                  <a:lnTo>
                    <a:pt x="480481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6" name="object 3646"/>
            <p:cNvSpPr/>
            <p:nvPr/>
          </p:nvSpPr>
          <p:spPr>
            <a:xfrm>
              <a:off x="6041261" y="774915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7" name="object 3647"/>
            <p:cNvSpPr/>
            <p:nvPr/>
          </p:nvSpPr>
          <p:spPr>
            <a:xfrm>
              <a:off x="6076256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8" name="object 3648"/>
            <p:cNvSpPr/>
            <p:nvPr/>
          </p:nvSpPr>
          <p:spPr>
            <a:xfrm>
              <a:off x="6128749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9" name="object 3649"/>
            <p:cNvSpPr/>
            <p:nvPr/>
          </p:nvSpPr>
          <p:spPr>
            <a:xfrm>
              <a:off x="6181242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0" name="object 3650"/>
            <p:cNvSpPr/>
            <p:nvPr/>
          </p:nvSpPr>
          <p:spPr>
            <a:xfrm>
              <a:off x="6233734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1" name="object 3651"/>
            <p:cNvSpPr/>
            <p:nvPr/>
          </p:nvSpPr>
          <p:spPr>
            <a:xfrm>
              <a:off x="6286227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2" name="object 3652"/>
            <p:cNvSpPr/>
            <p:nvPr/>
          </p:nvSpPr>
          <p:spPr>
            <a:xfrm>
              <a:off x="6338720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3" name="object 3653"/>
            <p:cNvSpPr/>
            <p:nvPr/>
          </p:nvSpPr>
          <p:spPr>
            <a:xfrm>
              <a:off x="6391212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4" name="object 3654"/>
            <p:cNvSpPr/>
            <p:nvPr/>
          </p:nvSpPr>
          <p:spPr>
            <a:xfrm>
              <a:off x="6443705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5" name="object 3655"/>
            <p:cNvSpPr/>
            <p:nvPr/>
          </p:nvSpPr>
          <p:spPr>
            <a:xfrm>
              <a:off x="6496197" y="774915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6" name="object 3656"/>
            <p:cNvSpPr/>
            <p:nvPr/>
          </p:nvSpPr>
          <p:spPr>
            <a:xfrm>
              <a:off x="457200" y="7777147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374026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7" name="object 3657"/>
            <p:cNvSpPr/>
            <p:nvPr/>
          </p:nvSpPr>
          <p:spPr>
            <a:xfrm>
              <a:off x="14660542" y="777539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8" name="object 3658"/>
            <p:cNvSpPr/>
            <p:nvPr/>
          </p:nvSpPr>
          <p:spPr>
            <a:xfrm>
              <a:off x="6048260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9" name="object 3659"/>
            <p:cNvSpPr/>
            <p:nvPr/>
          </p:nvSpPr>
          <p:spPr>
            <a:xfrm>
              <a:off x="6100753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0" name="object 3660"/>
            <p:cNvSpPr/>
            <p:nvPr/>
          </p:nvSpPr>
          <p:spPr>
            <a:xfrm>
              <a:off x="6153246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1" name="object 3661"/>
            <p:cNvSpPr/>
            <p:nvPr/>
          </p:nvSpPr>
          <p:spPr>
            <a:xfrm>
              <a:off x="6205739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2" name="object 3662"/>
            <p:cNvSpPr/>
            <p:nvPr/>
          </p:nvSpPr>
          <p:spPr>
            <a:xfrm>
              <a:off x="6258231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3" name="object 3663"/>
            <p:cNvSpPr/>
            <p:nvPr/>
          </p:nvSpPr>
          <p:spPr>
            <a:xfrm>
              <a:off x="6310724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4" name="object 3664"/>
            <p:cNvSpPr/>
            <p:nvPr/>
          </p:nvSpPr>
          <p:spPr>
            <a:xfrm>
              <a:off x="6363215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5" name="object 3665"/>
            <p:cNvSpPr/>
            <p:nvPr/>
          </p:nvSpPr>
          <p:spPr>
            <a:xfrm>
              <a:off x="6415709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6" name="object 3666"/>
            <p:cNvSpPr/>
            <p:nvPr/>
          </p:nvSpPr>
          <p:spPr>
            <a:xfrm>
              <a:off x="6468202" y="77771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7" name="object 3667"/>
            <p:cNvSpPr/>
            <p:nvPr/>
          </p:nvSpPr>
          <p:spPr>
            <a:xfrm>
              <a:off x="6520694" y="777714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8" name="object 3668"/>
            <p:cNvSpPr/>
            <p:nvPr/>
          </p:nvSpPr>
          <p:spPr>
            <a:xfrm>
              <a:off x="459553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9" name="object 3669"/>
            <p:cNvSpPr/>
            <p:nvPr/>
          </p:nvSpPr>
          <p:spPr>
            <a:xfrm>
              <a:off x="512044" y="7801643"/>
              <a:ext cx="5379085" cy="0"/>
            </a:xfrm>
            <a:custGeom>
              <a:avLst/>
              <a:gdLst/>
              <a:ahLst/>
              <a:cxnLst/>
              <a:rect l="l" t="t" r="r" b="b"/>
              <a:pathLst>
                <a:path w="5379085">
                  <a:moveTo>
                    <a:pt x="0" y="0"/>
                  </a:moveTo>
                  <a:lnTo>
                    <a:pt x="537874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0" name="object 3670"/>
            <p:cNvSpPr/>
            <p:nvPr/>
          </p:nvSpPr>
          <p:spPr>
            <a:xfrm>
              <a:off x="6041261" y="780164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1" name="object 3671"/>
            <p:cNvSpPr/>
            <p:nvPr/>
          </p:nvSpPr>
          <p:spPr>
            <a:xfrm>
              <a:off x="6076256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2" name="object 3672"/>
            <p:cNvSpPr/>
            <p:nvPr/>
          </p:nvSpPr>
          <p:spPr>
            <a:xfrm>
              <a:off x="6128749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3" name="object 3673"/>
            <p:cNvSpPr/>
            <p:nvPr/>
          </p:nvSpPr>
          <p:spPr>
            <a:xfrm>
              <a:off x="6181242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4" name="object 3674"/>
            <p:cNvSpPr/>
            <p:nvPr/>
          </p:nvSpPr>
          <p:spPr>
            <a:xfrm>
              <a:off x="6233734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5" name="object 3675"/>
            <p:cNvSpPr/>
            <p:nvPr/>
          </p:nvSpPr>
          <p:spPr>
            <a:xfrm>
              <a:off x="6286227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6" name="object 3676"/>
            <p:cNvSpPr/>
            <p:nvPr/>
          </p:nvSpPr>
          <p:spPr>
            <a:xfrm>
              <a:off x="6338720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7" name="object 3677"/>
            <p:cNvSpPr/>
            <p:nvPr/>
          </p:nvSpPr>
          <p:spPr>
            <a:xfrm>
              <a:off x="6391212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8" name="object 3678"/>
            <p:cNvSpPr/>
            <p:nvPr/>
          </p:nvSpPr>
          <p:spPr>
            <a:xfrm>
              <a:off x="6443705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9" name="object 3679"/>
            <p:cNvSpPr/>
            <p:nvPr/>
          </p:nvSpPr>
          <p:spPr>
            <a:xfrm>
              <a:off x="6496197" y="780164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0" name="object 3680"/>
            <p:cNvSpPr/>
            <p:nvPr/>
          </p:nvSpPr>
          <p:spPr>
            <a:xfrm>
              <a:off x="457200" y="7801643"/>
              <a:ext cx="14203680" cy="28575"/>
            </a:xfrm>
            <a:custGeom>
              <a:avLst/>
              <a:gdLst/>
              <a:ahLst/>
              <a:cxnLst/>
              <a:rect l="l" t="t" r="r" b="b"/>
              <a:pathLst>
                <a:path w="14203680" h="28575">
                  <a:moveTo>
                    <a:pt x="9356526" y="0"/>
                  </a:moveTo>
                  <a:lnTo>
                    <a:pt x="14203335" y="0"/>
                  </a:lnTo>
                </a:path>
                <a:path w="14203680" h="28575">
                  <a:moveTo>
                    <a:pt x="0" y="27995"/>
                  </a:moveTo>
                  <a:lnTo>
                    <a:pt x="5458081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1" name="object 3681"/>
            <p:cNvSpPr/>
            <p:nvPr/>
          </p:nvSpPr>
          <p:spPr>
            <a:xfrm>
              <a:off x="6048260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2" name="object 3682"/>
            <p:cNvSpPr/>
            <p:nvPr/>
          </p:nvSpPr>
          <p:spPr>
            <a:xfrm>
              <a:off x="6100753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3" name="object 3683"/>
            <p:cNvSpPr/>
            <p:nvPr/>
          </p:nvSpPr>
          <p:spPr>
            <a:xfrm>
              <a:off x="6153246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4" name="object 3684"/>
            <p:cNvSpPr/>
            <p:nvPr/>
          </p:nvSpPr>
          <p:spPr>
            <a:xfrm>
              <a:off x="6205739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5" name="object 3685"/>
            <p:cNvSpPr/>
            <p:nvPr/>
          </p:nvSpPr>
          <p:spPr>
            <a:xfrm>
              <a:off x="6258231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6" name="object 3686"/>
            <p:cNvSpPr/>
            <p:nvPr/>
          </p:nvSpPr>
          <p:spPr>
            <a:xfrm>
              <a:off x="6310724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7" name="object 3687"/>
            <p:cNvSpPr/>
            <p:nvPr/>
          </p:nvSpPr>
          <p:spPr>
            <a:xfrm>
              <a:off x="6363215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8" name="object 3688"/>
            <p:cNvSpPr/>
            <p:nvPr/>
          </p:nvSpPr>
          <p:spPr>
            <a:xfrm>
              <a:off x="6415709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9" name="object 3689"/>
            <p:cNvSpPr/>
            <p:nvPr/>
          </p:nvSpPr>
          <p:spPr>
            <a:xfrm>
              <a:off x="6468202" y="78296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0" name="object 3690"/>
            <p:cNvSpPr/>
            <p:nvPr/>
          </p:nvSpPr>
          <p:spPr>
            <a:xfrm>
              <a:off x="6520694" y="782963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1" name="object 3691"/>
            <p:cNvSpPr/>
            <p:nvPr/>
          </p:nvSpPr>
          <p:spPr>
            <a:xfrm>
              <a:off x="9796231" y="7829639"/>
              <a:ext cx="4836795" cy="0"/>
            </a:xfrm>
            <a:custGeom>
              <a:avLst/>
              <a:gdLst/>
              <a:ahLst/>
              <a:cxnLst/>
              <a:rect l="l" t="t" r="r" b="b"/>
              <a:pathLst>
                <a:path w="4836794">
                  <a:moveTo>
                    <a:pt x="0" y="0"/>
                  </a:moveTo>
                  <a:lnTo>
                    <a:pt x="483631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2" name="object 3692"/>
            <p:cNvSpPr/>
            <p:nvPr/>
          </p:nvSpPr>
          <p:spPr>
            <a:xfrm>
              <a:off x="14660542" y="782788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3" name="object 3693"/>
            <p:cNvSpPr/>
            <p:nvPr/>
          </p:nvSpPr>
          <p:spPr>
            <a:xfrm>
              <a:off x="459553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4" name="object 3694"/>
            <p:cNvSpPr/>
            <p:nvPr/>
          </p:nvSpPr>
          <p:spPr>
            <a:xfrm>
              <a:off x="512044" y="7854136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291184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5" name="object 3695"/>
            <p:cNvSpPr/>
            <p:nvPr/>
          </p:nvSpPr>
          <p:spPr>
            <a:xfrm>
              <a:off x="6041261" y="785413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6" name="object 3696"/>
            <p:cNvSpPr/>
            <p:nvPr/>
          </p:nvSpPr>
          <p:spPr>
            <a:xfrm>
              <a:off x="6076256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7" name="object 3697"/>
            <p:cNvSpPr/>
            <p:nvPr/>
          </p:nvSpPr>
          <p:spPr>
            <a:xfrm>
              <a:off x="6128749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8" name="object 3698"/>
            <p:cNvSpPr/>
            <p:nvPr/>
          </p:nvSpPr>
          <p:spPr>
            <a:xfrm>
              <a:off x="6181242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9" name="object 3699"/>
            <p:cNvSpPr/>
            <p:nvPr/>
          </p:nvSpPr>
          <p:spPr>
            <a:xfrm>
              <a:off x="6233734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0" name="object 3700"/>
            <p:cNvSpPr/>
            <p:nvPr/>
          </p:nvSpPr>
          <p:spPr>
            <a:xfrm>
              <a:off x="6286227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1" name="object 3701"/>
            <p:cNvSpPr/>
            <p:nvPr/>
          </p:nvSpPr>
          <p:spPr>
            <a:xfrm>
              <a:off x="6338720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2" name="object 3702"/>
            <p:cNvSpPr/>
            <p:nvPr/>
          </p:nvSpPr>
          <p:spPr>
            <a:xfrm>
              <a:off x="6391212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3" name="object 3703"/>
            <p:cNvSpPr/>
            <p:nvPr/>
          </p:nvSpPr>
          <p:spPr>
            <a:xfrm>
              <a:off x="6443705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4" name="object 3704"/>
            <p:cNvSpPr/>
            <p:nvPr/>
          </p:nvSpPr>
          <p:spPr>
            <a:xfrm>
              <a:off x="6496197" y="785413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5" name="object 3705"/>
            <p:cNvSpPr/>
            <p:nvPr/>
          </p:nvSpPr>
          <p:spPr>
            <a:xfrm>
              <a:off x="457200" y="7882132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234045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6" name="object 3706"/>
            <p:cNvSpPr/>
            <p:nvPr/>
          </p:nvSpPr>
          <p:spPr>
            <a:xfrm>
              <a:off x="14660542" y="788037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7" name="object 3707"/>
            <p:cNvSpPr/>
            <p:nvPr/>
          </p:nvSpPr>
          <p:spPr>
            <a:xfrm>
              <a:off x="6048260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8" name="object 3708"/>
            <p:cNvSpPr/>
            <p:nvPr/>
          </p:nvSpPr>
          <p:spPr>
            <a:xfrm>
              <a:off x="6100753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9" name="object 3709"/>
            <p:cNvSpPr/>
            <p:nvPr/>
          </p:nvSpPr>
          <p:spPr>
            <a:xfrm>
              <a:off x="6153246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0" name="object 3710"/>
            <p:cNvSpPr/>
            <p:nvPr/>
          </p:nvSpPr>
          <p:spPr>
            <a:xfrm>
              <a:off x="6205739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1" name="object 3711"/>
            <p:cNvSpPr/>
            <p:nvPr/>
          </p:nvSpPr>
          <p:spPr>
            <a:xfrm>
              <a:off x="6258231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2" name="object 3712"/>
            <p:cNvSpPr/>
            <p:nvPr/>
          </p:nvSpPr>
          <p:spPr>
            <a:xfrm>
              <a:off x="6310724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3" name="object 3713"/>
            <p:cNvSpPr/>
            <p:nvPr/>
          </p:nvSpPr>
          <p:spPr>
            <a:xfrm>
              <a:off x="6363215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4" name="object 3714"/>
            <p:cNvSpPr/>
            <p:nvPr/>
          </p:nvSpPr>
          <p:spPr>
            <a:xfrm>
              <a:off x="6415709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5" name="object 3715"/>
            <p:cNvSpPr/>
            <p:nvPr/>
          </p:nvSpPr>
          <p:spPr>
            <a:xfrm>
              <a:off x="6468202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6" name="object 3716"/>
            <p:cNvSpPr/>
            <p:nvPr/>
          </p:nvSpPr>
          <p:spPr>
            <a:xfrm>
              <a:off x="6520694" y="78821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7" name="object 3717"/>
            <p:cNvSpPr/>
            <p:nvPr/>
          </p:nvSpPr>
          <p:spPr>
            <a:xfrm>
              <a:off x="459553" y="7906629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8" name="object 3718"/>
            <p:cNvSpPr/>
            <p:nvPr/>
          </p:nvSpPr>
          <p:spPr>
            <a:xfrm>
              <a:off x="9666748" y="7906629"/>
              <a:ext cx="4994275" cy="0"/>
            </a:xfrm>
            <a:custGeom>
              <a:avLst/>
              <a:gdLst/>
              <a:ahLst/>
              <a:cxnLst/>
              <a:rect l="l" t="t" r="r" b="b"/>
              <a:pathLst>
                <a:path w="4994275">
                  <a:moveTo>
                    <a:pt x="0" y="0"/>
                  </a:moveTo>
                  <a:lnTo>
                    <a:pt x="499378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9" name="object 3719"/>
            <p:cNvSpPr/>
            <p:nvPr/>
          </p:nvSpPr>
          <p:spPr>
            <a:xfrm>
              <a:off x="6041261" y="7906629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0" name="object 3720"/>
            <p:cNvSpPr/>
            <p:nvPr/>
          </p:nvSpPr>
          <p:spPr>
            <a:xfrm>
              <a:off x="6076256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1" name="object 3721"/>
            <p:cNvSpPr/>
            <p:nvPr/>
          </p:nvSpPr>
          <p:spPr>
            <a:xfrm>
              <a:off x="6128749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2" name="object 3722"/>
            <p:cNvSpPr/>
            <p:nvPr/>
          </p:nvSpPr>
          <p:spPr>
            <a:xfrm>
              <a:off x="6181242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3" name="object 3723"/>
            <p:cNvSpPr/>
            <p:nvPr/>
          </p:nvSpPr>
          <p:spPr>
            <a:xfrm>
              <a:off x="6233734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4" name="object 3724"/>
            <p:cNvSpPr/>
            <p:nvPr/>
          </p:nvSpPr>
          <p:spPr>
            <a:xfrm>
              <a:off x="6286227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5" name="object 3725"/>
            <p:cNvSpPr/>
            <p:nvPr/>
          </p:nvSpPr>
          <p:spPr>
            <a:xfrm>
              <a:off x="6338720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6" name="object 3726"/>
            <p:cNvSpPr/>
            <p:nvPr/>
          </p:nvSpPr>
          <p:spPr>
            <a:xfrm>
              <a:off x="6391212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7" name="object 3727"/>
            <p:cNvSpPr/>
            <p:nvPr/>
          </p:nvSpPr>
          <p:spPr>
            <a:xfrm>
              <a:off x="6443705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8" name="object 3728"/>
            <p:cNvSpPr/>
            <p:nvPr/>
          </p:nvSpPr>
          <p:spPr>
            <a:xfrm>
              <a:off x="6496197" y="790662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9" name="object 3729"/>
            <p:cNvSpPr/>
            <p:nvPr/>
          </p:nvSpPr>
          <p:spPr>
            <a:xfrm>
              <a:off x="6548690" y="7906629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0" name="object 3730"/>
            <p:cNvSpPr/>
            <p:nvPr/>
          </p:nvSpPr>
          <p:spPr>
            <a:xfrm>
              <a:off x="457200" y="793287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1" name="object 3731"/>
            <p:cNvSpPr/>
            <p:nvPr/>
          </p:nvSpPr>
          <p:spPr>
            <a:xfrm>
              <a:off x="484049" y="7934623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9158203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2" name="object 3732"/>
            <p:cNvSpPr/>
            <p:nvPr/>
          </p:nvSpPr>
          <p:spPr>
            <a:xfrm>
              <a:off x="14660542" y="793287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3" name="object 3733"/>
            <p:cNvSpPr/>
            <p:nvPr/>
          </p:nvSpPr>
          <p:spPr>
            <a:xfrm>
              <a:off x="6048260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4" name="object 3734"/>
            <p:cNvSpPr/>
            <p:nvPr/>
          </p:nvSpPr>
          <p:spPr>
            <a:xfrm>
              <a:off x="6100753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5" name="object 3735"/>
            <p:cNvSpPr/>
            <p:nvPr/>
          </p:nvSpPr>
          <p:spPr>
            <a:xfrm>
              <a:off x="6153246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6" name="object 3736"/>
            <p:cNvSpPr/>
            <p:nvPr/>
          </p:nvSpPr>
          <p:spPr>
            <a:xfrm>
              <a:off x="6205739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7" name="object 3737"/>
            <p:cNvSpPr/>
            <p:nvPr/>
          </p:nvSpPr>
          <p:spPr>
            <a:xfrm>
              <a:off x="6258231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8" name="object 3738"/>
            <p:cNvSpPr/>
            <p:nvPr/>
          </p:nvSpPr>
          <p:spPr>
            <a:xfrm>
              <a:off x="6310724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9" name="object 3739"/>
            <p:cNvSpPr/>
            <p:nvPr/>
          </p:nvSpPr>
          <p:spPr>
            <a:xfrm>
              <a:off x="6363215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0" name="object 3740"/>
            <p:cNvSpPr/>
            <p:nvPr/>
          </p:nvSpPr>
          <p:spPr>
            <a:xfrm>
              <a:off x="6415709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1" name="object 3741"/>
            <p:cNvSpPr/>
            <p:nvPr/>
          </p:nvSpPr>
          <p:spPr>
            <a:xfrm>
              <a:off x="6468202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2" name="object 3742"/>
            <p:cNvSpPr/>
            <p:nvPr/>
          </p:nvSpPr>
          <p:spPr>
            <a:xfrm>
              <a:off x="6520694" y="79346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3" name="object 3743"/>
            <p:cNvSpPr/>
            <p:nvPr/>
          </p:nvSpPr>
          <p:spPr>
            <a:xfrm>
              <a:off x="459553" y="795912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4" name="object 3744"/>
            <p:cNvSpPr/>
            <p:nvPr/>
          </p:nvSpPr>
          <p:spPr>
            <a:xfrm>
              <a:off x="9616003" y="79573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5" name="object 3745"/>
            <p:cNvSpPr/>
            <p:nvPr/>
          </p:nvSpPr>
          <p:spPr>
            <a:xfrm>
              <a:off x="9645751" y="7959120"/>
              <a:ext cx="5015230" cy="0"/>
            </a:xfrm>
            <a:custGeom>
              <a:avLst/>
              <a:gdLst/>
              <a:ahLst/>
              <a:cxnLst/>
              <a:rect l="l" t="t" r="r" b="b"/>
              <a:pathLst>
                <a:path w="5015230">
                  <a:moveTo>
                    <a:pt x="0" y="0"/>
                  </a:moveTo>
                  <a:lnTo>
                    <a:pt x="501478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6" name="object 3746"/>
            <p:cNvSpPr/>
            <p:nvPr/>
          </p:nvSpPr>
          <p:spPr>
            <a:xfrm>
              <a:off x="6041261" y="795912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7" name="object 3747"/>
            <p:cNvSpPr/>
            <p:nvPr/>
          </p:nvSpPr>
          <p:spPr>
            <a:xfrm>
              <a:off x="6076256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8" name="object 3748"/>
            <p:cNvSpPr/>
            <p:nvPr/>
          </p:nvSpPr>
          <p:spPr>
            <a:xfrm>
              <a:off x="6128749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9" name="object 3749"/>
            <p:cNvSpPr/>
            <p:nvPr/>
          </p:nvSpPr>
          <p:spPr>
            <a:xfrm>
              <a:off x="6181242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0" name="object 3750"/>
            <p:cNvSpPr/>
            <p:nvPr/>
          </p:nvSpPr>
          <p:spPr>
            <a:xfrm>
              <a:off x="6233734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1" name="object 3751"/>
            <p:cNvSpPr/>
            <p:nvPr/>
          </p:nvSpPr>
          <p:spPr>
            <a:xfrm>
              <a:off x="6286227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2" name="object 3752"/>
            <p:cNvSpPr/>
            <p:nvPr/>
          </p:nvSpPr>
          <p:spPr>
            <a:xfrm>
              <a:off x="6338720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3" name="object 3753"/>
            <p:cNvSpPr/>
            <p:nvPr/>
          </p:nvSpPr>
          <p:spPr>
            <a:xfrm>
              <a:off x="6391212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4" name="object 3754"/>
            <p:cNvSpPr/>
            <p:nvPr/>
          </p:nvSpPr>
          <p:spPr>
            <a:xfrm>
              <a:off x="6443705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5" name="object 3755"/>
            <p:cNvSpPr/>
            <p:nvPr/>
          </p:nvSpPr>
          <p:spPr>
            <a:xfrm>
              <a:off x="6496197" y="795912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6" name="object 3756"/>
            <p:cNvSpPr/>
            <p:nvPr/>
          </p:nvSpPr>
          <p:spPr>
            <a:xfrm>
              <a:off x="6548690" y="795912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7" name="object 3757"/>
            <p:cNvSpPr/>
            <p:nvPr/>
          </p:nvSpPr>
          <p:spPr>
            <a:xfrm>
              <a:off x="457200" y="7959120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5"/>
                  </a:moveTo>
                  <a:lnTo>
                    <a:pt x="5458081" y="27995"/>
                  </a:lnTo>
                </a:path>
                <a:path w="14175740" h="28575">
                  <a:moveTo>
                    <a:pt x="9160555" y="27995"/>
                  </a:moveTo>
                  <a:lnTo>
                    <a:pt x="14175347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8" name="object 3758"/>
            <p:cNvSpPr/>
            <p:nvPr/>
          </p:nvSpPr>
          <p:spPr>
            <a:xfrm>
              <a:off x="14660542" y="798536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9" name="object 3759"/>
            <p:cNvSpPr/>
            <p:nvPr/>
          </p:nvSpPr>
          <p:spPr>
            <a:xfrm>
              <a:off x="6048260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0" name="object 3760"/>
            <p:cNvSpPr/>
            <p:nvPr/>
          </p:nvSpPr>
          <p:spPr>
            <a:xfrm>
              <a:off x="6100753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1" name="object 3761"/>
            <p:cNvSpPr/>
            <p:nvPr/>
          </p:nvSpPr>
          <p:spPr>
            <a:xfrm>
              <a:off x="6153246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2" name="object 3762"/>
            <p:cNvSpPr/>
            <p:nvPr/>
          </p:nvSpPr>
          <p:spPr>
            <a:xfrm>
              <a:off x="6205739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3" name="object 3763"/>
            <p:cNvSpPr/>
            <p:nvPr/>
          </p:nvSpPr>
          <p:spPr>
            <a:xfrm>
              <a:off x="6258231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4" name="object 3764"/>
            <p:cNvSpPr/>
            <p:nvPr/>
          </p:nvSpPr>
          <p:spPr>
            <a:xfrm>
              <a:off x="6310724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5" name="object 3765"/>
            <p:cNvSpPr/>
            <p:nvPr/>
          </p:nvSpPr>
          <p:spPr>
            <a:xfrm>
              <a:off x="6363215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6" name="object 3766"/>
            <p:cNvSpPr/>
            <p:nvPr/>
          </p:nvSpPr>
          <p:spPr>
            <a:xfrm>
              <a:off x="6415709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7" name="object 3767"/>
            <p:cNvSpPr/>
            <p:nvPr/>
          </p:nvSpPr>
          <p:spPr>
            <a:xfrm>
              <a:off x="6468202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8" name="object 3768"/>
            <p:cNvSpPr/>
            <p:nvPr/>
          </p:nvSpPr>
          <p:spPr>
            <a:xfrm>
              <a:off x="6520694" y="79871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9" name="object 3769"/>
            <p:cNvSpPr/>
            <p:nvPr/>
          </p:nvSpPr>
          <p:spPr>
            <a:xfrm>
              <a:off x="6961632" y="7987116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0" name="object 3770"/>
            <p:cNvSpPr/>
            <p:nvPr/>
          </p:nvSpPr>
          <p:spPr>
            <a:xfrm>
              <a:off x="8777873" y="798711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1" name="object 3771"/>
            <p:cNvSpPr/>
            <p:nvPr/>
          </p:nvSpPr>
          <p:spPr>
            <a:xfrm>
              <a:off x="459553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2" name="object 3772"/>
            <p:cNvSpPr/>
            <p:nvPr/>
          </p:nvSpPr>
          <p:spPr>
            <a:xfrm>
              <a:off x="512044" y="8011613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81215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3" name="object 3773"/>
            <p:cNvSpPr/>
            <p:nvPr/>
          </p:nvSpPr>
          <p:spPr>
            <a:xfrm>
              <a:off x="6041261" y="801161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4" name="object 3774"/>
            <p:cNvSpPr/>
            <p:nvPr/>
          </p:nvSpPr>
          <p:spPr>
            <a:xfrm>
              <a:off x="6076256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5" name="object 3775"/>
            <p:cNvSpPr/>
            <p:nvPr/>
          </p:nvSpPr>
          <p:spPr>
            <a:xfrm>
              <a:off x="6128749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6" name="object 3776"/>
            <p:cNvSpPr/>
            <p:nvPr/>
          </p:nvSpPr>
          <p:spPr>
            <a:xfrm>
              <a:off x="6181242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7" name="object 3777"/>
            <p:cNvSpPr/>
            <p:nvPr/>
          </p:nvSpPr>
          <p:spPr>
            <a:xfrm>
              <a:off x="6233734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8" name="object 3778"/>
            <p:cNvSpPr/>
            <p:nvPr/>
          </p:nvSpPr>
          <p:spPr>
            <a:xfrm>
              <a:off x="6286227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9" name="object 3779"/>
            <p:cNvSpPr/>
            <p:nvPr/>
          </p:nvSpPr>
          <p:spPr>
            <a:xfrm>
              <a:off x="6338720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0" name="object 3780"/>
            <p:cNvSpPr/>
            <p:nvPr/>
          </p:nvSpPr>
          <p:spPr>
            <a:xfrm>
              <a:off x="6391212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1" name="object 3781"/>
            <p:cNvSpPr/>
            <p:nvPr/>
          </p:nvSpPr>
          <p:spPr>
            <a:xfrm>
              <a:off x="6443705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2" name="object 3782"/>
            <p:cNvSpPr/>
            <p:nvPr/>
          </p:nvSpPr>
          <p:spPr>
            <a:xfrm>
              <a:off x="6496197" y="801161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3" name="object 3783"/>
            <p:cNvSpPr/>
            <p:nvPr/>
          </p:nvSpPr>
          <p:spPr>
            <a:xfrm>
              <a:off x="6548690" y="801161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4" name="object 3784"/>
            <p:cNvSpPr/>
            <p:nvPr/>
          </p:nvSpPr>
          <p:spPr>
            <a:xfrm>
              <a:off x="457200" y="8011613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5"/>
                  </a:moveTo>
                  <a:lnTo>
                    <a:pt x="5458081" y="27995"/>
                  </a:lnTo>
                </a:path>
                <a:path w="14175740" h="28575">
                  <a:moveTo>
                    <a:pt x="9108062" y="27995"/>
                  </a:moveTo>
                  <a:lnTo>
                    <a:pt x="14175347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5" name="object 3785"/>
            <p:cNvSpPr/>
            <p:nvPr/>
          </p:nvSpPr>
          <p:spPr>
            <a:xfrm>
              <a:off x="14660542" y="803785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6" name="object 3786"/>
            <p:cNvSpPr/>
            <p:nvPr/>
          </p:nvSpPr>
          <p:spPr>
            <a:xfrm>
              <a:off x="6048260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7" name="object 3787"/>
            <p:cNvSpPr/>
            <p:nvPr/>
          </p:nvSpPr>
          <p:spPr>
            <a:xfrm>
              <a:off x="6100753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8" name="object 3788"/>
            <p:cNvSpPr/>
            <p:nvPr/>
          </p:nvSpPr>
          <p:spPr>
            <a:xfrm>
              <a:off x="6153246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9" name="object 3789"/>
            <p:cNvSpPr/>
            <p:nvPr/>
          </p:nvSpPr>
          <p:spPr>
            <a:xfrm>
              <a:off x="6205739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0" name="object 3790"/>
            <p:cNvSpPr/>
            <p:nvPr/>
          </p:nvSpPr>
          <p:spPr>
            <a:xfrm>
              <a:off x="6258231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1" name="object 3791"/>
            <p:cNvSpPr/>
            <p:nvPr/>
          </p:nvSpPr>
          <p:spPr>
            <a:xfrm>
              <a:off x="6310724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2" name="object 3792"/>
            <p:cNvSpPr/>
            <p:nvPr/>
          </p:nvSpPr>
          <p:spPr>
            <a:xfrm>
              <a:off x="6363215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3" name="object 3793"/>
            <p:cNvSpPr/>
            <p:nvPr/>
          </p:nvSpPr>
          <p:spPr>
            <a:xfrm>
              <a:off x="6415709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4" name="object 3794"/>
            <p:cNvSpPr/>
            <p:nvPr/>
          </p:nvSpPr>
          <p:spPr>
            <a:xfrm>
              <a:off x="6468202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5" name="object 3795"/>
            <p:cNvSpPr/>
            <p:nvPr/>
          </p:nvSpPr>
          <p:spPr>
            <a:xfrm>
              <a:off x="6520694" y="803960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6" name="object 3796"/>
            <p:cNvSpPr/>
            <p:nvPr/>
          </p:nvSpPr>
          <p:spPr>
            <a:xfrm>
              <a:off x="6961632" y="8039609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7" name="object 3797"/>
            <p:cNvSpPr/>
            <p:nvPr/>
          </p:nvSpPr>
          <p:spPr>
            <a:xfrm>
              <a:off x="8777873" y="803960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8" name="object 3798"/>
            <p:cNvSpPr/>
            <p:nvPr/>
          </p:nvSpPr>
          <p:spPr>
            <a:xfrm>
              <a:off x="459553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9" name="object 3799"/>
            <p:cNvSpPr/>
            <p:nvPr/>
          </p:nvSpPr>
          <p:spPr>
            <a:xfrm>
              <a:off x="512044" y="8064106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28722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0" name="object 3800"/>
            <p:cNvSpPr/>
            <p:nvPr/>
          </p:nvSpPr>
          <p:spPr>
            <a:xfrm>
              <a:off x="6041261" y="806410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1" name="object 3801"/>
            <p:cNvSpPr/>
            <p:nvPr/>
          </p:nvSpPr>
          <p:spPr>
            <a:xfrm>
              <a:off x="6076256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2" name="object 3802"/>
            <p:cNvSpPr/>
            <p:nvPr/>
          </p:nvSpPr>
          <p:spPr>
            <a:xfrm>
              <a:off x="6128749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3" name="object 3803"/>
            <p:cNvSpPr/>
            <p:nvPr/>
          </p:nvSpPr>
          <p:spPr>
            <a:xfrm>
              <a:off x="6181242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4" name="object 3804"/>
            <p:cNvSpPr/>
            <p:nvPr/>
          </p:nvSpPr>
          <p:spPr>
            <a:xfrm>
              <a:off x="6233734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5" name="object 3805"/>
            <p:cNvSpPr/>
            <p:nvPr/>
          </p:nvSpPr>
          <p:spPr>
            <a:xfrm>
              <a:off x="6286227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6" name="object 3806"/>
            <p:cNvSpPr/>
            <p:nvPr/>
          </p:nvSpPr>
          <p:spPr>
            <a:xfrm>
              <a:off x="6338720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7" name="object 3807"/>
            <p:cNvSpPr/>
            <p:nvPr/>
          </p:nvSpPr>
          <p:spPr>
            <a:xfrm>
              <a:off x="6391212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8" name="object 3808"/>
            <p:cNvSpPr/>
            <p:nvPr/>
          </p:nvSpPr>
          <p:spPr>
            <a:xfrm>
              <a:off x="6443705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9" name="object 3809"/>
            <p:cNvSpPr/>
            <p:nvPr/>
          </p:nvSpPr>
          <p:spPr>
            <a:xfrm>
              <a:off x="6496197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0" name="object 3810"/>
            <p:cNvSpPr/>
            <p:nvPr/>
          </p:nvSpPr>
          <p:spPr>
            <a:xfrm>
              <a:off x="6548690" y="806410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1" name="object 3811"/>
            <p:cNvSpPr/>
            <p:nvPr/>
          </p:nvSpPr>
          <p:spPr>
            <a:xfrm>
              <a:off x="457200" y="8064106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5"/>
                  </a:moveTo>
                  <a:lnTo>
                    <a:pt x="5458081" y="27995"/>
                  </a:lnTo>
                </a:path>
                <a:path w="14175740" h="28575">
                  <a:moveTo>
                    <a:pt x="9055569" y="27995"/>
                  </a:moveTo>
                  <a:lnTo>
                    <a:pt x="14175347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2" name="object 3812"/>
            <p:cNvSpPr/>
            <p:nvPr/>
          </p:nvSpPr>
          <p:spPr>
            <a:xfrm>
              <a:off x="14660542" y="809034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3" name="object 3813"/>
            <p:cNvSpPr/>
            <p:nvPr/>
          </p:nvSpPr>
          <p:spPr>
            <a:xfrm>
              <a:off x="6048260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4" name="object 3814"/>
            <p:cNvSpPr/>
            <p:nvPr/>
          </p:nvSpPr>
          <p:spPr>
            <a:xfrm>
              <a:off x="6100753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5" name="object 3815"/>
            <p:cNvSpPr/>
            <p:nvPr/>
          </p:nvSpPr>
          <p:spPr>
            <a:xfrm>
              <a:off x="6153246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6" name="object 3816"/>
            <p:cNvSpPr/>
            <p:nvPr/>
          </p:nvSpPr>
          <p:spPr>
            <a:xfrm>
              <a:off x="6205739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7" name="object 3817"/>
            <p:cNvSpPr/>
            <p:nvPr/>
          </p:nvSpPr>
          <p:spPr>
            <a:xfrm>
              <a:off x="6258231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8" name="object 3818"/>
            <p:cNvSpPr/>
            <p:nvPr/>
          </p:nvSpPr>
          <p:spPr>
            <a:xfrm>
              <a:off x="6310724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9" name="object 3819"/>
            <p:cNvSpPr/>
            <p:nvPr/>
          </p:nvSpPr>
          <p:spPr>
            <a:xfrm>
              <a:off x="6363215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0" name="object 3820"/>
            <p:cNvSpPr/>
            <p:nvPr/>
          </p:nvSpPr>
          <p:spPr>
            <a:xfrm>
              <a:off x="6415709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1" name="object 3821"/>
            <p:cNvSpPr/>
            <p:nvPr/>
          </p:nvSpPr>
          <p:spPr>
            <a:xfrm>
              <a:off x="6468202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2" name="object 3822"/>
            <p:cNvSpPr/>
            <p:nvPr/>
          </p:nvSpPr>
          <p:spPr>
            <a:xfrm>
              <a:off x="6520694" y="809210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3" name="object 3823"/>
            <p:cNvSpPr/>
            <p:nvPr/>
          </p:nvSpPr>
          <p:spPr>
            <a:xfrm>
              <a:off x="6573185" y="809210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4" name="object 3824"/>
            <p:cNvSpPr/>
            <p:nvPr/>
          </p:nvSpPr>
          <p:spPr>
            <a:xfrm>
              <a:off x="6961632" y="809210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5" name="object 3825"/>
            <p:cNvSpPr/>
            <p:nvPr/>
          </p:nvSpPr>
          <p:spPr>
            <a:xfrm>
              <a:off x="6993127" y="8092102"/>
              <a:ext cx="1760855" cy="0"/>
            </a:xfrm>
            <a:custGeom>
              <a:avLst/>
              <a:gdLst/>
              <a:ahLst/>
              <a:cxnLst/>
              <a:rect l="l" t="t" r="r" b="b"/>
              <a:pathLst>
                <a:path w="1760854">
                  <a:moveTo>
                    <a:pt x="0" y="0"/>
                  </a:moveTo>
                  <a:lnTo>
                    <a:pt x="1760245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6" name="object 3826"/>
            <p:cNvSpPr/>
            <p:nvPr/>
          </p:nvSpPr>
          <p:spPr>
            <a:xfrm>
              <a:off x="8777873" y="8092102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7" name="object 3827"/>
            <p:cNvSpPr/>
            <p:nvPr/>
          </p:nvSpPr>
          <p:spPr>
            <a:xfrm>
              <a:off x="459553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8" name="object 3828"/>
            <p:cNvSpPr/>
            <p:nvPr/>
          </p:nvSpPr>
          <p:spPr>
            <a:xfrm>
              <a:off x="512044" y="8116597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8976229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9" name="object 3829"/>
            <p:cNvSpPr/>
            <p:nvPr/>
          </p:nvSpPr>
          <p:spPr>
            <a:xfrm>
              <a:off x="6041261" y="81165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0" name="object 3830"/>
            <p:cNvSpPr/>
            <p:nvPr/>
          </p:nvSpPr>
          <p:spPr>
            <a:xfrm>
              <a:off x="6076256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1" name="object 3831"/>
            <p:cNvSpPr/>
            <p:nvPr/>
          </p:nvSpPr>
          <p:spPr>
            <a:xfrm>
              <a:off x="6128749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2" name="object 3832"/>
            <p:cNvSpPr/>
            <p:nvPr/>
          </p:nvSpPr>
          <p:spPr>
            <a:xfrm>
              <a:off x="6181242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3" name="object 3833"/>
            <p:cNvSpPr/>
            <p:nvPr/>
          </p:nvSpPr>
          <p:spPr>
            <a:xfrm>
              <a:off x="6233734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4" name="object 3834"/>
            <p:cNvSpPr/>
            <p:nvPr/>
          </p:nvSpPr>
          <p:spPr>
            <a:xfrm>
              <a:off x="6286227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5" name="object 3835"/>
            <p:cNvSpPr/>
            <p:nvPr/>
          </p:nvSpPr>
          <p:spPr>
            <a:xfrm>
              <a:off x="6338720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6" name="object 3836"/>
            <p:cNvSpPr/>
            <p:nvPr/>
          </p:nvSpPr>
          <p:spPr>
            <a:xfrm>
              <a:off x="6391212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7" name="object 3837"/>
            <p:cNvSpPr/>
            <p:nvPr/>
          </p:nvSpPr>
          <p:spPr>
            <a:xfrm>
              <a:off x="6443705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8" name="object 3838"/>
            <p:cNvSpPr/>
            <p:nvPr/>
          </p:nvSpPr>
          <p:spPr>
            <a:xfrm>
              <a:off x="6496197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9" name="object 3839"/>
            <p:cNvSpPr/>
            <p:nvPr/>
          </p:nvSpPr>
          <p:spPr>
            <a:xfrm>
              <a:off x="6548690" y="81165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0" name="object 3840"/>
            <p:cNvSpPr/>
            <p:nvPr/>
          </p:nvSpPr>
          <p:spPr>
            <a:xfrm>
              <a:off x="457200" y="8116597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7"/>
                  </a:moveTo>
                  <a:lnTo>
                    <a:pt x="5458081" y="27997"/>
                  </a:lnTo>
                </a:path>
                <a:path w="14175740" h="28575">
                  <a:moveTo>
                    <a:pt x="6504432" y="27997"/>
                  </a:moveTo>
                  <a:lnTo>
                    <a:pt x="14175347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1" name="object 3841"/>
            <p:cNvSpPr/>
            <p:nvPr/>
          </p:nvSpPr>
          <p:spPr>
            <a:xfrm>
              <a:off x="14660542" y="814284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2" name="object 3842"/>
            <p:cNvSpPr/>
            <p:nvPr/>
          </p:nvSpPr>
          <p:spPr>
            <a:xfrm>
              <a:off x="6048260" y="814459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3" name="object 3843"/>
            <p:cNvSpPr/>
            <p:nvPr/>
          </p:nvSpPr>
          <p:spPr>
            <a:xfrm>
              <a:off x="6100753" y="8144595"/>
              <a:ext cx="710565" cy="0"/>
            </a:xfrm>
            <a:custGeom>
              <a:avLst/>
              <a:gdLst/>
              <a:ahLst/>
              <a:cxnLst/>
              <a:rect l="l" t="t" r="r" b="b"/>
              <a:pathLst>
                <a:path w="710565">
                  <a:moveTo>
                    <a:pt x="0" y="0"/>
                  </a:moveTo>
                  <a:lnTo>
                    <a:pt x="71039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4" name="object 3844"/>
            <p:cNvSpPr/>
            <p:nvPr/>
          </p:nvSpPr>
          <p:spPr>
            <a:xfrm>
              <a:off x="459553" y="816909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5" name="object 3845"/>
            <p:cNvSpPr/>
            <p:nvPr/>
          </p:nvSpPr>
          <p:spPr>
            <a:xfrm>
              <a:off x="6041261" y="8169090"/>
              <a:ext cx="8619490" cy="0"/>
            </a:xfrm>
            <a:custGeom>
              <a:avLst/>
              <a:gdLst/>
              <a:ahLst/>
              <a:cxnLst/>
              <a:rect l="l" t="t" r="r" b="b"/>
              <a:pathLst>
                <a:path w="8619490">
                  <a:moveTo>
                    <a:pt x="927369" y="0"/>
                  </a:moveTo>
                  <a:lnTo>
                    <a:pt x="8619274" y="0"/>
                  </a:lnTo>
                </a:path>
                <a:path w="8619490">
                  <a:moveTo>
                    <a:pt x="0" y="0"/>
                  </a:moveTo>
                  <a:lnTo>
                    <a:pt x="74189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6" name="object 3846"/>
            <p:cNvSpPr/>
            <p:nvPr/>
          </p:nvSpPr>
          <p:spPr>
            <a:xfrm>
              <a:off x="6811153" y="816909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7" name="object 3847"/>
            <p:cNvSpPr/>
            <p:nvPr/>
          </p:nvSpPr>
          <p:spPr>
            <a:xfrm>
              <a:off x="457200" y="819533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8" name="object 3848"/>
            <p:cNvSpPr/>
            <p:nvPr/>
          </p:nvSpPr>
          <p:spPr>
            <a:xfrm>
              <a:off x="484049" y="8197086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6477582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9" name="object 3849"/>
            <p:cNvSpPr/>
            <p:nvPr/>
          </p:nvSpPr>
          <p:spPr>
            <a:xfrm>
              <a:off x="14660542" y="819533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0" name="object 3850"/>
            <p:cNvSpPr/>
            <p:nvPr/>
          </p:nvSpPr>
          <p:spPr>
            <a:xfrm>
              <a:off x="6048260" y="819708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1" name="object 3851"/>
            <p:cNvSpPr/>
            <p:nvPr/>
          </p:nvSpPr>
          <p:spPr>
            <a:xfrm>
              <a:off x="886491" y="8197086"/>
              <a:ext cx="13774419" cy="24765"/>
            </a:xfrm>
            <a:custGeom>
              <a:avLst/>
              <a:gdLst/>
              <a:ahLst/>
              <a:cxnLst/>
              <a:rect l="l" t="t" r="r" b="b"/>
              <a:pathLst>
                <a:path w="13774419" h="24765">
                  <a:moveTo>
                    <a:pt x="5214261" y="0"/>
                  </a:moveTo>
                  <a:lnTo>
                    <a:pt x="5924656" y="0"/>
                  </a:lnTo>
                </a:path>
                <a:path w="13774419" h="24765">
                  <a:moveTo>
                    <a:pt x="0" y="24497"/>
                  </a:moveTo>
                  <a:lnTo>
                    <a:pt x="5004294" y="24497"/>
                  </a:lnTo>
                </a:path>
                <a:path w="13774419" h="24765">
                  <a:moveTo>
                    <a:pt x="6082139" y="24497"/>
                  </a:moveTo>
                  <a:lnTo>
                    <a:pt x="13774044" y="24497"/>
                  </a:lnTo>
                </a:path>
                <a:path w="13774419" h="24765">
                  <a:moveTo>
                    <a:pt x="5154769" y="24497"/>
                  </a:moveTo>
                  <a:lnTo>
                    <a:pt x="5896667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2" name="object 3852"/>
            <p:cNvSpPr/>
            <p:nvPr/>
          </p:nvSpPr>
          <p:spPr>
            <a:xfrm>
              <a:off x="6811153" y="822158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3" name="object 3853"/>
            <p:cNvSpPr/>
            <p:nvPr/>
          </p:nvSpPr>
          <p:spPr>
            <a:xfrm>
              <a:off x="1708875" y="824957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4" name="object 3854"/>
            <p:cNvSpPr/>
            <p:nvPr/>
          </p:nvSpPr>
          <p:spPr>
            <a:xfrm>
              <a:off x="1743870" y="8249579"/>
              <a:ext cx="12889230" cy="0"/>
            </a:xfrm>
            <a:custGeom>
              <a:avLst/>
              <a:gdLst/>
              <a:ahLst/>
              <a:cxnLst/>
              <a:rect l="l" t="t" r="r" b="b"/>
              <a:pathLst>
                <a:path w="12889230">
                  <a:moveTo>
                    <a:pt x="0" y="0"/>
                  </a:moveTo>
                  <a:lnTo>
                    <a:pt x="4171411" y="0"/>
                  </a:lnTo>
                </a:path>
                <a:path w="12889230">
                  <a:moveTo>
                    <a:pt x="5217761" y="0"/>
                  </a:moveTo>
                  <a:lnTo>
                    <a:pt x="1288867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5" name="object 3855"/>
            <p:cNvSpPr/>
            <p:nvPr/>
          </p:nvSpPr>
          <p:spPr>
            <a:xfrm>
              <a:off x="14660542" y="824782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6" name="object 3856"/>
            <p:cNvSpPr/>
            <p:nvPr/>
          </p:nvSpPr>
          <p:spPr>
            <a:xfrm>
              <a:off x="6048260" y="824957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7" name="object 3857"/>
            <p:cNvSpPr/>
            <p:nvPr/>
          </p:nvSpPr>
          <p:spPr>
            <a:xfrm>
              <a:off x="2559254" y="8249579"/>
              <a:ext cx="12101830" cy="52705"/>
            </a:xfrm>
            <a:custGeom>
              <a:avLst/>
              <a:gdLst/>
              <a:ahLst/>
              <a:cxnLst/>
              <a:rect l="l" t="t" r="r" b="b"/>
              <a:pathLst>
                <a:path w="12101830" h="52704">
                  <a:moveTo>
                    <a:pt x="3541499" y="0"/>
                  </a:moveTo>
                  <a:lnTo>
                    <a:pt x="4251893" y="0"/>
                  </a:lnTo>
                </a:path>
                <a:path w="12101830" h="52704">
                  <a:moveTo>
                    <a:pt x="0" y="24497"/>
                  </a:moveTo>
                  <a:lnTo>
                    <a:pt x="12101281" y="24497"/>
                  </a:lnTo>
                </a:path>
                <a:path w="12101830" h="52704">
                  <a:moveTo>
                    <a:pt x="811885" y="52492"/>
                  </a:moveTo>
                  <a:lnTo>
                    <a:pt x="12073293" y="524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8" name="object 3858"/>
            <p:cNvSpPr/>
            <p:nvPr/>
          </p:nvSpPr>
          <p:spPr>
            <a:xfrm>
              <a:off x="14660542" y="830032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9" name="object 3859"/>
            <p:cNvSpPr/>
            <p:nvPr/>
          </p:nvSpPr>
          <p:spPr>
            <a:xfrm>
              <a:off x="4186524" y="832656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0" name="object 3860"/>
            <p:cNvSpPr/>
            <p:nvPr/>
          </p:nvSpPr>
          <p:spPr>
            <a:xfrm>
              <a:off x="4239017" y="8326568"/>
              <a:ext cx="10421620" cy="28575"/>
            </a:xfrm>
            <a:custGeom>
              <a:avLst/>
              <a:gdLst/>
              <a:ahLst/>
              <a:cxnLst/>
              <a:rect l="l" t="t" r="r" b="b"/>
              <a:pathLst>
                <a:path w="10421619" h="28575">
                  <a:moveTo>
                    <a:pt x="0" y="0"/>
                  </a:moveTo>
                  <a:lnTo>
                    <a:pt x="10421518" y="0"/>
                  </a:lnTo>
                </a:path>
                <a:path w="10421619" h="28575">
                  <a:moveTo>
                    <a:pt x="773390" y="27997"/>
                  </a:moveTo>
                  <a:lnTo>
                    <a:pt x="10393530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1" name="object 3861"/>
            <p:cNvSpPr/>
            <p:nvPr/>
          </p:nvSpPr>
          <p:spPr>
            <a:xfrm>
              <a:off x="5836526" y="8352815"/>
              <a:ext cx="8826500" cy="28575"/>
            </a:xfrm>
            <a:custGeom>
              <a:avLst/>
              <a:gdLst/>
              <a:ahLst/>
              <a:cxnLst/>
              <a:rect l="l" t="t" r="r" b="b"/>
              <a:pathLst>
                <a:path w="8826500" h="28575">
                  <a:moveTo>
                    <a:pt x="3505" y="26250"/>
                  </a:moveTo>
                  <a:lnTo>
                    <a:pt x="2997" y="25019"/>
                  </a:lnTo>
                  <a:lnTo>
                    <a:pt x="1752" y="24498"/>
                  </a:lnTo>
                  <a:lnTo>
                    <a:pt x="520" y="25019"/>
                  </a:lnTo>
                  <a:lnTo>
                    <a:pt x="0" y="26250"/>
                  </a:lnTo>
                  <a:lnTo>
                    <a:pt x="520" y="27495"/>
                  </a:lnTo>
                  <a:lnTo>
                    <a:pt x="1752" y="28003"/>
                  </a:lnTo>
                  <a:lnTo>
                    <a:pt x="2997" y="27495"/>
                  </a:lnTo>
                  <a:lnTo>
                    <a:pt x="3505" y="26250"/>
                  </a:lnTo>
                  <a:close/>
                </a:path>
                <a:path w="8826500" h="28575">
                  <a:moveTo>
                    <a:pt x="8826271" y="0"/>
                  </a:moveTo>
                  <a:lnTo>
                    <a:pt x="8824011" y="0"/>
                  </a:lnTo>
                  <a:lnTo>
                    <a:pt x="8824011" y="3505"/>
                  </a:lnTo>
                  <a:lnTo>
                    <a:pt x="8826271" y="3505"/>
                  </a:lnTo>
                  <a:lnTo>
                    <a:pt x="8826271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2" name="object 3862"/>
            <p:cNvSpPr/>
            <p:nvPr/>
          </p:nvSpPr>
          <p:spPr>
            <a:xfrm>
              <a:off x="5866287" y="8379061"/>
              <a:ext cx="8794750" cy="28575"/>
            </a:xfrm>
            <a:custGeom>
              <a:avLst/>
              <a:gdLst/>
              <a:ahLst/>
              <a:cxnLst/>
              <a:rect l="l" t="t" r="r" b="b"/>
              <a:pathLst>
                <a:path w="8794750" h="28575">
                  <a:moveTo>
                    <a:pt x="0" y="0"/>
                  </a:moveTo>
                  <a:lnTo>
                    <a:pt x="8794248" y="0"/>
                  </a:lnTo>
                </a:path>
                <a:path w="8794750" h="28575">
                  <a:moveTo>
                    <a:pt x="811884" y="27995"/>
                  </a:moveTo>
                  <a:lnTo>
                    <a:pt x="8766260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3" name="object 3863"/>
            <p:cNvSpPr/>
            <p:nvPr/>
          </p:nvSpPr>
          <p:spPr>
            <a:xfrm>
              <a:off x="14660542" y="840530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4" name="object 3864"/>
            <p:cNvSpPr/>
            <p:nvPr/>
          </p:nvSpPr>
          <p:spPr>
            <a:xfrm>
              <a:off x="7493556" y="843155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5" name="object 3865"/>
            <p:cNvSpPr/>
            <p:nvPr/>
          </p:nvSpPr>
          <p:spPr>
            <a:xfrm>
              <a:off x="7546049" y="8431554"/>
              <a:ext cx="7114540" cy="28575"/>
            </a:xfrm>
            <a:custGeom>
              <a:avLst/>
              <a:gdLst/>
              <a:ahLst/>
              <a:cxnLst/>
              <a:rect l="l" t="t" r="r" b="b"/>
              <a:pathLst>
                <a:path w="7114540" h="28575">
                  <a:moveTo>
                    <a:pt x="0" y="0"/>
                  </a:moveTo>
                  <a:lnTo>
                    <a:pt x="7114486" y="0"/>
                  </a:lnTo>
                </a:path>
                <a:path w="7114540" h="28575">
                  <a:moveTo>
                    <a:pt x="766391" y="27995"/>
                  </a:moveTo>
                  <a:lnTo>
                    <a:pt x="7086498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6" name="object 3866"/>
            <p:cNvSpPr/>
            <p:nvPr/>
          </p:nvSpPr>
          <p:spPr>
            <a:xfrm>
              <a:off x="14660542" y="845779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7" name="object 3867"/>
            <p:cNvSpPr/>
            <p:nvPr/>
          </p:nvSpPr>
          <p:spPr>
            <a:xfrm>
              <a:off x="9138323" y="848404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8" name="object 3868"/>
            <p:cNvSpPr/>
            <p:nvPr/>
          </p:nvSpPr>
          <p:spPr>
            <a:xfrm>
              <a:off x="9173319" y="8484046"/>
              <a:ext cx="5487670" cy="28575"/>
            </a:xfrm>
            <a:custGeom>
              <a:avLst/>
              <a:gdLst/>
              <a:ahLst/>
              <a:cxnLst/>
              <a:rect l="l" t="t" r="r" b="b"/>
              <a:pathLst>
                <a:path w="5487669" h="28575">
                  <a:moveTo>
                    <a:pt x="0" y="0"/>
                  </a:moveTo>
                  <a:lnTo>
                    <a:pt x="5487216" y="0"/>
                  </a:lnTo>
                </a:path>
                <a:path w="5487669" h="28575">
                  <a:moveTo>
                    <a:pt x="815383" y="27997"/>
                  </a:moveTo>
                  <a:lnTo>
                    <a:pt x="5459228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9" name="object 3869"/>
            <p:cNvSpPr/>
            <p:nvPr/>
          </p:nvSpPr>
          <p:spPr>
            <a:xfrm>
              <a:off x="14660542" y="851029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0" name="object 3870"/>
            <p:cNvSpPr/>
            <p:nvPr/>
          </p:nvSpPr>
          <p:spPr>
            <a:xfrm>
              <a:off x="10800589" y="853653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1" name="object 3871"/>
            <p:cNvSpPr/>
            <p:nvPr/>
          </p:nvSpPr>
          <p:spPr>
            <a:xfrm>
              <a:off x="10853080" y="8536539"/>
              <a:ext cx="3807460" cy="28575"/>
            </a:xfrm>
            <a:custGeom>
              <a:avLst/>
              <a:gdLst/>
              <a:ahLst/>
              <a:cxnLst/>
              <a:rect l="l" t="t" r="r" b="b"/>
              <a:pathLst>
                <a:path w="3807459" h="28575">
                  <a:moveTo>
                    <a:pt x="0" y="0"/>
                  </a:moveTo>
                  <a:lnTo>
                    <a:pt x="3807454" y="0"/>
                  </a:lnTo>
                </a:path>
                <a:path w="3807459" h="28575">
                  <a:moveTo>
                    <a:pt x="762892" y="27995"/>
                  </a:moveTo>
                  <a:lnTo>
                    <a:pt x="3779466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2" name="object 3872"/>
            <p:cNvSpPr/>
            <p:nvPr/>
          </p:nvSpPr>
          <p:spPr>
            <a:xfrm>
              <a:off x="14660542" y="856278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3" name="object 3873"/>
            <p:cNvSpPr/>
            <p:nvPr/>
          </p:nvSpPr>
          <p:spPr>
            <a:xfrm>
              <a:off x="12438355" y="858903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4" name="object 3874"/>
            <p:cNvSpPr/>
            <p:nvPr/>
          </p:nvSpPr>
          <p:spPr>
            <a:xfrm>
              <a:off x="12480351" y="8589031"/>
              <a:ext cx="2180590" cy="28575"/>
            </a:xfrm>
            <a:custGeom>
              <a:avLst/>
              <a:gdLst/>
              <a:ahLst/>
              <a:cxnLst/>
              <a:rect l="l" t="t" r="r" b="b"/>
              <a:pathLst>
                <a:path w="2180590" h="28575">
                  <a:moveTo>
                    <a:pt x="0" y="0"/>
                  </a:moveTo>
                  <a:lnTo>
                    <a:pt x="2180184" y="0"/>
                  </a:lnTo>
                </a:path>
                <a:path w="2180590" h="28575">
                  <a:moveTo>
                    <a:pt x="783888" y="27995"/>
                  </a:moveTo>
                  <a:lnTo>
                    <a:pt x="2152196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5" name="object 3875"/>
            <p:cNvSpPr/>
            <p:nvPr/>
          </p:nvSpPr>
          <p:spPr>
            <a:xfrm>
              <a:off x="14660542" y="861527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6" name="object 3876"/>
            <p:cNvSpPr/>
            <p:nvPr/>
          </p:nvSpPr>
          <p:spPr>
            <a:xfrm>
              <a:off x="14107621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7" name="object 3877"/>
            <p:cNvSpPr/>
            <p:nvPr/>
          </p:nvSpPr>
          <p:spPr>
            <a:xfrm>
              <a:off x="14160114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8" name="object 3878"/>
            <p:cNvSpPr/>
            <p:nvPr/>
          </p:nvSpPr>
          <p:spPr>
            <a:xfrm>
              <a:off x="14212605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9" name="object 3879"/>
            <p:cNvSpPr/>
            <p:nvPr/>
          </p:nvSpPr>
          <p:spPr>
            <a:xfrm>
              <a:off x="14265098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0" name="object 3880"/>
            <p:cNvSpPr/>
            <p:nvPr/>
          </p:nvSpPr>
          <p:spPr>
            <a:xfrm>
              <a:off x="14317591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1" name="object 3881"/>
            <p:cNvSpPr/>
            <p:nvPr/>
          </p:nvSpPr>
          <p:spPr>
            <a:xfrm>
              <a:off x="14370082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2" name="object 3882"/>
            <p:cNvSpPr/>
            <p:nvPr/>
          </p:nvSpPr>
          <p:spPr>
            <a:xfrm>
              <a:off x="14422577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3" name="object 3883"/>
            <p:cNvSpPr/>
            <p:nvPr/>
          </p:nvSpPr>
          <p:spPr>
            <a:xfrm>
              <a:off x="14475068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4" name="object 3884"/>
            <p:cNvSpPr/>
            <p:nvPr/>
          </p:nvSpPr>
          <p:spPr>
            <a:xfrm>
              <a:off x="14527561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5" name="object 3885"/>
            <p:cNvSpPr/>
            <p:nvPr/>
          </p:nvSpPr>
          <p:spPr>
            <a:xfrm>
              <a:off x="14580054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6" name="object 3886"/>
            <p:cNvSpPr/>
            <p:nvPr/>
          </p:nvSpPr>
          <p:spPr>
            <a:xfrm>
              <a:off x="14632544" y="864152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7" name="object 3887"/>
            <p:cNvSpPr/>
            <p:nvPr/>
          </p:nvSpPr>
          <p:spPr>
            <a:xfrm>
              <a:off x="457200" y="697750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8" name="object 3888"/>
            <p:cNvSpPr/>
            <p:nvPr/>
          </p:nvSpPr>
          <p:spPr>
            <a:xfrm>
              <a:off x="484049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9" name="object 3889"/>
            <p:cNvSpPr/>
            <p:nvPr/>
          </p:nvSpPr>
          <p:spPr>
            <a:xfrm>
              <a:off x="536540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0" name="object 3890"/>
            <p:cNvSpPr/>
            <p:nvPr/>
          </p:nvSpPr>
          <p:spPr>
            <a:xfrm>
              <a:off x="589034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1" name="object 3891"/>
            <p:cNvSpPr/>
            <p:nvPr/>
          </p:nvSpPr>
          <p:spPr>
            <a:xfrm>
              <a:off x="641526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2" name="object 3892"/>
            <p:cNvSpPr/>
            <p:nvPr/>
          </p:nvSpPr>
          <p:spPr>
            <a:xfrm>
              <a:off x="694019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3" name="object 3893"/>
            <p:cNvSpPr/>
            <p:nvPr/>
          </p:nvSpPr>
          <p:spPr>
            <a:xfrm>
              <a:off x="746511" y="69792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4" name="object 3894"/>
            <p:cNvSpPr/>
            <p:nvPr/>
          </p:nvSpPr>
          <p:spPr>
            <a:xfrm>
              <a:off x="459553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5" name="object 3895"/>
            <p:cNvSpPr/>
            <p:nvPr/>
          </p:nvSpPr>
          <p:spPr>
            <a:xfrm>
              <a:off x="512044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6" name="object 3896"/>
            <p:cNvSpPr/>
            <p:nvPr/>
          </p:nvSpPr>
          <p:spPr>
            <a:xfrm>
              <a:off x="564537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7" name="object 3897"/>
            <p:cNvSpPr/>
            <p:nvPr/>
          </p:nvSpPr>
          <p:spPr>
            <a:xfrm>
              <a:off x="617029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8" name="object 3898"/>
            <p:cNvSpPr/>
            <p:nvPr/>
          </p:nvSpPr>
          <p:spPr>
            <a:xfrm>
              <a:off x="669522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9" name="object 3899"/>
            <p:cNvSpPr/>
            <p:nvPr/>
          </p:nvSpPr>
          <p:spPr>
            <a:xfrm>
              <a:off x="722016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0" name="object 3900"/>
            <p:cNvSpPr/>
            <p:nvPr/>
          </p:nvSpPr>
          <p:spPr>
            <a:xfrm>
              <a:off x="774506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1" name="object 3901"/>
            <p:cNvSpPr/>
            <p:nvPr/>
          </p:nvSpPr>
          <p:spPr>
            <a:xfrm>
              <a:off x="826999" y="7003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2" name="object 3902"/>
            <p:cNvSpPr/>
            <p:nvPr/>
          </p:nvSpPr>
          <p:spPr>
            <a:xfrm>
              <a:off x="457200" y="703000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3" name="object 3903"/>
            <p:cNvSpPr/>
            <p:nvPr/>
          </p:nvSpPr>
          <p:spPr>
            <a:xfrm>
              <a:off x="484049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4" name="object 3904"/>
            <p:cNvSpPr/>
            <p:nvPr/>
          </p:nvSpPr>
          <p:spPr>
            <a:xfrm>
              <a:off x="536540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5" name="object 3905"/>
            <p:cNvSpPr/>
            <p:nvPr/>
          </p:nvSpPr>
          <p:spPr>
            <a:xfrm>
              <a:off x="589034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6" name="object 3906"/>
            <p:cNvSpPr/>
            <p:nvPr/>
          </p:nvSpPr>
          <p:spPr>
            <a:xfrm>
              <a:off x="641526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7" name="object 3907"/>
            <p:cNvSpPr/>
            <p:nvPr/>
          </p:nvSpPr>
          <p:spPr>
            <a:xfrm>
              <a:off x="694019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8" name="object 3908"/>
            <p:cNvSpPr/>
            <p:nvPr/>
          </p:nvSpPr>
          <p:spPr>
            <a:xfrm>
              <a:off x="746511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9" name="object 3909"/>
            <p:cNvSpPr/>
            <p:nvPr/>
          </p:nvSpPr>
          <p:spPr>
            <a:xfrm>
              <a:off x="799004" y="70317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0" name="object 3910"/>
            <p:cNvSpPr/>
            <p:nvPr/>
          </p:nvSpPr>
          <p:spPr>
            <a:xfrm>
              <a:off x="851498" y="70317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1" name="object 3911"/>
            <p:cNvSpPr/>
            <p:nvPr/>
          </p:nvSpPr>
          <p:spPr>
            <a:xfrm>
              <a:off x="459553" y="7056248"/>
              <a:ext cx="1022350" cy="0"/>
            </a:xfrm>
            <a:custGeom>
              <a:avLst/>
              <a:gdLst/>
              <a:ahLst/>
              <a:cxnLst/>
              <a:rect l="l" t="t" r="r" b="b"/>
              <a:pathLst>
                <a:path w="1022350">
                  <a:moveTo>
                    <a:pt x="0" y="0"/>
                  </a:moveTo>
                  <a:lnTo>
                    <a:pt x="1021855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2" name="object 3912"/>
            <p:cNvSpPr/>
            <p:nvPr/>
          </p:nvSpPr>
          <p:spPr>
            <a:xfrm>
              <a:off x="457200" y="7084244"/>
              <a:ext cx="1472565" cy="0"/>
            </a:xfrm>
            <a:custGeom>
              <a:avLst/>
              <a:gdLst/>
              <a:ahLst/>
              <a:cxnLst/>
              <a:rect l="l" t="t" r="r" b="b"/>
              <a:pathLst>
                <a:path w="1472564">
                  <a:moveTo>
                    <a:pt x="0" y="0"/>
                  </a:moveTo>
                  <a:lnTo>
                    <a:pt x="147214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3" name="object 3913"/>
            <p:cNvSpPr/>
            <p:nvPr/>
          </p:nvSpPr>
          <p:spPr>
            <a:xfrm>
              <a:off x="1953840" y="708424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4" name="object 3914"/>
            <p:cNvSpPr/>
            <p:nvPr/>
          </p:nvSpPr>
          <p:spPr>
            <a:xfrm>
              <a:off x="459553" y="710874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5" name="object 3915"/>
            <p:cNvSpPr/>
            <p:nvPr/>
          </p:nvSpPr>
          <p:spPr>
            <a:xfrm>
              <a:off x="512044" y="7108741"/>
              <a:ext cx="1809750" cy="0"/>
            </a:xfrm>
            <a:custGeom>
              <a:avLst/>
              <a:gdLst/>
              <a:ahLst/>
              <a:cxnLst/>
              <a:rect l="l" t="t" r="r" b="b"/>
              <a:pathLst>
                <a:path w="1809750">
                  <a:moveTo>
                    <a:pt x="0" y="0"/>
                  </a:moveTo>
                  <a:lnTo>
                    <a:pt x="18092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6" name="object 3916"/>
            <p:cNvSpPr/>
            <p:nvPr/>
          </p:nvSpPr>
          <p:spPr>
            <a:xfrm>
              <a:off x="2349284" y="7108741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7" name="object 3917"/>
            <p:cNvSpPr/>
            <p:nvPr/>
          </p:nvSpPr>
          <p:spPr>
            <a:xfrm>
              <a:off x="457200" y="713498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8" name="object 3918"/>
            <p:cNvSpPr/>
            <p:nvPr/>
          </p:nvSpPr>
          <p:spPr>
            <a:xfrm>
              <a:off x="484049" y="7136737"/>
              <a:ext cx="1865630" cy="0"/>
            </a:xfrm>
            <a:custGeom>
              <a:avLst/>
              <a:gdLst/>
              <a:ahLst/>
              <a:cxnLst/>
              <a:rect l="l" t="t" r="r" b="b"/>
              <a:pathLst>
                <a:path w="1865630">
                  <a:moveTo>
                    <a:pt x="0" y="0"/>
                  </a:moveTo>
                  <a:lnTo>
                    <a:pt x="1865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9" name="object 3919"/>
            <p:cNvSpPr/>
            <p:nvPr/>
          </p:nvSpPr>
          <p:spPr>
            <a:xfrm>
              <a:off x="459553" y="7161234"/>
              <a:ext cx="1903730" cy="0"/>
            </a:xfrm>
            <a:custGeom>
              <a:avLst/>
              <a:gdLst/>
              <a:ahLst/>
              <a:cxnLst/>
              <a:rect l="l" t="t" r="r" b="b"/>
              <a:pathLst>
                <a:path w="1903730">
                  <a:moveTo>
                    <a:pt x="0" y="0"/>
                  </a:moveTo>
                  <a:lnTo>
                    <a:pt x="190372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0" name="object 3920"/>
            <p:cNvSpPr/>
            <p:nvPr/>
          </p:nvSpPr>
          <p:spPr>
            <a:xfrm>
              <a:off x="457200" y="7189230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1" name="object 3921"/>
            <p:cNvSpPr/>
            <p:nvPr/>
          </p:nvSpPr>
          <p:spPr>
            <a:xfrm>
              <a:off x="459553" y="7213725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2" name="object 3922"/>
            <p:cNvSpPr/>
            <p:nvPr/>
          </p:nvSpPr>
          <p:spPr>
            <a:xfrm>
              <a:off x="457200" y="7241723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3" name="object 3923"/>
            <p:cNvSpPr/>
            <p:nvPr/>
          </p:nvSpPr>
          <p:spPr>
            <a:xfrm>
              <a:off x="2373781" y="72417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4" name="object 3924"/>
            <p:cNvSpPr/>
            <p:nvPr/>
          </p:nvSpPr>
          <p:spPr>
            <a:xfrm>
              <a:off x="459553" y="726621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5" name="object 3925"/>
            <p:cNvSpPr/>
            <p:nvPr/>
          </p:nvSpPr>
          <p:spPr>
            <a:xfrm>
              <a:off x="457200" y="7266218"/>
              <a:ext cx="1931035" cy="28575"/>
            </a:xfrm>
            <a:custGeom>
              <a:avLst/>
              <a:gdLst/>
              <a:ahLst/>
              <a:cxnLst/>
              <a:rect l="l" t="t" r="r" b="b"/>
              <a:pathLst>
                <a:path w="1931035" h="28575">
                  <a:moveTo>
                    <a:pt x="54844" y="0"/>
                  </a:moveTo>
                  <a:lnTo>
                    <a:pt x="1916582" y="0"/>
                  </a:lnTo>
                </a:path>
                <a:path w="1931035" h="28575">
                  <a:moveTo>
                    <a:pt x="0" y="27995"/>
                  </a:moveTo>
                  <a:lnTo>
                    <a:pt x="1930576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6" name="object 3926"/>
            <p:cNvSpPr/>
            <p:nvPr/>
          </p:nvSpPr>
          <p:spPr>
            <a:xfrm>
              <a:off x="459553" y="7318711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7" name="object 3927"/>
            <p:cNvSpPr/>
            <p:nvPr/>
          </p:nvSpPr>
          <p:spPr>
            <a:xfrm>
              <a:off x="457200" y="7346707"/>
              <a:ext cx="1941195" cy="0"/>
            </a:xfrm>
            <a:custGeom>
              <a:avLst/>
              <a:gdLst/>
              <a:ahLst/>
              <a:cxnLst/>
              <a:rect l="l" t="t" r="r" b="b"/>
              <a:pathLst>
                <a:path w="1941195">
                  <a:moveTo>
                    <a:pt x="0" y="0"/>
                  </a:moveTo>
                  <a:lnTo>
                    <a:pt x="1941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8" name="object 3928"/>
            <p:cNvSpPr/>
            <p:nvPr/>
          </p:nvSpPr>
          <p:spPr>
            <a:xfrm>
              <a:off x="459553" y="7371204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9" name="object 3929"/>
            <p:cNvSpPr/>
            <p:nvPr/>
          </p:nvSpPr>
          <p:spPr>
            <a:xfrm>
              <a:off x="2400024" y="73694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0" name="object 3930"/>
            <p:cNvSpPr/>
            <p:nvPr/>
          </p:nvSpPr>
          <p:spPr>
            <a:xfrm>
              <a:off x="457200" y="7399200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1" name="object 3931"/>
            <p:cNvSpPr/>
            <p:nvPr/>
          </p:nvSpPr>
          <p:spPr>
            <a:xfrm>
              <a:off x="459553" y="7423696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2" name="object 3932"/>
            <p:cNvSpPr/>
            <p:nvPr/>
          </p:nvSpPr>
          <p:spPr>
            <a:xfrm>
              <a:off x="2401777" y="742369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3" name="object 3933"/>
            <p:cNvSpPr/>
            <p:nvPr/>
          </p:nvSpPr>
          <p:spPr>
            <a:xfrm>
              <a:off x="457200" y="744994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4" name="object 3934"/>
            <p:cNvSpPr/>
            <p:nvPr/>
          </p:nvSpPr>
          <p:spPr>
            <a:xfrm>
              <a:off x="484049" y="7451693"/>
              <a:ext cx="1918335" cy="0"/>
            </a:xfrm>
            <a:custGeom>
              <a:avLst/>
              <a:gdLst/>
              <a:ahLst/>
              <a:cxnLst/>
              <a:rect l="l" t="t" r="r" b="b"/>
              <a:pathLst>
                <a:path w="1918335">
                  <a:moveTo>
                    <a:pt x="0" y="0"/>
                  </a:moveTo>
                  <a:lnTo>
                    <a:pt x="1917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5" name="object 3935"/>
            <p:cNvSpPr/>
            <p:nvPr/>
          </p:nvSpPr>
          <p:spPr>
            <a:xfrm>
              <a:off x="459553" y="7476189"/>
              <a:ext cx="1960245" cy="0"/>
            </a:xfrm>
            <a:custGeom>
              <a:avLst/>
              <a:gdLst/>
              <a:ahLst/>
              <a:cxnLst/>
              <a:rect l="l" t="t" r="r" b="b"/>
              <a:pathLst>
                <a:path w="1960245">
                  <a:moveTo>
                    <a:pt x="0" y="0"/>
                  </a:moveTo>
                  <a:lnTo>
                    <a:pt x="195972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6" name="object 3936"/>
            <p:cNvSpPr/>
            <p:nvPr/>
          </p:nvSpPr>
          <p:spPr>
            <a:xfrm>
              <a:off x="457200" y="7504184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7" name="object 3937"/>
            <p:cNvSpPr/>
            <p:nvPr/>
          </p:nvSpPr>
          <p:spPr>
            <a:xfrm>
              <a:off x="459553" y="7528681"/>
              <a:ext cx="1967230" cy="0"/>
            </a:xfrm>
            <a:custGeom>
              <a:avLst/>
              <a:gdLst/>
              <a:ahLst/>
              <a:cxnLst/>
              <a:rect l="l" t="t" r="r" b="b"/>
              <a:pathLst>
                <a:path w="1967230">
                  <a:moveTo>
                    <a:pt x="0" y="0"/>
                  </a:moveTo>
                  <a:lnTo>
                    <a:pt x="1966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8" name="object 3938"/>
            <p:cNvSpPr/>
            <p:nvPr/>
          </p:nvSpPr>
          <p:spPr>
            <a:xfrm>
              <a:off x="457200" y="7556677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9" name="object 3939"/>
            <p:cNvSpPr/>
            <p:nvPr/>
          </p:nvSpPr>
          <p:spPr>
            <a:xfrm>
              <a:off x="2426273" y="755667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0" name="object 3940"/>
            <p:cNvSpPr/>
            <p:nvPr/>
          </p:nvSpPr>
          <p:spPr>
            <a:xfrm>
              <a:off x="459553" y="758117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1" name="object 3941"/>
            <p:cNvSpPr/>
            <p:nvPr/>
          </p:nvSpPr>
          <p:spPr>
            <a:xfrm>
              <a:off x="512044" y="7581174"/>
              <a:ext cx="2019300" cy="0"/>
            </a:xfrm>
            <a:custGeom>
              <a:avLst/>
              <a:gdLst/>
              <a:ahLst/>
              <a:cxnLst/>
              <a:rect l="l" t="t" r="r" b="b"/>
              <a:pathLst>
                <a:path w="2019300">
                  <a:moveTo>
                    <a:pt x="0" y="0"/>
                  </a:moveTo>
                  <a:lnTo>
                    <a:pt x="201921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2" name="object 3942"/>
            <p:cNvSpPr/>
            <p:nvPr/>
          </p:nvSpPr>
          <p:spPr>
            <a:xfrm>
              <a:off x="14002635" y="758117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3" name="object 3943"/>
            <p:cNvSpPr/>
            <p:nvPr/>
          </p:nvSpPr>
          <p:spPr>
            <a:xfrm>
              <a:off x="14055128" y="758117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4" name="object 3944"/>
            <p:cNvSpPr/>
            <p:nvPr/>
          </p:nvSpPr>
          <p:spPr>
            <a:xfrm>
              <a:off x="14107621" y="758117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5" name="object 3945"/>
            <p:cNvSpPr/>
            <p:nvPr/>
          </p:nvSpPr>
          <p:spPr>
            <a:xfrm>
              <a:off x="457200" y="7609170"/>
              <a:ext cx="5458460" cy="0"/>
            </a:xfrm>
            <a:custGeom>
              <a:avLst/>
              <a:gdLst/>
              <a:ahLst/>
              <a:cxnLst/>
              <a:rect l="l" t="t" r="r" b="b"/>
              <a:pathLst>
                <a:path w="5458460">
                  <a:moveTo>
                    <a:pt x="0" y="0"/>
                  </a:moveTo>
                  <a:lnTo>
                    <a:pt x="545808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6" name="object 3946"/>
            <p:cNvSpPr/>
            <p:nvPr/>
          </p:nvSpPr>
          <p:spPr>
            <a:xfrm>
              <a:off x="13715676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7" name="object 3947"/>
            <p:cNvSpPr/>
            <p:nvPr/>
          </p:nvSpPr>
          <p:spPr>
            <a:xfrm>
              <a:off x="13768169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8" name="object 3948"/>
            <p:cNvSpPr/>
            <p:nvPr/>
          </p:nvSpPr>
          <p:spPr>
            <a:xfrm>
              <a:off x="13820662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9" name="object 3949"/>
            <p:cNvSpPr/>
            <p:nvPr/>
          </p:nvSpPr>
          <p:spPr>
            <a:xfrm>
              <a:off x="13873153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0" name="object 3950"/>
            <p:cNvSpPr/>
            <p:nvPr/>
          </p:nvSpPr>
          <p:spPr>
            <a:xfrm>
              <a:off x="13925643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1" name="object 3951"/>
            <p:cNvSpPr/>
            <p:nvPr/>
          </p:nvSpPr>
          <p:spPr>
            <a:xfrm>
              <a:off x="13978139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2" name="object 3952"/>
            <p:cNvSpPr/>
            <p:nvPr/>
          </p:nvSpPr>
          <p:spPr>
            <a:xfrm>
              <a:off x="14030632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3" name="object 3953"/>
            <p:cNvSpPr/>
            <p:nvPr/>
          </p:nvSpPr>
          <p:spPr>
            <a:xfrm>
              <a:off x="14083122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4" name="object 3954"/>
            <p:cNvSpPr/>
            <p:nvPr/>
          </p:nvSpPr>
          <p:spPr>
            <a:xfrm>
              <a:off x="14135615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5" name="object 3955"/>
            <p:cNvSpPr/>
            <p:nvPr/>
          </p:nvSpPr>
          <p:spPr>
            <a:xfrm>
              <a:off x="14188108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6" name="object 3956"/>
            <p:cNvSpPr/>
            <p:nvPr/>
          </p:nvSpPr>
          <p:spPr>
            <a:xfrm>
              <a:off x="14240602" y="760917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7" name="object 3957"/>
            <p:cNvSpPr/>
            <p:nvPr/>
          </p:nvSpPr>
          <p:spPr>
            <a:xfrm>
              <a:off x="6048260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8" name="object 3958"/>
            <p:cNvSpPr/>
            <p:nvPr/>
          </p:nvSpPr>
          <p:spPr>
            <a:xfrm>
              <a:off x="6100753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9" name="object 3959"/>
            <p:cNvSpPr/>
            <p:nvPr/>
          </p:nvSpPr>
          <p:spPr>
            <a:xfrm>
              <a:off x="6153246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0" name="object 3960"/>
            <p:cNvSpPr/>
            <p:nvPr/>
          </p:nvSpPr>
          <p:spPr>
            <a:xfrm>
              <a:off x="6205739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1" name="object 3961"/>
            <p:cNvSpPr/>
            <p:nvPr/>
          </p:nvSpPr>
          <p:spPr>
            <a:xfrm>
              <a:off x="6258231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2" name="object 3962"/>
            <p:cNvSpPr/>
            <p:nvPr/>
          </p:nvSpPr>
          <p:spPr>
            <a:xfrm>
              <a:off x="6310724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3" name="object 3963"/>
            <p:cNvSpPr/>
            <p:nvPr/>
          </p:nvSpPr>
          <p:spPr>
            <a:xfrm>
              <a:off x="6363215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4" name="object 3964"/>
            <p:cNvSpPr/>
            <p:nvPr/>
          </p:nvSpPr>
          <p:spPr>
            <a:xfrm>
              <a:off x="6415709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5" name="object 3965"/>
            <p:cNvSpPr/>
            <p:nvPr/>
          </p:nvSpPr>
          <p:spPr>
            <a:xfrm>
              <a:off x="6468202" y="760917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6" name="object 3966"/>
            <p:cNvSpPr/>
            <p:nvPr/>
          </p:nvSpPr>
          <p:spPr>
            <a:xfrm>
              <a:off x="459553" y="7633667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7" name="object 3967"/>
            <p:cNvSpPr/>
            <p:nvPr/>
          </p:nvSpPr>
          <p:spPr>
            <a:xfrm>
              <a:off x="13708675" y="7633667"/>
              <a:ext cx="951865" cy="0"/>
            </a:xfrm>
            <a:custGeom>
              <a:avLst/>
              <a:gdLst/>
              <a:ahLst/>
              <a:cxnLst/>
              <a:rect l="l" t="t" r="r" b="b"/>
              <a:pathLst>
                <a:path w="951865">
                  <a:moveTo>
                    <a:pt x="0" y="0"/>
                  </a:moveTo>
                  <a:lnTo>
                    <a:pt x="95185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8" name="object 3968"/>
            <p:cNvSpPr/>
            <p:nvPr/>
          </p:nvSpPr>
          <p:spPr>
            <a:xfrm>
              <a:off x="6041261" y="763366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9" name="object 3969"/>
            <p:cNvSpPr/>
            <p:nvPr/>
          </p:nvSpPr>
          <p:spPr>
            <a:xfrm>
              <a:off x="6076256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0" name="object 3970"/>
            <p:cNvSpPr/>
            <p:nvPr/>
          </p:nvSpPr>
          <p:spPr>
            <a:xfrm>
              <a:off x="6128749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1" name="object 3971"/>
            <p:cNvSpPr/>
            <p:nvPr/>
          </p:nvSpPr>
          <p:spPr>
            <a:xfrm>
              <a:off x="6181242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2" name="object 3972"/>
            <p:cNvSpPr/>
            <p:nvPr/>
          </p:nvSpPr>
          <p:spPr>
            <a:xfrm>
              <a:off x="6233734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3" name="object 3973"/>
            <p:cNvSpPr/>
            <p:nvPr/>
          </p:nvSpPr>
          <p:spPr>
            <a:xfrm>
              <a:off x="6286227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4" name="object 3974"/>
            <p:cNvSpPr/>
            <p:nvPr/>
          </p:nvSpPr>
          <p:spPr>
            <a:xfrm>
              <a:off x="6338720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5" name="object 3975"/>
            <p:cNvSpPr/>
            <p:nvPr/>
          </p:nvSpPr>
          <p:spPr>
            <a:xfrm>
              <a:off x="6391212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6" name="object 3976"/>
            <p:cNvSpPr/>
            <p:nvPr/>
          </p:nvSpPr>
          <p:spPr>
            <a:xfrm>
              <a:off x="6443705" y="7633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7" name="object 3977"/>
            <p:cNvSpPr/>
            <p:nvPr/>
          </p:nvSpPr>
          <p:spPr>
            <a:xfrm>
              <a:off x="6496197" y="763366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8" name="object 3978"/>
            <p:cNvSpPr/>
            <p:nvPr/>
          </p:nvSpPr>
          <p:spPr>
            <a:xfrm>
              <a:off x="457200" y="765990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9" name="object 3979"/>
            <p:cNvSpPr/>
            <p:nvPr/>
          </p:nvSpPr>
          <p:spPr>
            <a:xfrm>
              <a:off x="484049" y="7661662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13231627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0" name="object 3980"/>
            <p:cNvSpPr/>
            <p:nvPr/>
          </p:nvSpPr>
          <p:spPr>
            <a:xfrm>
              <a:off x="14660542" y="765990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1" name="object 3981"/>
            <p:cNvSpPr/>
            <p:nvPr/>
          </p:nvSpPr>
          <p:spPr>
            <a:xfrm>
              <a:off x="6048260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2" name="object 3982"/>
            <p:cNvSpPr/>
            <p:nvPr/>
          </p:nvSpPr>
          <p:spPr>
            <a:xfrm>
              <a:off x="6100753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3" name="object 3983"/>
            <p:cNvSpPr/>
            <p:nvPr/>
          </p:nvSpPr>
          <p:spPr>
            <a:xfrm>
              <a:off x="6153246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4" name="object 3984"/>
            <p:cNvSpPr/>
            <p:nvPr/>
          </p:nvSpPr>
          <p:spPr>
            <a:xfrm>
              <a:off x="6205739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5" name="object 3985"/>
            <p:cNvSpPr/>
            <p:nvPr/>
          </p:nvSpPr>
          <p:spPr>
            <a:xfrm>
              <a:off x="6258231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6" name="object 3986"/>
            <p:cNvSpPr/>
            <p:nvPr/>
          </p:nvSpPr>
          <p:spPr>
            <a:xfrm>
              <a:off x="6310724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7" name="object 3987"/>
            <p:cNvSpPr/>
            <p:nvPr/>
          </p:nvSpPr>
          <p:spPr>
            <a:xfrm>
              <a:off x="6363215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8" name="object 3988"/>
            <p:cNvSpPr/>
            <p:nvPr/>
          </p:nvSpPr>
          <p:spPr>
            <a:xfrm>
              <a:off x="6415709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9" name="object 3989"/>
            <p:cNvSpPr/>
            <p:nvPr/>
          </p:nvSpPr>
          <p:spPr>
            <a:xfrm>
              <a:off x="6468202" y="76616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0" name="object 3990"/>
            <p:cNvSpPr/>
            <p:nvPr/>
          </p:nvSpPr>
          <p:spPr>
            <a:xfrm>
              <a:off x="459553" y="7686159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1" name="object 3991"/>
            <p:cNvSpPr/>
            <p:nvPr/>
          </p:nvSpPr>
          <p:spPr>
            <a:xfrm>
              <a:off x="9908214" y="7686159"/>
              <a:ext cx="4752340" cy="0"/>
            </a:xfrm>
            <a:custGeom>
              <a:avLst/>
              <a:gdLst/>
              <a:ahLst/>
              <a:cxnLst/>
              <a:rect l="l" t="t" r="r" b="b"/>
              <a:pathLst>
                <a:path w="4752340">
                  <a:moveTo>
                    <a:pt x="0" y="0"/>
                  </a:moveTo>
                  <a:lnTo>
                    <a:pt x="475232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2" name="object 3992"/>
            <p:cNvSpPr/>
            <p:nvPr/>
          </p:nvSpPr>
          <p:spPr>
            <a:xfrm>
              <a:off x="6041261" y="7686159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3" name="object 3993"/>
            <p:cNvSpPr/>
            <p:nvPr/>
          </p:nvSpPr>
          <p:spPr>
            <a:xfrm>
              <a:off x="6076256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4" name="object 3994"/>
            <p:cNvSpPr/>
            <p:nvPr/>
          </p:nvSpPr>
          <p:spPr>
            <a:xfrm>
              <a:off x="6128749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5" name="object 3995"/>
            <p:cNvSpPr/>
            <p:nvPr/>
          </p:nvSpPr>
          <p:spPr>
            <a:xfrm>
              <a:off x="6181242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6" name="object 3996"/>
            <p:cNvSpPr/>
            <p:nvPr/>
          </p:nvSpPr>
          <p:spPr>
            <a:xfrm>
              <a:off x="6233734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7" name="object 3997"/>
            <p:cNvSpPr/>
            <p:nvPr/>
          </p:nvSpPr>
          <p:spPr>
            <a:xfrm>
              <a:off x="6286227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8" name="object 3998"/>
            <p:cNvSpPr/>
            <p:nvPr/>
          </p:nvSpPr>
          <p:spPr>
            <a:xfrm>
              <a:off x="6338720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9" name="object 3999"/>
            <p:cNvSpPr/>
            <p:nvPr/>
          </p:nvSpPr>
          <p:spPr>
            <a:xfrm>
              <a:off x="6391212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0" name="object 4000"/>
            <p:cNvSpPr/>
            <p:nvPr/>
          </p:nvSpPr>
          <p:spPr>
            <a:xfrm>
              <a:off x="6443705" y="76861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1" name="object 4001"/>
            <p:cNvSpPr/>
            <p:nvPr/>
          </p:nvSpPr>
          <p:spPr>
            <a:xfrm>
              <a:off x="6496197" y="768615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2" name="object 4002"/>
            <p:cNvSpPr/>
            <p:nvPr/>
          </p:nvSpPr>
          <p:spPr>
            <a:xfrm>
              <a:off x="457200" y="7714155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426517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3" name="object 4003"/>
            <p:cNvSpPr/>
            <p:nvPr/>
          </p:nvSpPr>
          <p:spPr>
            <a:xfrm>
              <a:off x="14660542" y="771240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4" name="object 4004"/>
            <p:cNvSpPr/>
            <p:nvPr/>
          </p:nvSpPr>
          <p:spPr>
            <a:xfrm>
              <a:off x="6048260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5" name="object 4005"/>
            <p:cNvSpPr/>
            <p:nvPr/>
          </p:nvSpPr>
          <p:spPr>
            <a:xfrm>
              <a:off x="6100753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6" name="object 4006"/>
            <p:cNvSpPr/>
            <p:nvPr/>
          </p:nvSpPr>
          <p:spPr>
            <a:xfrm>
              <a:off x="6153246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7" name="object 4007"/>
            <p:cNvSpPr/>
            <p:nvPr/>
          </p:nvSpPr>
          <p:spPr>
            <a:xfrm>
              <a:off x="6205739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8" name="object 4008"/>
            <p:cNvSpPr/>
            <p:nvPr/>
          </p:nvSpPr>
          <p:spPr>
            <a:xfrm>
              <a:off x="6258231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9" name="object 4009"/>
            <p:cNvSpPr/>
            <p:nvPr/>
          </p:nvSpPr>
          <p:spPr>
            <a:xfrm>
              <a:off x="6310724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0" name="object 4010"/>
            <p:cNvSpPr/>
            <p:nvPr/>
          </p:nvSpPr>
          <p:spPr>
            <a:xfrm>
              <a:off x="6363215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1" name="object 4011"/>
            <p:cNvSpPr/>
            <p:nvPr/>
          </p:nvSpPr>
          <p:spPr>
            <a:xfrm>
              <a:off x="6415709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2" name="object 4012"/>
            <p:cNvSpPr/>
            <p:nvPr/>
          </p:nvSpPr>
          <p:spPr>
            <a:xfrm>
              <a:off x="6468202" y="77141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3" name="object 4013"/>
            <p:cNvSpPr/>
            <p:nvPr/>
          </p:nvSpPr>
          <p:spPr>
            <a:xfrm>
              <a:off x="459553" y="7738652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4" name="object 4014"/>
            <p:cNvSpPr/>
            <p:nvPr/>
          </p:nvSpPr>
          <p:spPr>
            <a:xfrm>
              <a:off x="9855722" y="7738652"/>
              <a:ext cx="4805045" cy="0"/>
            </a:xfrm>
            <a:custGeom>
              <a:avLst/>
              <a:gdLst/>
              <a:ahLst/>
              <a:cxnLst/>
              <a:rect l="l" t="t" r="r" b="b"/>
              <a:pathLst>
                <a:path w="4805044">
                  <a:moveTo>
                    <a:pt x="0" y="0"/>
                  </a:moveTo>
                  <a:lnTo>
                    <a:pt x="480481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5" name="object 4015"/>
            <p:cNvSpPr/>
            <p:nvPr/>
          </p:nvSpPr>
          <p:spPr>
            <a:xfrm>
              <a:off x="6041261" y="773865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6" name="object 4016"/>
            <p:cNvSpPr/>
            <p:nvPr/>
          </p:nvSpPr>
          <p:spPr>
            <a:xfrm>
              <a:off x="6076256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7" name="object 4017"/>
            <p:cNvSpPr/>
            <p:nvPr/>
          </p:nvSpPr>
          <p:spPr>
            <a:xfrm>
              <a:off x="6128749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8" name="object 4018"/>
            <p:cNvSpPr/>
            <p:nvPr/>
          </p:nvSpPr>
          <p:spPr>
            <a:xfrm>
              <a:off x="6181242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9" name="object 4019"/>
            <p:cNvSpPr/>
            <p:nvPr/>
          </p:nvSpPr>
          <p:spPr>
            <a:xfrm>
              <a:off x="6233734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0" name="object 4020"/>
            <p:cNvSpPr/>
            <p:nvPr/>
          </p:nvSpPr>
          <p:spPr>
            <a:xfrm>
              <a:off x="6286227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1" name="object 4021"/>
            <p:cNvSpPr/>
            <p:nvPr/>
          </p:nvSpPr>
          <p:spPr>
            <a:xfrm>
              <a:off x="6338720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2" name="object 4022"/>
            <p:cNvSpPr/>
            <p:nvPr/>
          </p:nvSpPr>
          <p:spPr>
            <a:xfrm>
              <a:off x="6391212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3" name="object 4023"/>
            <p:cNvSpPr/>
            <p:nvPr/>
          </p:nvSpPr>
          <p:spPr>
            <a:xfrm>
              <a:off x="6443705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4" name="object 4024"/>
            <p:cNvSpPr/>
            <p:nvPr/>
          </p:nvSpPr>
          <p:spPr>
            <a:xfrm>
              <a:off x="6496197" y="77386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5" name="object 4025"/>
            <p:cNvSpPr/>
            <p:nvPr/>
          </p:nvSpPr>
          <p:spPr>
            <a:xfrm>
              <a:off x="457200" y="7766648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381025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6" name="object 4026"/>
            <p:cNvSpPr/>
            <p:nvPr/>
          </p:nvSpPr>
          <p:spPr>
            <a:xfrm>
              <a:off x="14660542" y="776489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7" name="object 4027"/>
            <p:cNvSpPr/>
            <p:nvPr/>
          </p:nvSpPr>
          <p:spPr>
            <a:xfrm>
              <a:off x="6048260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8" name="object 4028"/>
            <p:cNvSpPr/>
            <p:nvPr/>
          </p:nvSpPr>
          <p:spPr>
            <a:xfrm>
              <a:off x="6100753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9" name="object 4029"/>
            <p:cNvSpPr/>
            <p:nvPr/>
          </p:nvSpPr>
          <p:spPr>
            <a:xfrm>
              <a:off x="6153246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0" name="object 4030"/>
            <p:cNvSpPr/>
            <p:nvPr/>
          </p:nvSpPr>
          <p:spPr>
            <a:xfrm>
              <a:off x="6205739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1" name="object 4031"/>
            <p:cNvSpPr/>
            <p:nvPr/>
          </p:nvSpPr>
          <p:spPr>
            <a:xfrm>
              <a:off x="6258231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2" name="object 4032"/>
            <p:cNvSpPr/>
            <p:nvPr/>
          </p:nvSpPr>
          <p:spPr>
            <a:xfrm>
              <a:off x="6310724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3" name="object 4033"/>
            <p:cNvSpPr/>
            <p:nvPr/>
          </p:nvSpPr>
          <p:spPr>
            <a:xfrm>
              <a:off x="6363215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4" name="object 4034"/>
            <p:cNvSpPr/>
            <p:nvPr/>
          </p:nvSpPr>
          <p:spPr>
            <a:xfrm>
              <a:off x="6415709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5" name="object 4035"/>
            <p:cNvSpPr/>
            <p:nvPr/>
          </p:nvSpPr>
          <p:spPr>
            <a:xfrm>
              <a:off x="6468202" y="77666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6" name="object 4036"/>
            <p:cNvSpPr/>
            <p:nvPr/>
          </p:nvSpPr>
          <p:spPr>
            <a:xfrm>
              <a:off x="6520694" y="776664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7" name="object 4037"/>
            <p:cNvSpPr/>
            <p:nvPr/>
          </p:nvSpPr>
          <p:spPr>
            <a:xfrm>
              <a:off x="459553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8" name="object 4038"/>
            <p:cNvSpPr/>
            <p:nvPr/>
          </p:nvSpPr>
          <p:spPr>
            <a:xfrm>
              <a:off x="512044" y="7791144"/>
              <a:ext cx="5379085" cy="0"/>
            </a:xfrm>
            <a:custGeom>
              <a:avLst/>
              <a:gdLst/>
              <a:ahLst/>
              <a:cxnLst/>
              <a:rect l="l" t="t" r="r" b="b"/>
              <a:pathLst>
                <a:path w="5379085">
                  <a:moveTo>
                    <a:pt x="0" y="0"/>
                  </a:moveTo>
                  <a:lnTo>
                    <a:pt x="537874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9" name="object 4039"/>
            <p:cNvSpPr/>
            <p:nvPr/>
          </p:nvSpPr>
          <p:spPr>
            <a:xfrm>
              <a:off x="6041261" y="7791144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0" name="object 4040"/>
            <p:cNvSpPr/>
            <p:nvPr/>
          </p:nvSpPr>
          <p:spPr>
            <a:xfrm>
              <a:off x="6076256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1" name="object 4041"/>
            <p:cNvSpPr/>
            <p:nvPr/>
          </p:nvSpPr>
          <p:spPr>
            <a:xfrm>
              <a:off x="6128749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2" name="object 4042"/>
            <p:cNvSpPr/>
            <p:nvPr/>
          </p:nvSpPr>
          <p:spPr>
            <a:xfrm>
              <a:off x="6181242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3" name="object 4043"/>
            <p:cNvSpPr/>
            <p:nvPr/>
          </p:nvSpPr>
          <p:spPr>
            <a:xfrm>
              <a:off x="6233734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4" name="object 4044"/>
            <p:cNvSpPr/>
            <p:nvPr/>
          </p:nvSpPr>
          <p:spPr>
            <a:xfrm>
              <a:off x="6286227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5" name="object 4045"/>
            <p:cNvSpPr/>
            <p:nvPr/>
          </p:nvSpPr>
          <p:spPr>
            <a:xfrm>
              <a:off x="6338720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6" name="object 4046"/>
            <p:cNvSpPr/>
            <p:nvPr/>
          </p:nvSpPr>
          <p:spPr>
            <a:xfrm>
              <a:off x="6391212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7" name="object 4047"/>
            <p:cNvSpPr/>
            <p:nvPr/>
          </p:nvSpPr>
          <p:spPr>
            <a:xfrm>
              <a:off x="6443705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8" name="object 4048"/>
            <p:cNvSpPr/>
            <p:nvPr/>
          </p:nvSpPr>
          <p:spPr>
            <a:xfrm>
              <a:off x="6496197" y="779114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9" name="object 4049"/>
            <p:cNvSpPr/>
            <p:nvPr/>
          </p:nvSpPr>
          <p:spPr>
            <a:xfrm>
              <a:off x="457200" y="7791144"/>
              <a:ext cx="14203680" cy="28575"/>
            </a:xfrm>
            <a:custGeom>
              <a:avLst/>
              <a:gdLst/>
              <a:ahLst/>
              <a:cxnLst/>
              <a:rect l="l" t="t" r="r" b="b"/>
              <a:pathLst>
                <a:path w="14203680" h="28575">
                  <a:moveTo>
                    <a:pt x="9363527" y="0"/>
                  </a:moveTo>
                  <a:lnTo>
                    <a:pt x="14203335" y="0"/>
                  </a:lnTo>
                </a:path>
                <a:path w="14203680" h="28575">
                  <a:moveTo>
                    <a:pt x="0" y="27997"/>
                  </a:moveTo>
                  <a:lnTo>
                    <a:pt x="5458081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0" name="object 4050"/>
            <p:cNvSpPr/>
            <p:nvPr/>
          </p:nvSpPr>
          <p:spPr>
            <a:xfrm>
              <a:off x="6048260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1" name="object 4051"/>
            <p:cNvSpPr/>
            <p:nvPr/>
          </p:nvSpPr>
          <p:spPr>
            <a:xfrm>
              <a:off x="6100753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2" name="object 4052"/>
            <p:cNvSpPr/>
            <p:nvPr/>
          </p:nvSpPr>
          <p:spPr>
            <a:xfrm>
              <a:off x="6153246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3" name="object 4053"/>
            <p:cNvSpPr/>
            <p:nvPr/>
          </p:nvSpPr>
          <p:spPr>
            <a:xfrm>
              <a:off x="6205739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4" name="object 4054"/>
            <p:cNvSpPr/>
            <p:nvPr/>
          </p:nvSpPr>
          <p:spPr>
            <a:xfrm>
              <a:off x="6258231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5" name="object 4055"/>
            <p:cNvSpPr/>
            <p:nvPr/>
          </p:nvSpPr>
          <p:spPr>
            <a:xfrm>
              <a:off x="6310724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6" name="object 4056"/>
            <p:cNvSpPr/>
            <p:nvPr/>
          </p:nvSpPr>
          <p:spPr>
            <a:xfrm>
              <a:off x="6363215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7" name="object 4057"/>
            <p:cNvSpPr/>
            <p:nvPr/>
          </p:nvSpPr>
          <p:spPr>
            <a:xfrm>
              <a:off x="6415709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8" name="object 4058"/>
            <p:cNvSpPr/>
            <p:nvPr/>
          </p:nvSpPr>
          <p:spPr>
            <a:xfrm>
              <a:off x="6468202" y="78191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9" name="object 4059"/>
            <p:cNvSpPr/>
            <p:nvPr/>
          </p:nvSpPr>
          <p:spPr>
            <a:xfrm>
              <a:off x="6520694" y="781914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0" name="object 4060"/>
            <p:cNvSpPr/>
            <p:nvPr/>
          </p:nvSpPr>
          <p:spPr>
            <a:xfrm>
              <a:off x="9801476" y="781738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1" name="object 4061"/>
            <p:cNvSpPr/>
            <p:nvPr/>
          </p:nvSpPr>
          <p:spPr>
            <a:xfrm>
              <a:off x="9827726" y="7819141"/>
              <a:ext cx="4805045" cy="0"/>
            </a:xfrm>
            <a:custGeom>
              <a:avLst/>
              <a:gdLst/>
              <a:ahLst/>
              <a:cxnLst/>
              <a:rect l="l" t="t" r="r" b="b"/>
              <a:pathLst>
                <a:path w="4805044">
                  <a:moveTo>
                    <a:pt x="0" y="0"/>
                  </a:moveTo>
                  <a:lnTo>
                    <a:pt x="480482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2" name="object 4062"/>
            <p:cNvSpPr/>
            <p:nvPr/>
          </p:nvSpPr>
          <p:spPr>
            <a:xfrm>
              <a:off x="14660542" y="781738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3" name="object 4063"/>
            <p:cNvSpPr/>
            <p:nvPr/>
          </p:nvSpPr>
          <p:spPr>
            <a:xfrm>
              <a:off x="459553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4" name="object 4064"/>
            <p:cNvSpPr/>
            <p:nvPr/>
          </p:nvSpPr>
          <p:spPr>
            <a:xfrm>
              <a:off x="512044" y="7843637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291184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5" name="object 4065"/>
            <p:cNvSpPr/>
            <p:nvPr/>
          </p:nvSpPr>
          <p:spPr>
            <a:xfrm>
              <a:off x="6041261" y="784363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6" name="object 4066"/>
            <p:cNvSpPr/>
            <p:nvPr/>
          </p:nvSpPr>
          <p:spPr>
            <a:xfrm>
              <a:off x="6076256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7" name="object 4067"/>
            <p:cNvSpPr/>
            <p:nvPr/>
          </p:nvSpPr>
          <p:spPr>
            <a:xfrm>
              <a:off x="6128749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8" name="object 4068"/>
            <p:cNvSpPr/>
            <p:nvPr/>
          </p:nvSpPr>
          <p:spPr>
            <a:xfrm>
              <a:off x="6181242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9" name="object 4069"/>
            <p:cNvSpPr/>
            <p:nvPr/>
          </p:nvSpPr>
          <p:spPr>
            <a:xfrm>
              <a:off x="6233734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0" name="object 4070"/>
            <p:cNvSpPr/>
            <p:nvPr/>
          </p:nvSpPr>
          <p:spPr>
            <a:xfrm>
              <a:off x="6286227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1" name="object 4071"/>
            <p:cNvSpPr/>
            <p:nvPr/>
          </p:nvSpPr>
          <p:spPr>
            <a:xfrm>
              <a:off x="6338720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2" name="object 4072"/>
            <p:cNvSpPr/>
            <p:nvPr/>
          </p:nvSpPr>
          <p:spPr>
            <a:xfrm>
              <a:off x="6391212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3" name="object 4073"/>
            <p:cNvSpPr/>
            <p:nvPr/>
          </p:nvSpPr>
          <p:spPr>
            <a:xfrm>
              <a:off x="6443705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4" name="object 4074"/>
            <p:cNvSpPr/>
            <p:nvPr/>
          </p:nvSpPr>
          <p:spPr>
            <a:xfrm>
              <a:off x="6496197" y="7843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5" name="object 4075"/>
            <p:cNvSpPr/>
            <p:nvPr/>
          </p:nvSpPr>
          <p:spPr>
            <a:xfrm>
              <a:off x="457200" y="7871632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318033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6" name="object 4076"/>
            <p:cNvSpPr/>
            <p:nvPr/>
          </p:nvSpPr>
          <p:spPr>
            <a:xfrm>
              <a:off x="14660542" y="786988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7" name="object 4077"/>
            <p:cNvSpPr/>
            <p:nvPr/>
          </p:nvSpPr>
          <p:spPr>
            <a:xfrm>
              <a:off x="6048260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8" name="object 4078"/>
            <p:cNvSpPr/>
            <p:nvPr/>
          </p:nvSpPr>
          <p:spPr>
            <a:xfrm>
              <a:off x="6100753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9" name="object 4079"/>
            <p:cNvSpPr/>
            <p:nvPr/>
          </p:nvSpPr>
          <p:spPr>
            <a:xfrm>
              <a:off x="6153246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0" name="object 4080"/>
            <p:cNvSpPr/>
            <p:nvPr/>
          </p:nvSpPr>
          <p:spPr>
            <a:xfrm>
              <a:off x="6205739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1" name="object 4081"/>
            <p:cNvSpPr/>
            <p:nvPr/>
          </p:nvSpPr>
          <p:spPr>
            <a:xfrm>
              <a:off x="6258231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2" name="object 4082"/>
            <p:cNvSpPr/>
            <p:nvPr/>
          </p:nvSpPr>
          <p:spPr>
            <a:xfrm>
              <a:off x="6310724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3" name="object 4083"/>
            <p:cNvSpPr/>
            <p:nvPr/>
          </p:nvSpPr>
          <p:spPr>
            <a:xfrm>
              <a:off x="6363215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4" name="object 4084"/>
            <p:cNvSpPr/>
            <p:nvPr/>
          </p:nvSpPr>
          <p:spPr>
            <a:xfrm>
              <a:off x="6415709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5" name="object 4085"/>
            <p:cNvSpPr/>
            <p:nvPr/>
          </p:nvSpPr>
          <p:spPr>
            <a:xfrm>
              <a:off x="6468202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6" name="object 4086"/>
            <p:cNvSpPr/>
            <p:nvPr/>
          </p:nvSpPr>
          <p:spPr>
            <a:xfrm>
              <a:off x="6520694" y="787163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7" name="object 4087"/>
            <p:cNvSpPr/>
            <p:nvPr/>
          </p:nvSpPr>
          <p:spPr>
            <a:xfrm>
              <a:off x="459553" y="789613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8" name="object 4088"/>
            <p:cNvSpPr/>
            <p:nvPr/>
          </p:nvSpPr>
          <p:spPr>
            <a:xfrm>
              <a:off x="9698245" y="7896130"/>
              <a:ext cx="4962525" cy="0"/>
            </a:xfrm>
            <a:custGeom>
              <a:avLst/>
              <a:gdLst/>
              <a:ahLst/>
              <a:cxnLst/>
              <a:rect l="l" t="t" r="r" b="b"/>
              <a:pathLst>
                <a:path w="4962525">
                  <a:moveTo>
                    <a:pt x="0" y="0"/>
                  </a:moveTo>
                  <a:lnTo>
                    <a:pt x="49622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9" name="object 4089"/>
            <p:cNvSpPr/>
            <p:nvPr/>
          </p:nvSpPr>
          <p:spPr>
            <a:xfrm>
              <a:off x="6041261" y="789613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0" name="object 4090"/>
            <p:cNvSpPr/>
            <p:nvPr/>
          </p:nvSpPr>
          <p:spPr>
            <a:xfrm>
              <a:off x="6076256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1" name="object 4091"/>
            <p:cNvSpPr/>
            <p:nvPr/>
          </p:nvSpPr>
          <p:spPr>
            <a:xfrm>
              <a:off x="6128749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2" name="object 4092"/>
            <p:cNvSpPr/>
            <p:nvPr/>
          </p:nvSpPr>
          <p:spPr>
            <a:xfrm>
              <a:off x="6181242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3" name="object 4093"/>
            <p:cNvSpPr/>
            <p:nvPr/>
          </p:nvSpPr>
          <p:spPr>
            <a:xfrm>
              <a:off x="6233734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4" name="object 4094"/>
            <p:cNvSpPr/>
            <p:nvPr/>
          </p:nvSpPr>
          <p:spPr>
            <a:xfrm>
              <a:off x="6286227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5" name="object 4095"/>
            <p:cNvSpPr/>
            <p:nvPr/>
          </p:nvSpPr>
          <p:spPr>
            <a:xfrm>
              <a:off x="6338720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6" name="object 4096"/>
            <p:cNvSpPr/>
            <p:nvPr/>
          </p:nvSpPr>
          <p:spPr>
            <a:xfrm>
              <a:off x="6391212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7" name="object 4097"/>
            <p:cNvSpPr/>
            <p:nvPr/>
          </p:nvSpPr>
          <p:spPr>
            <a:xfrm>
              <a:off x="6443705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8" name="object 4098"/>
            <p:cNvSpPr/>
            <p:nvPr/>
          </p:nvSpPr>
          <p:spPr>
            <a:xfrm>
              <a:off x="6496197" y="7896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9" name="object 4099"/>
            <p:cNvSpPr/>
            <p:nvPr/>
          </p:nvSpPr>
          <p:spPr>
            <a:xfrm>
              <a:off x="6548690" y="789613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0" name="object 4100"/>
            <p:cNvSpPr/>
            <p:nvPr/>
          </p:nvSpPr>
          <p:spPr>
            <a:xfrm>
              <a:off x="457200" y="792237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1" name="object 4101"/>
            <p:cNvSpPr/>
            <p:nvPr/>
          </p:nvSpPr>
          <p:spPr>
            <a:xfrm>
              <a:off x="484049" y="7924125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9186199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2" name="object 4102"/>
            <p:cNvSpPr/>
            <p:nvPr/>
          </p:nvSpPr>
          <p:spPr>
            <a:xfrm>
              <a:off x="14660542" y="792237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3" name="object 4103"/>
            <p:cNvSpPr/>
            <p:nvPr/>
          </p:nvSpPr>
          <p:spPr>
            <a:xfrm>
              <a:off x="6048260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4" name="object 4104"/>
            <p:cNvSpPr/>
            <p:nvPr/>
          </p:nvSpPr>
          <p:spPr>
            <a:xfrm>
              <a:off x="6100753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5" name="object 4105"/>
            <p:cNvSpPr/>
            <p:nvPr/>
          </p:nvSpPr>
          <p:spPr>
            <a:xfrm>
              <a:off x="6153246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6" name="object 4106"/>
            <p:cNvSpPr/>
            <p:nvPr/>
          </p:nvSpPr>
          <p:spPr>
            <a:xfrm>
              <a:off x="6205739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7" name="object 4107"/>
            <p:cNvSpPr/>
            <p:nvPr/>
          </p:nvSpPr>
          <p:spPr>
            <a:xfrm>
              <a:off x="6258231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8" name="object 4108"/>
            <p:cNvSpPr/>
            <p:nvPr/>
          </p:nvSpPr>
          <p:spPr>
            <a:xfrm>
              <a:off x="6310724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9" name="object 4109"/>
            <p:cNvSpPr/>
            <p:nvPr/>
          </p:nvSpPr>
          <p:spPr>
            <a:xfrm>
              <a:off x="6363215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0" name="object 4110"/>
            <p:cNvSpPr/>
            <p:nvPr/>
          </p:nvSpPr>
          <p:spPr>
            <a:xfrm>
              <a:off x="6415709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1" name="object 4111"/>
            <p:cNvSpPr/>
            <p:nvPr/>
          </p:nvSpPr>
          <p:spPr>
            <a:xfrm>
              <a:off x="6468202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2" name="object 4112"/>
            <p:cNvSpPr/>
            <p:nvPr/>
          </p:nvSpPr>
          <p:spPr>
            <a:xfrm>
              <a:off x="6520694" y="79241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3" name="object 4113"/>
            <p:cNvSpPr/>
            <p:nvPr/>
          </p:nvSpPr>
          <p:spPr>
            <a:xfrm>
              <a:off x="459553" y="7948621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4" name="object 4114"/>
            <p:cNvSpPr/>
            <p:nvPr/>
          </p:nvSpPr>
          <p:spPr>
            <a:xfrm>
              <a:off x="9645751" y="7948621"/>
              <a:ext cx="5015230" cy="0"/>
            </a:xfrm>
            <a:custGeom>
              <a:avLst/>
              <a:gdLst/>
              <a:ahLst/>
              <a:cxnLst/>
              <a:rect l="l" t="t" r="r" b="b"/>
              <a:pathLst>
                <a:path w="5015230">
                  <a:moveTo>
                    <a:pt x="0" y="0"/>
                  </a:moveTo>
                  <a:lnTo>
                    <a:pt x="501478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5" name="object 4115"/>
            <p:cNvSpPr/>
            <p:nvPr/>
          </p:nvSpPr>
          <p:spPr>
            <a:xfrm>
              <a:off x="6041261" y="7948621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6" name="object 4116"/>
            <p:cNvSpPr/>
            <p:nvPr/>
          </p:nvSpPr>
          <p:spPr>
            <a:xfrm>
              <a:off x="6076256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7" name="object 4117"/>
            <p:cNvSpPr/>
            <p:nvPr/>
          </p:nvSpPr>
          <p:spPr>
            <a:xfrm>
              <a:off x="6128749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8" name="object 4118"/>
            <p:cNvSpPr/>
            <p:nvPr/>
          </p:nvSpPr>
          <p:spPr>
            <a:xfrm>
              <a:off x="6181242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9" name="object 4119"/>
            <p:cNvSpPr/>
            <p:nvPr/>
          </p:nvSpPr>
          <p:spPr>
            <a:xfrm>
              <a:off x="6233734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0" name="object 4120"/>
            <p:cNvSpPr/>
            <p:nvPr/>
          </p:nvSpPr>
          <p:spPr>
            <a:xfrm>
              <a:off x="6286227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1" name="object 4121"/>
            <p:cNvSpPr/>
            <p:nvPr/>
          </p:nvSpPr>
          <p:spPr>
            <a:xfrm>
              <a:off x="6338720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2" name="object 4122"/>
            <p:cNvSpPr/>
            <p:nvPr/>
          </p:nvSpPr>
          <p:spPr>
            <a:xfrm>
              <a:off x="6391212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3" name="object 4123"/>
            <p:cNvSpPr/>
            <p:nvPr/>
          </p:nvSpPr>
          <p:spPr>
            <a:xfrm>
              <a:off x="6443705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4" name="object 4124"/>
            <p:cNvSpPr/>
            <p:nvPr/>
          </p:nvSpPr>
          <p:spPr>
            <a:xfrm>
              <a:off x="6496197" y="79486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5" name="object 4125"/>
            <p:cNvSpPr/>
            <p:nvPr/>
          </p:nvSpPr>
          <p:spPr>
            <a:xfrm>
              <a:off x="6548690" y="794862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6" name="object 4126"/>
            <p:cNvSpPr/>
            <p:nvPr/>
          </p:nvSpPr>
          <p:spPr>
            <a:xfrm>
              <a:off x="457200" y="7976618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160555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7" name="object 4127"/>
            <p:cNvSpPr/>
            <p:nvPr/>
          </p:nvSpPr>
          <p:spPr>
            <a:xfrm>
              <a:off x="14660542" y="797486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8" name="object 4128"/>
            <p:cNvSpPr/>
            <p:nvPr/>
          </p:nvSpPr>
          <p:spPr>
            <a:xfrm>
              <a:off x="6048260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9" name="object 4129"/>
            <p:cNvSpPr/>
            <p:nvPr/>
          </p:nvSpPr>
          <p:spPr>
            <a:xfrm>
              <a:off x="6100753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0" name="object 4130"/>
            <p:cNvSpPr/>
            <p:nvPr/>
          </p:nvSpPr>
          <p:spPr>
            <a:xfrm>
              <a:off x="6153246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1" name="object 4131"/>
            <p:cNvSpPr/>
            <p:nvPr/>
          </p:nvSpPr>
          <p:spPr>
            <a:xfrm>
              <a:off x="6205739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2" name="object 4132"/>
            <p:cNvSpPr/>
            <p:nvPr/>
          </p:nvSpPr>
          <p:spPr>
            <a:xfrm>
              <a:off x="6258231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3" name="object 4133"/>
            <p:cNvSpPr/>
            <p:nvPr/>
          </p:nvSpPr>
          <p:spPr>
            <a:xfrm>
              <a:off x="6310724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4" name="object 4134"/>
            <p:cNvSpPr/>
            <p:nvPr/>
          </p:nvSpPr>
          <p:spPr>
            <a:xfrm>
              <a:off x="6363215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5" name="object 4135"/>
            <p:cNvSpPr/>
            <p:nvPr/>
          </p:nvSpPr>
          <p:spPr>
            <a:xfrm>
              <a:off x="6415709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6" name="object 4136"/>
            <p:cNvSpPr/>
            <p:nvPr/>
          </p:nvSpPr>
          <p:spPr>
            <a:xfrm>
              <a:off x="6468202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7" name="object 4137"/>
            <p:cNvSpPr/>
            <p:nvPr/>
          </p:nvSpPr>
          <p:spPr>
            <a:xfrm>
              <a:off x="6520694" y="79766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8" name="object 4138"/>
            <p:cNvSpPr/>
            <p:nvPr/>
          </p:nvSpPr>
          <p:spPr>
            <a:xfrm>
              <a:off x="6961632" y="7976618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9" name="object 4139"/>
            <p:cNvSpPr/>
            <p:nvPr/>
          </p:nvSpPr>
          <p:spPr>
            <a:xfrm>
              <a:off x="8777873" y="797661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0" name="object 4140"/>
            <p:cNvSpPr/>
            <p:nvPr/>
          </p:nvSpPr>
          <p:spPr>
            <a:xfrm>
              <a:off x="459553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1" name="object 4141"/>
            <p:cNvSpPr/>
            <p:nvPr/>
          </p:nvSpPr>
          <p:spPr>
            <a:xfrm>
              <a:off x="512044" y="8001114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81215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2" name="object 4142"/>
            <p:cNvSpPr/>
            <p:nvPr/>
          </p:nvSpPr>
          <p:spPr>
            <a:xfrm>
              <a:off x="6041261" y="8001114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3" name="object 4143"/>
            <p:cNvSpPr/>
            <p:nvPr/>
          </p:nvSpPr>
          <p:spPr>
            <a:xfrm>
              <a:off x="6076256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4" name="object 4144"/>
            <p:cNvSpPr/>
            <p:nvPr/>
          </p:nvSpPr>
          <p:spPr>
            <a:xfrm>
              <a:off x="6128749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5" name="object 4145"/>
            <p:cNvSpPr/>
            <p:nvPr/>
          </p:nvSpPr>
          <p:spPr>
            <a:xfrm>
              <a:off x="6181242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6" name="object 4146"/>
            <p:cNvSpPr/>
            <p:nvPr/>
          </p:nvSpPr>
          <p:spPr>
            <a:xfrm>
              <a:off x="6233734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7" name="object 4147"/>
            <p:cNvSpPr/>
            <p:nvPr/>
          </p:nvSpPr>
          <p:spPr>
            <a:xfrm>
              <a:off x="6286227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8" name="object 4148"/>
            <p:cNvSpPr/>
            <p:nvPr/>
          </p:nvSpPr>
          <p:spPr>
            <a:xfrm>
              <a:off x="6338720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9" name="object 4149"/>
            <p:cNvSpPr/>
            <p:nvPr/>
          </p:nvSpPr>
          <p:spPr>
            <a:xfrm>
              <a:off x="6391212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0" name="object 4150"/>
            <p:cNvSpPr/>
            <p:nvPr/>
          </p:nvSpPr>
          <p:spPr>
            <a:xfrm>
              <a:off x="6443705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1" name="object 4151"/>
            <p:cNvSpPr/>
            <p:nvPr/>
          </p:nvSpPr>
          <p:spPr>
            <a:xfrm>
              <a:off x="6496197" y="80011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2" name="object 4152"/>
            <p:cNvSpPr/>
            <p:nvPr/>
          </p:nvSpPr>
          <p:spPr>
            <a:xfrm>
              <a:off x="6548690" y="800111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3" name="object 4153"/>
            <p:cNvSpPr/>
            <p:nvPr/>
          </p:nvSpPr>
          <p:spPr>
            <a:xfrm>
              <a:off x="457200" y="8001114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7"/>
                  </a:moveTo>
                  <a:lnTo>
                    <a:pt x="5458081" y="27997"/>
                  </a:lnTo>
                </a:path>
                <a:path w="14175740" h="28575">
                  <a:moveTo>
                    <a:pt x="9108062" y="27997"/>
                  </a:moveTo>
                  <a:lnTo>
                    <a:pt x="14175347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4" name="object 4154"/>
            <p:cNvSpPr/>
            <p:nvPr/>
          </p:nvSpPr>
          <p:spPr>
            <a:xfrm>
              <a:off x="14660542" y="802735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5" name="object 4155"/>
            <p:cNvSpPr/>
            <p:nvPr/>
          </p:nvSpPr>
          <p:spPr>
            <a:xfrm>
              <a:off x="6048260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6" name="object 4156"/>
            <p:cNvSpPr/>
            <p:nvPr/>
          </p:nvSpPr>
          <p:spPr>
            <a:xfrm>
              <a:off x="6100753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7" name="object 4157"/>
            <p:cNvSpPr/>
            <p:nvPr/>
          </p:nvSpPr>
          <p:spPr>
            <a:xfrm>
              <a:off x="6153246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8" name="object 4158"/>
            <p:cNvSpPr/>
            <p:nvPr/>
          </p:nvSpPr>
          <p:spPr>
            <a:xfrm>
              <a:off x="6205739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9" name="object 4159"/>
            <p:cNvSpPr/>
            <p:nvPr/>
          </p:nvSpPr>
          <p:spPr>
            <a:xfrm>
              <a:off x="6258231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0" name="object 4160"/>
            <p:cNvSpPr/>
            <p:nvPr/>
          </p:nvSpPr>
          <p:spPr>
            <a:xfrm>
              <a:off x="6310724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1" name="object 4161"/>
            <p:cNvSpPr/>
            <p:nvPr/>
          </p:nvSpPr>
          <p:spPr>
            <a:xfrm>
              <a:off x="6363215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2" name="object 4162"/>
            <p:cNvSpPr/>
            <p:nvPr/>
          </p:nvSpPr>
          <p:spPr>
            <a:xfrm>
              <a:off x="6415709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3" name="object 4163"/>
            <p:cNvSpPr/>
            <p:nvPr/>
          </p:nvSpPr>
          <p:spPr>
            <a:xfrm>
              <a:off x="6468202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4" name="object 4164"/>
            <p:cNvSpPr/>
            <p:nvPr/>
          </p:nvSpPr>
          <p:spPr>
            <a:xfrm>
              <a:off x="6520694" y="802911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5" name="object 4165"/>
            <p:cNvSpPr/>
            <p:nvPr/>
          </p:nvSpPr>
          <p:spPr>
            <a:xfrm>
              <a:off x="6961632" y="8029111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6" name="object 4166"/>
            <p:cNvSpPr/>
            <p:nvPr/>
          </p:nvSpPr>
          <p:spPr>
            <a:xfrm>
              <a:off x="8777873" y="802911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7" name="object 4167"/>
            <p:cNvSpPr/>
            <p:nvPr/>
          </p:nvSpPr>
          <p:spPr>
            <a:xfrm>
              <a:off x="459553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8" name="object 4168"/>
            <p:cNvSpPr/>
            <p:nvPr/>
          </p:nvSpPr>
          <p:spPr>
            <a:xfrm>
              <a:off x="512044" y="8053607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28722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9" name="object 4169"/>
            <p:cNvSpPr/>
            <p:nvPr/>
          </p:nvSpPr>
          <p:spPr>
            <a:xfrm>
              <a:off x="6041261" y="805360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0" name="object 4170"/>
            <p:cNvSpPr/>
            <p:nvPr/>
          </p:nvSpPr>
          <p:spPr>
            <a:xfrm>
              <a:off x="6076256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1" name="object 4171"/>
            <p:cNvSpPr/>
            <p:nvPr/>
          </p:nvSpPr>
          <p:spPr>
            <a:xfrm>
              <a:off x="6128749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2" name="object 4172"/>
            <p:cNvSpPr/>
            <p:nvPr/>
          </p:nvSpPr>
          <p:spPr>
            <a:xfrm>
              <a:off x="6181242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3" name="object 4173"/>
            <p:cNvSpPr/>
            <p:nvPr/>
          </p:nvSpPr>
          <p:spPr>
            <a:xfrm>
              <a:off x="6233734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4" name="object 4174"/>
            <p:cNvSpPr/>
            <p:nvPr/>
          </p:nvSpPr>
          <p:spPr>
            <a:xfrm>
              <a:off x="6286227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5" name="object 4175"/>
            <p:cNvSpPr/>
            <p:nvPr/>
          </p:nvSpPr>
          <p:spPr>
            <a:xfrm>
              <a:off x="6338720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6" name="object 4176"/>
            <p:cNvSpPr/>
            <p:nvPr/>
          </p:nvSpPr>
          <p:spPr>
            <a:xfrm>
              <a:off x="6391212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7" name="object 4177"/>
            <p:cNvSpPr/>
            <p:nvPr/>
          </p:nvSpPr>
          <p:spPr>
            <a:xfrm>
              <a:off x="6443705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8" name="object 4178"/>
            <p:cNvSpPr/>
            <p:nvPr/>
          </p:nvSpPr>
          <p:spPr>
            <a:xfrm>
              <a:off x="6496197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9" name="object 4179"/>
            <p:cNvSpPr/>
            <p:nvPr/>
          </p:nvSpPr>
          <p:spPr>
            <a:xfrm>
              <a:off x="6548690" y="805360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0" name="object 4180"/>
            <p:cNvSpPr/>
            <p:nvPr/>
          </p:nvSpPr>
          <p:spPr>
            <a:xfrm>
              <a:off x="457200" y="8053607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7"/>
                  </a:moveTo>
                  <a:lnTo>
                    <a:pt x="5458081" y="27997"/>
                  </a:lnTo>
                </a:path>
                <a:path w="14175740" h="28575">
                  <a:moveTo>
                    <a:pt x="9055569" y="27997"/>
                  </a:moveTo>
                  <a:lnTo>
                    <a:pt x="14175347" y="279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1" name="object 4181"/>
            <p:cNvSpPr/>
            <p:nvPr/>
          </p:nvSpPr>
          <p:spPr>
            <a:xfrm>
              <a:off x="14660542" y="807985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2" name="object 4182"/>
            <p:cNvSpPr/>
            <p:nvPr/>
          </p:nvSpPr>
          <p:spPr>
            <a:xfrm>
              <a:off x="6048260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3" name="object 4183"/>
            <p:cNvSpPr/>
            <p:nvPr/>
          </p:nvSpPr>
          <p:spPr>
            <a:xfrm>
              <a:off x="6100753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4" name="object 4184"/>
            <p:cNvSpPr/>
            <p:nvPr/>
          </p:nvSpPr>
          <p:spPr>
            <a:xfrm>
              <a:off x="6153246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5" name="object 4185"/>
            <p:cNvSpPr/>
            <p:nvPr/>
          </p:nvSpPr>
          <p:spPr>
            <a:xfrm>
              <a:off x="6205739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6" name="object 4186"/>
            <p:cNvSpPr/>
            <p:nvPr/>
          </p:nvSpPr>
          <p:spPr>
            <a:xfrm>
              <a:off x="6258231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7" name="object 4187"/>
            <p:cNvSpPr/>
            <p:nvPr/>
          </p:nvSpPr>
          <p:spPr>
            <a:xfrm>
              <a:off x="6310724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8" name="object 4188"/>
            <p:cNvSpPr/>
            <p:nvPr/>
          </p:nvSpPr>
          <p:spPr>
            <a:xfrm>
              <a:off x="6363215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9" name="object 4189"/>
            <p:cNvSpPr/>
            <p:nvPr/>
          </p:nvSpPr>
          <p:spPr>
            <a:xfrm>
              <a:off x="6415709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0" name="object 4190"/>
            <p:cNvSpPr/>
            <p:nvPr/>
          </p:nvSpPr>
          <p:spPr>
            <a:xfrm>
              <a:off x="6468202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1" name="object 4191"/>
            <p:cNvSpPr/>
            <p:nvPr/>
          </p:nvSpPr>
          <p:spPr>
            <a:xfrm>
              <a:off x="6520694" y="80816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2" name="object 4192"/>
            <p:cNvSpPr/>
            <p:nvPr/>
          </p:nvSpPr>
          <p:spPr>
            <a:xfrm>
              <a:off x="6573185" y="80816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3" name="object 4193"/>
            <p:cNvSpPr/>
            <p:nvPr/>
          </p:nvSpPr>
          <p:spPr>
            <a:xfrm>
              <a:off x="6961632" y="8081604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4" name="object 4194"/>
            <p:cNvSpPr/>
            <p:nvPr/>
          </p:nvSpPr>
          <p:spPr>
            <a:xfrm>
              <a:off x="6993127" y="8081604"/>
              <a:ext cx="1760855" cy="0"/>
            </a:xfrm>
            <a:custGeom>
              <a:avLst/>
              <a:gdLst/>
              <a:ahLst/>
              <a:cxnLst/>
              <a:rect l="l" t="t" r="r" b="b"/>
              <a:pathLst>
                <a:path w="1760854">
                  <a:moveTo>
                    <a:pt x="0" y="0"/>
                  </a:moveTo>
                  <a:lnTo>
                    <a:pt x="1760245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5" name="object 4195"/>
            <p:cNvSpPr/>
            <p:nvPr/>
          </p:nvSpPr>
          <p:spPr>
            <a:xfrm>
              <a:off x="8777873" y="8081604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6" name="object 4196"/>
            <p:cNvSpPr/>
            <p:nvPr/>
          </p:nvSpPr>
          <p:spPr>
            <a:xfrm>
              <a:off x="459553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7" name="object 4197"/>
            <p:cNvSpPr/>
            <p:nvPr/>
          </p:nvSpPr>
          <p:spPr>
            <a:xfrm>
              <a:off x="512044" y="8106100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8976229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8" name="object 4198"/>
            <p:cNvSpPr/>
            <p:nvPr/>
          </p:nvSpPr>
          <p:spPr>
            <a:xfrm>
              <a:off x="6041261" y="810610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9" name="object 4199"/>
            <p:cNvSpPr/>
            <p:nvPr/>
          </p:nvSpPr>
          <p:spPr>
            <a:xfrm>
              <a:off x="6076256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0" name="object 4200"/>
            <p:cNvSpPr/>
            <p:nvPr/>
          </p:nvSpPr>
          <p:spPr>
            <a:xfrm>
              <a:off x="6128749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1" name="object 4201"/>
            <p:cNvSpPr/>
            <p:nvPr/>
          </p:nvSpPr>
          <p:spPr>
            <a:xfrm>
              <a:off x="6181242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2" name="object 4202"/>
            <p:cNvSpPr/>
            <p:nvPr/>
          </p:nvSpPr>
          <p:spPr>
            <a:xfrm>
              <a:off x="6233734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3" name="object 4203"/>
            <p:cNvSpPr/>
            <p:nvPr/>
          </p:nvSpPr>
          <p:spPr>
            <a:xfrm>
              <a:off x="6286227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4" name="object 4204"/>
            <p:cNvSpPr/>
            <p:nvPr/>
          </p:nvSpPr>
          <p:spPr>
            <a:xfrm>
              <a:off x="6338720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5" name="object 4205"/>
            <p:cNvSpPr/>
            <p:nvPr/>
          </p:nvSpPr>
          <p:spPr>
            <a:xfrm>
              <a:off x="6391212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6" name="object 4206"/>
            <p:cNvSpPr/>
            <p:nvPr/>
          </p:nvSpPr>
          <p:spPr>
            <a:xfrm>
              <a:off x="6443705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7" name="object 4207"/>
            <p:cNvSpPr/>
            <p:nvPr/>
          </p:nvSpPr>
          <p:spPr>
            <a:xfrm>
              <a:off x="6496197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8" name="object 4208"/>
            <p:cNvSpPr/>
            <p:nvPr/>
          </p:nvSpPr>
          <p:spPr>
            <a:xfrm>
              <a:off x="6548690" y="810610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9" name="object 4209"/>
            <p:cNvSpPr/>
            <p:nvPr/>
          </p:nvSpPr>
          <p:spPr>
            <a:xfrm>
              <a:off x="457200" y="8106100"/>
              <a:ext cx="14175740" cy="28575"/>
            </a:xfrm>
            <a:custGeom>
              <a:avLst/>
              <a:gdLst/>
              <a:ahLst/>
              <a:cxnLst/>
              <a:rect l="l" t="t" r="r" b="b"/>
              <a:pathLst>
                <a:path w="14175740" h="28575">
                  <a:moveTo>
                    <a:pt x="6511430" y="0"/>
                  </a:moveTo>
                  <a:lnTo>
                    <a:pt x="8320676" y="0"/>
                  </a:lnTo>
                </a:path>
                <a:path w="14175740" h="28575">
                  <a:moveTo>
                    <a:pt x="0" y="27995"/>
                  </a:moveTo>
                  <a:lnTo>
                    <a:pt x="5458081" y="27995"/>
                  </a:lnTo>
                </a:path>
                <a:path w="14175740" h="28575">
                  <a:moveTo>
                    <a:pt x="9006578" y="27995"/>
                  </a:moveTo>
                  <a:lnTo>
                    <a:pt x="14175347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0" name="object 4210"/>
            <p:cNvSpPr/>
            <p:nvPr/>
          </p:nvSpPr>
          <p:spPr>
            <a:xfrm>
              <a:off x="14660542" y="813234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1" name="object 4211"/>
            <p:cNvSpPr/>
            <p:nvPr/>
          </p:nvSpPr>
          <p:spPr>
            <a:xfrm>
              <a:off x="6048260" y="813409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2" name="object 4212"/>
            <p:cNvSpPr/>
            <p:nvPr/>
          </p:nvSpPr>
          <p:spPr>
            <a:xfrm>
              <a:off x="6100753" y="8134096"/>
              <a:ext cx="2653030" cy="0"/>
            </a:xfrm>
            <a:custGeom>
              <a:avLst/>
              <a:gdLst/>
              <a:ahLst/>
              <a:cxnLst/>
              <a:rect l="l" t="t" r="r" b="b"/>
              <a:pathLst>
                <a:path w="2653029">
                  <a:moveTo>
                    <a:pt x="0" y="0"/>
                  </a:moveTo>
                  <a:lnTo>
                    <a:pt x="710394" y="0"/>
                  </a:lnTo>
                </a:path>
                <a:path w="2653029">
                  <a:moveTo>
                    <a:pt x="860878" y="0"/>
                  </a:moveTo>
                  <a:lnTo>
                    <a:pt x="265261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3" name="object 4213"/>
            <p:cNvSpPr/>
            <p:nvPr/>
          </p:nvSpPr>
          <p:spPr>
            <a:xfrm>
              <a:off x="8777873" y="813409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4" name="object 4214"/>
            <p:cNvSpPr/>
            <p:nvPr/>
          </p:nvSpPr>
          <p:spPr>
            <a:xfrm>
              <a:off x="459553" y="815859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5" name="object 4215"/>
            <p:cNvSpPr/>
            <p:nvPr/>
          </p:nvSpPr>
          <p:spPr>
            <a:xfrm>
              <a:off x="512044" y="8158593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6456586" y="0"/>
                  </a:moveTo>
                  <a:lnTo>
                    <a:pt x="14148490" y="0"/>
                  </a:lnTo>
                </a:path>
                <a:path w="14149069">
                  <a:moveTo>
                    <a:pt x="5529216" y="0"/>
                  </a:moveTo>
                  <a:lnTo>
                    <a:pt x="627111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6" name="object 4216"/>
            <p:cNvSpPr/>
            <p:nvPr/>
          </p:nvSpPr>
          <p:spPr>
            <a:xfrm>
              <a:off x="6811153" y="815859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7" name="object 4217"/>
            <p:cNvSpPr/>
            <p:nvPr/>
          </p:nvSpPr>
          <p:spPr>
            <a:xfrm>
              <a:off x="457200" y="818483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8" name="object 4218"/>
            <p:cNvSpPr/>
            <p:nvPr/>
          </p:nvSpPr>
          <p:spPr>
            <a:xfrm>
              <a:off x="484049" y="8186589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6477582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9" name="object 4219"/>
            <p:cNvSpPr/>
            <p:nvPr/>
          </p:nvSpPr>
          <p:spPr>
            <a:xfrm>
              <a:off x="14660542" y="818483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0" name="object 4220"/>
            <p:cNvSpPr/>
            <p:nvPr/>
          </p:nvSpPr>
          <p:spPr>
            <a:xfrm>
              <a:off x="6048260" y="818658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1" name="object 4221"/>
            <p:cNvSpPr/>
            <p:nvPr/>
          </p:nvSpPr>
          <p:spPr>
            <a:xfrm>
              <a:off x="575035" y="8186589"/>
              <a:ext cx="14085569" cy="24765"/>
            </a:xfrm>
            <a:custGeom>
              <a:avLst/>
              <a:gdLst/>
              <a:ahLst/>
              <a:cxnLst/>
              <a:rect l="l" t="t" r="r" b="b"/>
              <a:pathLst>
                <a:path w="14085569" h="24765">
                  <a:moveTo>
                    <a:pt x="5525717" y="0"/>
                  </a:moveTo>
                  <a:lnTo>
                    <a:pt x="6236112" y="0"/>
                  </a:lnTo>
                </a:path>
                <a:path w="14085569" h="24765">
                  <a:moveTo>
                    <a:pt x="0" y="24495"/>
                  </a:moveTo>
                  <a:lnTo>
                    <a:pt x="5315750" y="24495"/>
                  </a:lnTo>
                </a:path>
                <a:path w="14085569" h="24765">
                  <a:moveTo>
                    <a:pt x="6393595" y="24495"/>
                  </a:moveTo>
                  <a:lnTo>
                    <a:pt x="14085500" y="24495"/>
                  </a:lnTo>
                </a:path>
                <a:path w="14085569" h="24765">
                  <a:moveTo>
                    <a:pt x="5466226" y="24495"/>
                  </a:moveTo>
                  <a:lnTo>
                    <a:pt x="6208123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2" name="object 4222"/>
            <p:cNvSpPr/>
            <p:nvPr/>
          </p:nvSpPr>
          <p:spPr>
            <a:xfrm>
              <a:off x="6811153" y="8211084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3" name="object 4223"/>
            <p:cNvSpPr/>
            <p:nvPr/>
          </p:nvSpPr>
          <p:spPr>
            <a:xfrm>
              <a:off x="1400919" y="823908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4" name="object 4224"/>
            <p:cNvSpPr/>
            <p:nvPr/>
          </p:nvSpPr>
          <p:spPr>
            <a:xfrm>
              <a:off x="1428915" y="8239080"/>
              <a:ext cx="13204190" cy="0"/>
            </a:xfrm>
            <a:custGeom>
              <a:avLst/>
              <a:gdLst/>
              <a:ahLst/>
              <a:cxnLst/>
              <a:rect l="l" t="t" r="r" b="b"/>
              <a:pathLst>
                <a:path w="13204190">
                  <a:moveTo>
                    <a:pt x="0" y="0"/>
                  </a:moveTo>
                  <a:lnTo>
                    <a:pt x="4486366" y="0"/>
                  </a:lnTo>
                </a:path>
                <a:path w="13204190">
                  <a:moveTo>
                    <a:pt x="5532716" y="0"/>
                  </a:moveTo>
                  <a:lnTo>
                    <a:pt x="132036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5" name="object 4225"/>
            <p:cNvSpPr/>
            <p:nvPr/>
          </p:nvSpPr>
          <p:spPr>
            <a:xfrm>
              <a:off x="14660542" y="823732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6" name="object 4226"/>
            <p:cNvSpPr/>
            <p:nvPr/>
          </p:nvSpPr>
          <p:spPr>
            <a:xfrm>
              <a:off x="6048260" y="823908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7" name="object 4227"/>
            <p:cNvSpPr/>
            <p:nvPr/>
          </p:nvSpPr>
          <p:spPr>
            <a:xfrm>
              <a:off x="2244299" y="8239080"/>
              <a:ext cx="12416790" cy="52705"/>
            </a:xfrm>
            <a:custGeom>
              <a:avLst/>
              <a:gdLst/>
              <a:ahLst/>
              <a:cxnLst/>
              <a:rect l="l" t="t" r="r" b="b"/>
              <a:pathLst>
                <a:path w="12416790" h="52704">
                  <a:moveTo>
                    <a:pt x="3856454" y="0"/>
                  </a:moveTo>
                  <a:lnTo>
                    <a:pt x="4566848" y="0"/>
                  </a:lnTo>
                </a:path>
                <a:path w="12416790" h="52704">
                  <a:moveTo>
                    <a:pt x="0" y="24497"/>
                  </a:moveTo>
                  <a:lnTo>
                    <a:pt x="12416236" y="24497"/>
                  </a:lnTo>
                </a:path>
                <a:path w="12416790" h="52704">
                  <a:moveTo>
                    <a:pt x="811885" y="52492"/>
                  </a:moveTo>
                  <a:lnTo>
                    <a:pt x="12388248" y="524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8" name="object 4228"/>
            <p:cNvSpPr/>
            <p:nvPr/>
          </p:nvSpPr>
          <p:spPr>
            <a:xfrm>
              <a:off x="14660542" y="828982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9" name="object 4229"/>
            <p:cNvSpPr/>
            <p:nvPr/>
          </p:nvSpPr>
          <p:spPr>
            <a:xfrm>
              <a:off x="3878568" y="831607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0" name="object 4230"/>
            <p:cNvSpPr/>
            <p:nvPr/>
          </p:nvSpPr>
          <p:spPr>
            <a:xfrm>
              <a:off x="3924061" y="8316070"/>
              <a:ext cx="10736580" cy="28575"/>
            </a:xfrm>
            <a:custGeom>
              <a:avLst/>
              <a:gdLst/>
              <a:ahLst/>
              <a:cxnLst/>
              <a:rect l="l" t="t" r="r" b="b"/>
              <a:pathLst>
                <a:path w="10736580" h="28575">
                  <a:moveTo>
                    <a:pt x="0" y="0"/>
                  </a:moveTo>
                  <a:lnTo>
                    <a:pt x="10736474" y="0"/>
                  </a:lnTo>
                </a:path>
                <a:path w="10736580" h="28575">
                  <a:moveTo>
                    <a:pt x="776890" y="27995"/>
                  </a:moveTo>
                  <a:lnTo>
                    <a:pt x="10708486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1" name="object 4231"/>
            <p:cNvSpPr/>
            <p:nvPr/>
          </p:nvSpPr>
          <p:spPr>
            <a:xfrm>
              <a:off x="14660542" y="834231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2" name="object 4232"/>
            <p:cNvSpPr/>
            <p:nvPr/>
          </p:nvSpPr>
          <p:spPr>
            <a:xfrm>
              <a:off x="5551331" y="836856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3" name="object 4233"/>
            <p:cNvSpPr/>
            <p:nvPr/>
          </p:nvSpPr>
          <p:spPr>
            <a:xfrm>
              <a:off x="5603824" y="8368563"/>
              <a:ext cx="9057005" cy="28575"/>
            </a:xfrm>
            <a:custGeom>
              <a:avLst/>
              <a:gdLst/>
              <a:ahLst/>
              <a:cxnLst/>
              <a:rect l="l" t="t" r="r" b="b"/>
              <a:pathLst>
                <a:path w="9057005" h="28575">
                  <a:moveTo>
                    <a:pt x="0" y="0"/>
                  </a:moveTo>
                  <a:lnTo>
                    <a:pt x="9056711" y="0"/>
                  </a:lnTo>
                </a:path>
                <a:path w="9057005" h="28575">
                  <a:moveTo>
                    <a:pt x="759391" y="27994"/>
                  </a:moveTo>
                  <a:lnTo>
                    <a:pt x="9028723" y="2799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4" name="object 4234"/>
            <p:cNvSpPr/>
            <p:nvPr/>
          </p:nvSpPr>
          <p:spPr>
            <a:xfrm>
              <a:off x="14660542" y="839480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5" name="object 4235"/>
            <p:cNvSpPr/>
            <p:nvPr/>
          </p:nvSpPr>
          <p:spPr>
            <a:xfrm>
              <a:off x="7178600" y="842105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6" name="object 4236"/>
            <p:cNvSpPr/>
            <p:nvPr/>
          </p:nvSpPr>
          <p:spPr>
            <a:xfrm>
              <a:off x="7231093" y="8421055"/>
              <a:ext cx="7429500" cy="28575"/>
            </a:xfrm>
            <a:custGeom>
              <a:avLst/>
              <a:gdLst/>
              <a:ahLst/>
              <a:cxnLst/>
              <a:rect l="l" t="t" r="r" b="b"/>
              <a:pathLst>
                <a:path w="7429500" h="28575">
                  <a:moveTo>
                    <a:pt x="0" y="0"/>
                  </a:moveTo>
                  <a:lnTo>
                    <a:pt x="7429441" y="0"/>
                  </a:lnTo>
                </a:path>
                <a:path w="7429500" h="28575">
                  <a:moveTo>
                    <a:pt x="773390" y="27995"/>
                  </a:moveTo>
                  <a:lnTo>
                    <a:pt x="7401453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7" name="object 4237"/>
            <p:cNvSpPr/>
            <p:nvPr/>
          </p:nvSpPr>
          <p:spPr>
            <a:xfrm>
              <a:off x="8828608" y="8447303"/>
              <a:ext cx="5834380" cy="28575"/>
            </a:xfrm>
            <a:custGeom>
              <a:avLst/>
              <a:gdLst/>
              <a:ahLst/>
              <a:cxnLst/>
              <a:rect l="l" t="t" r="r" b="b"/>
              <a:pathLst>
                <a:path w="5834380" h="28575">
                  <a:moveTo>
                    <a:pt x="3505" y="26250"/>
                  </a:moveTo>
                  <a:lnTo>
                    <a:pt x="2997" y="25006"/>
                  </a:lnTo>
                  <a:lnTo>
                    <a:pt x="1752" y="24498"/>
                  </a:lnTo>
                  <a:lnTo>
                    <a:pt x="508" y="25006"/>
                  </a:lnTo>
                  <a:lnTo>
                    <a:pt x="0" y="26250"/>
                  </a:lnTo>
                  <a:lnTo>
                    <a:pt x="508" y="27495"/>
                  </a:lnTo>
                  <a:lnTo>
                    <a:pt x="1752" y="28003"/>
                  </a:lnTo>
                  <a:lnTo>
                    <a:pt x="2997" y="27495"/>
                  </a:lnTo>
                  <a:lnTo>
                    <a:pt x="3505" y="26250"/>
                  </a:lnTo>
                  <a:close/>
                </a:path>
                <a:path w="5834380" h="28575">
                  <a:moveTo>
                    <a:pt x="5834189" y="0"/>
                  </a:moveTo>
                  <a:lnTo>
                    <a:pt x="5831929" y="0"/>
                  </a:lnTo>
                  <a:lnTo>
                    <a:pt x="5831929" y="3505"/>
                  </a:lnTo>
                  <a:lnTo>
                    <a:pt x="5834189" y="3505"/>
                  </a:lnTo>
                  <a:lnTo>
                    <a:pt x="5834189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8" name="object 4238"/>
            <p:cNvSpPr/>
            <p:nvPr/>
          </p:nvSpPr>
          <p:spPr>
            <a:xfrm>
              <a:off x="8858362" y="8473548"/>
              <a:ext cx="5802630" cy="28575"/>
            </a:xfrm>
            <a:custGeom>
              <a:avLst/>
              <a:gdLst/>
              <a:ahLst/>
              <a:cxnLst/>
              <a:rect l="l" t="t" r="r" b="b"/>
              <a:pathLst>
                <a:path w="5802630" h="28575">
                  <a:moveTo>
                    <a:pt x="0" y="0"/>
                  </a:moveTo>
                  <a:lnTo>
                    <a:pt x="5802172" y="0"/>
                  </a:lnTo>
                </a:path>
                <a:path w="5802630" h="28575">
                  <a:moveTo>
                    <a:pt x="811885" y="27995"/>
                  </a:moveTo>
                  <a:lnTo>
                    <a:pt x="5774184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9" name="object 4239"/>
            <p:cNvSpPr/>
            <p:nvPr/>
          </p:nvSpPr>
          <p:spPr>
            <a:xfrm>
              <a:off x="14660542" y="849979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0" name="object 4240"/>
            <p:cNvSpPr/>
            <p:nvPr/>
          </p:nvSpPr>
          <p:spPr>
            <a:xfrm>
              <a:off x="10485633" y="85260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1" name="object 4241"/>
            <p:cNvSpPr/>
            <p:nvPr/>
          </p:nvSpPr>
          <p:spPr>
            <a:xfrm>
              <a:off x="10538126" y="8526041"/>
              <a:ext cx="4122420" cy="28575"/>
            </a:xfrm>
            <a:custGeom>
              <a:avLst/>
              <a:gdLst/>
              <a:ahLst/>
              <a:cxnLst/>
              <a:rect l="l" t="t" r="r" b="b"/>
              <a:pathLst>
                <a:path w="4122419" h="28575">
                  <a:moveTo>
                    <a:pt x="0" y="0"/>
                  </a:moveTo>
                  <a:lnTo>
                    <a:pt x="4122409" y="0"/>
                  </a:lnTo>
                </a:path>
                <a:path w="4122419" h="28575">
                  <a:moveTo>
                    <a:pt x="766390" y="27995"/>
                  </a:moveTo>
                  <a:lnTo>
                    <a:pt x="4094421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2" name="object 4242"/>
            <p:cNvSpPr/>
            <p:nvPr/>
          </p:nvSpPr>
          <p:spPr>
            <a:xfrm>
              <a:off x="14660542" y="855228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3" name="object 4243"/>
            <p:cNvSpPr/>
            <p:nvPr/>
          </p:nvSpPr>
          <p:spPr>
            <a:xfrm>
              <a:off x="12130401" y="857853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4" name="object 4244"/>
            <p:cNvSpPr/>
            <p:nvPr/>
          </p:nvSpPr>
          <p:spPr>
            <a:xfrm>
              <a:off x="12165395" y="8578533"/>
              <a:ext cx="2495550" cy="28575"/>
            </a:xfrm>
            <a:custGeom>
              <a:avLst/>
              <a:gdLst/>
              <a:ahLst/>
              <a:cxnLst/>
              <a:rect l="l" t="t" r="r" b="b"/>
              <a:pathLst>
                <a:path w="2495550" h="28575">
                  <a:moveTo>
                    <a:pt x="0" y="0"/>
                  </a:moveTo>
                  <a:lnTo>
                    <a:pt x="2495139" y="0"/>
                  </a:lnTo>
                </a:path>
                <a:path w="2495550" h="28575">
                  <a:moveTo>
                    <a:pt x="815383" y="27995"/>
                  </a:moveTo>
                  <a:lnTo>
                    <a:pt x="2467151" y="279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5" name="object 4245"/>
            <p:cNvSpPr/>
            <p:nvPr/>
          </p:nvSpPr>
          <p:spPr>
            <a:xfrm>
              <a:off x="14660542" y="860477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6" name="object 4246"/>
            <p:cNvSpPr/>
            <p:nvPr/>
          </p:nvSpPr>
          <p:spPr>
            <a:xfrm>
              <a:off x="13792665" y="863102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7" name="object 4247"/>
            <p:cNvSpPr/>
            <p:nvPr/>
          </p:nvSpPr>
          <p:spPr>
            <a:xfrm>
              <a:off x="13845158" y="8631025"/>
              <a:ext cx="815975" cy="0"/>
            </a:xfrm>
            <a:custGeom>
              <a:avLst/>
              <a:gdLst/>
              <a:ahLst/>
              <a:cxnLst/>
              <a:rect l="l" t="t" r="r" b="b"/>
              <a:pathLst>
                <a:path w="815975">
                  <a:moveTo>
                    <a:pt x="0" y="0"/>
                  </a:moveTo>
                  <a:lnTo>
                    <a:pt x="81537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8" name="object 4248"/>
            <p:cNvSpPr/>
            <p:nvPr/>
          </p:nvSpPr>
          <p:spPr>
            <a:xfrm>
              <a:off x="14608049" y="865902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9" name="object 4249"/>
            <p:cNvSpPr/>
            <p:nvPr/>
          </p:nvSpPr>
          <p:spPr>
            <a:xfrm>
              <a:off x="14660542" y="865726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0" name="object 4250"/>
            <p:cNvSpPr/>
            <p:nvPr/>
          </p:nvSpPr>
          <p:spPr>
            <a:xfrm>
              <a:off x="459553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1" name="object 4251"/>
            <p:cNvSpPr/>
            <p:nvPr/>
          </p:nvSpPr>
          <p:spPr>
            <a:xfrm>
              <a:off x="512044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2" name="object 4252"/>
            <p:cNvSpPr/>
            <p:nvPr/>
          </p:nvSpPr>
          <p:spPr>
            <a:xfrm>
              <a:off x="564537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3" name="object 4253"/>
            <p:cNvSpPr/>
            <p:nvPr/>
          </p:nvSpPr>
          <p:spPr>
            <a:xfrm>
              <a:off x="617029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4" name="object 4254"/>
            <p:cNvSpPr/>
            <p:nvPr/>
          </p:nvSpPr>
          <p:spPr>
            <a:xfrm>
              <a:off x="669522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5" name="object 4255"/>
            <p:cNvSpPr/>
            <p:nvPr/>
          </p:nvSpPr>
          <p:spPr>
            <a:xfrm>
              <a:off x="722016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6" name="object 4256"/>
            <p:cNvSpPr/>
            <p:nvPr/>
          </p:nvSpPr>
          <p:spPr>
            <a:xfrm>
              <a:off x="774506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7" name="object 4257"/>
            <p:cNvSpPr/>
            <p:nvPr/>
          </p:nvSpPr>
          <p:spPr>
            <a:xfrm>
              <a:off x="826999" y="699675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8" name="object 4258"/>
            <p:cNvSpPr/>
            <p:nvPr/>
          </p:nvSpPr>
          <p:spPr>
            <a:xfrm>
              <a:off x="457200" y="701950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9" name="object 4259"/>
            <p:cNvSpPr/>
            <p:nvPr/>
          </p:nvSpPr>
          <p:spPr>
            <a:xfrm>
              <a:off x="484049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0" name="object 4260"/>
            <p:cNvSpPr/>
            <p:nvPr/>
          </p:nvSpPr>
          <p:spPr>
            <a:xfrm>
              <a:off x="536540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1" name="object 4261"/>
            <p:cNvSpPr/>
            <p:nvPr/>
          </p:nvSpPr>
          <p:spPr>
            <a:xfrm>
              <a:off x="589034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2" name="object 4262"/>
            <p:cNvSpPr/>
            <p:nvPr/>
          </p:nvSpPr>
          <p:spPr>
            <a:xfrm>
              <a:off x="641526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3" name="object 4263"/>
            <p:cNvSpPr/>
            <p:nvPr/>
          </p:nvSpPr>
          <p:spPr>
            <a:xfrm>
              <a:off x="694019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4" name="object 4264"/>
            <p:cNvSpPr/>
            <p:nvPr/>
          </p:nvSpPr>
          <p:spPr>
            <a:xfrm>
              <a:off x="746511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5" name="object 4265"/>
            <p:cNvSpPr/>
            <p:nvPr/>
          </p:nvSpPr>
          <p:spPr>
            <a:xfrm>
              <a:off x="799004" y="702125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6" name="object 4266"/>
            <p:cNvSpPr/>
            <p:nvPr/>
          </p:nvSpPr>
          <p:spPr>
            <a:xfrm>
              <a:off x="851498" y="70212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7" name="object 4267"/>
            <p:cNvSpPr/>
            <p:nvPr/>
          </p:nvSpPr>
          <p:spPr>
            <a:xfrm>
              <a:off x="459553" y="7049249"/>
              <a:ext cx="864869" cy="0"/>
            </a:xfrm>
            <a:custGeom>
              <a:avLst/>
              <a:gdLst/>
              <a:ahLst/>
              <a:cxnLst/>
              <a:rect l="l" t="t" r="r" b="b"/>
              <a:pathLst>
                <a:path w="864869">
                  <a:moveTo>
                    <a:pt x="0" y="0"/>
                  </a:moveTo>
                  <a:lnTo>
                    <a:pt x="86437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8" name="object 4268"/>
            <p:cNvSpPr/>
            <p:nvPr/>
          </p:nvSpPr>
          <p:spPr>
            <a:xfrm>
              <a:off x="457200" y="7073746"/>
              <a:ext cx="1315085" cy="0"/>
            </a:xfrm>
            <a:custGeom>
              <a:avLst/>
              <a:gdLst/>
              <a:ahLst/>
              <a:cxnLst/>
              <a:rect l="l" t="t" r="r" b="b"/>
              <a:pathLst>
                <a:path w="1315085">
                  <a:moveTo>
                    <a:pt x="0" y="0"/>
                  </a:moveTo>
                  <a:lnTo>
                    <a:pt x="131466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9" name="object 4269"/>
            <p:cNvSpPr/>
            <p:nvPr/>
          </p:nvSpPr>
          <p:spPr>
            <a:xfrm>
              <a:off x="459553" y="7101742"/>
              <a:ext cx="1757045" cy="0"/>
            </a:xfrm>
            <a:custGeom>
              <a:avLst/>
              <a:gdLst/>
              <a:ahLst/>
              <a:cxnLst/>
              <a:rect l="l" t="t" r="r" b="b"/>
              <a:pathLst>
                <a:path w="1757045">
                  <a:moveTo>
                    <a:pt x="0" y="0"/>
                  </a:moveTo>
                  <a:lnTo>
                    <a:pt x="175675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0" name="object 4270"/>
            <p:cNvSpPr/>
            <p:nvPr/>
          </p:nvSpPr>
          <p:spPr>
            <a:xfrm>
              <a:off x="2242547" y="70999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1" name="object 4271"/>
            <p:cNvSpPr/>
            <p:nvPr/>
          </p:nvSpPr>
          <p:spPr>
            <a:xfrm>
              <a:off x="457200" y="7126238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2" name="object 4272"/>
            <p:cNvSpPr/>
            <p:nvPr/>
          </p:nvSpPr>
          <p:spPr>
            <a:xfrm>
              <a:off x="459553" y="7154235"/>
              <a:ext cx="1903730" cy="0"/>
            </a:xfrm>
            <a:custGeom>
              <a:avLst/>
              <a:gdLst/>
              <a:ahLst/>
              <a:cxnLst/>
              <a:rect l="l" t="t" r="r" b="b"/>
              <a:pathLst>
                <a:path w="1903730">
                  <a:moveTo>
                    <a:pt x="0" y="0"/>
                  </a:moveTo>
                  <a:lnTo>
                    <a:pt x="190372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3" name="object 4273"/>
            <p:cNvSpPr/>
            <p:nvPr/>
          </p:nvSpPr>
          <p:spPr>
            <a:xfrm>
              <a:off x="457200" y="7178731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4" name="object 4274"/>
            <p:cNvSpPr/>
            <p:nvPr/>
          </p:nvSpPr>
          <p:spPr>
            <a:xfrm>
              <a:off x="459553" y="7206726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5" name="object 4275"/>
            <p:cNvSpPr/>
            <p:nvPr/>
          </p:nvSpPr>
          <p:spPr>
            <a:xfrm>
              <a:off x="457200" y="7231224"/>
              <a:ext cx="1892300" cy="0"/>
            </a:xfrm>
            <a:custGeom>
              <a:avLst/>
              <a:gdLst/>
              <a:ahLst/>
              <a:cxnLst/>
              <a:rect l="l" t="t" r="r" b="b"/>
              <a:pathLst>
                <a:path w="1892300">
                  <a:moveTo>
                    <a:pt x="0" y="0"/>
                  </a:moveTo>
                  <a:lnTo>
                    <a:pt x="189207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6" name="object 4276"/>
            <p:cNvSpPr/>
            <p:nvPr/>
          </p:nvSpPr>
          <p:spPr>
            <a:xfrm>
              <a:off x="2373781" y="723122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7" name="object 4277"/>
            <p:cNvSpPr/>
            <p:nvPr/>
          </p:nvSpPr>
          <p:spPr>
            <a:xfrm>
              <a:off x="459553" y="725921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8" name="object 4278"/>
            <p:cNvSpPr/>
            <p:nvPr/>
          </p:nvSpPr>
          <p:spPr>
            <a:xfrm>
              <a:off x="457200" y="7259219"/>
              <a:ext cx="1917064" cy="24765"/>
            </a:xfrm>
            <a:custGeom>
              <a:avLst/>
              <a:gdLst/>
              <a:ahLst/>
              <a:cxnLst/>
              <a:rect l="l" t="t" r="r" b="b"/>
              <a:pathLst>
                <a:path w="1917064" h="24765">
                  <a:moveTo>
                    <a:pt x="54844" y="0"/>
                  </a:moveTo>
                  <a:lnTo>
                    <a:pt x="1916582" y="0"/>
                  </a:lnTo>
                </a:path>
                <a:path w="1917064" h="24765">
                  <a:moveTo>
                    <a:pt x="0" y="24497"/>
                  </a:moveTo>
                  <a:lnTo>
                    <a:pt x="1892079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9" name="object 4279"/>
            <p:cNvSpPr/>
            <p:nvPr/>
          </p:nvSpPr>
          <p:spPr>
            <a:xfrm>
              <a:off x="2373781" y="728371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0" name="object 4280"/>
            <p:cNvSpPr/>
            <p:nvPr/>
          </p:nvSpPr>
          <p:spPr>
            <a:xfrm>
              <a:off x="459553" y="731171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1" name="object 4281"/>
            <p:cNvSpPr/>
            <p:nvPr/>
          </p:nvSpPr>
          <p:spPr>
            <a:xfrm>
              <a:off x="457200" y="7311712"/>
              <a:ext cx="1938020" cy="24765"/>
            </a:xfrm>
            <a:custGeom>
              <a:avLst/>
              <a:gdLst/>
              <a:ahLst/>
              <a:cxnLst/>
              <a:rect l="l" t="t" r="r" b="b"/>
              <a:pathLst>
                <a:path w="1938020" h="24765">
                  <a:moveTo>
                    <a:pt x="54844" y="0"/>
                  </a:moveTo>
                  <a:lnTo>
                    <a:pt x="1916582" y="0"/>
                  </a:lnTo>
                </a:path>
                <a:path w="1938020" h="24765">
                  <a:moveTo>
                    <a:pt x="0" y="24495"/>
                  </a:moveTo>
                  <a:lnTo>
                    <a:pt x="1937574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2" name="object 4282"/>
            <p:cNvSpPr/>
            <p:nvPr/>
          </p:nvSpPr>
          <p:spPr>
            <a:xfrm>
              <a:off x="459553" y="7364205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3" name="object 4283"/>
            <p:cNvSpPr/>
            <p:nvPr/>
          </p:nvSpPr>
          <p:spPr>
            <a:xfrm>
              <a:off x="457200" y="7388701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4" name="object 4284"/>
            <p:cNvSpPr/>
            <p:nvPr/>
          </p:nvSpPr>
          <p:spPr>
            <a:xfrm>
              <a:off x="459553" y="7416697"/>
              <a:ext cx="1914525" cy="0"/>
            </a:xfrm>
            <a:custGeom>
              <a:avLst/>
              <a:gdLst/>
              <a:ahLst/>
              <a:cxnLst/>
              <a:rect l="l" t="t" r="r" b="b"/>
              <a:pathLst>
                <a:path w="1914525">
                  <a:moveTo>
                    <a:pt x="0" y="0"/>
                  </a:moveTo>
                  <a:lnTo>
                    <a:pt x="1914229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5" name="object 4285"/>
            <p:cNvSpPr/>
            <p:nvPr/>
          </p:nvSpPr>
          <p:spPr>
            <a:xfrm>
              <a:off x="2401777" y="74166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6" name="object 4286"/>
            <p:cNvSpPr/>
            <p:nvPr/>
          </p:nvSpPr>
          <p:spPr>
            <a:xfrm>
              <a:off x="457200" y="743944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7" name="object 4287"/>
            <p:cNvSpPr/>
            <p:nvPr/>
          </p:nvSpPr>
          <p:spPr>
            <a:xfrm>
              <a:off x="484049" y="7441194"/>
              <a:ext cx="1918335" cy="0"/>
            </a:xfrm>
            <a:custGeom>
              <a:avLst/>
              <a:gdLst/>
              <a:ahLst/>
              <a:cxnLst/>
              <a:rect l="l" t="t" r="r" b="b"/>
              <a:pathLst>
                <a:path w="1918335">
                  <a:moveTo>
                    <a:pt x="0" y="0"/>
                  </a:moveTo>
                  <a:lnTo>
                    <a:pt x="1917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8" name="object 4288"/>
            <p:cNvSpPr/>
            <p:nvPr/>
          </p:nvSpPr>
          <p:spPr>
            <a:xfrm>
              <a:off x="459553" y="7469190"/>
              <a:ext cx="1960245" cy="0"/>
            </a:xfrm>
            <a:custGeom>
              <a:avLst/>
              <a:gdLst/>
              <a:ahLst/>
              <a:cxnLst/>
              <a:rect l="l" t="t" r="r" b="b"/>
              <a:pathLst>
                <a:path w="1960245">
                  <a:moveTo>
                    <a:pt x="0" y="0"/>
                  </a:moveTo>
                  <a:lnTo>
                    <a:pt x="195972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9" name="object 4289"/>
            <p:cNvSpPr/>
            <p:nvPr/>
          </p:nvSpPr>
          <p:spPr>
            <a:xfrm>
              <a:off x="457200" y="7493687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0" name="object 4290"/>
            <p:cNvSpPr/>
            <p:nvPr/>
          </p:nvSpPr>
          <p:spPr>
            <a:xfrm>
              <a:off x="459553" y="7521683"/>
              <a:ext cx="1967230" cy="0"/>
            </a:xfrm>
            <a:custGeom>
              <a:avLst/>
              <a:gdLst/>
              <a:ahLst/>
              <a:cxnLst/>
              <a:rect l="l" t="t" r="r" b="b"/>
              <a:pathLst>
                <a:path w="1967230">
                  <a:moveTo>
                    <a:pt x="0" y="0"/>
                  </a:moveTo>
                  <a:lnTo>
                    <a:pt x="196672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1" name="object 4291"/>
            <p:cNvSpPr/>
            <p:nvPr/>
          </p:nvSpPr>
          <p:spPr>
            <a:xfrm>
              <a:off x="457200" y="7546180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5">
                  <a:moveTo>
                    <a:pt x="0" y="0"/>
                  </a:moveTo>
                  <a:lnTo>
                    <a:pt x="194457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2" name="object 4292"/>
            <p:cNvSpPr/>
            <p:nvPr/>
          </p:nvSpPr>
          <p:spPr>
            <a:xfrm>
              <a:off x="2426273" y="754618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3" name="object 4293"/>
            <p:cNvSpPr/>
            <p:nvPr/>
          </p:nvSpPr>
          <p:spPr>
            <a:xfrm>
              <a:off x="459553" y="757417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4" name="object 4294"/>
            <p:cNvSpPr/>
            <p:nvPr/>
          </p:nvSpPr>
          <p:spPr>
            <a:xfrm>
              <a:off x="457200" y="7574174"/>
              <a:ext cx="2091689" cy="24765"/>
            </a:xfrm>
            <a:custGeom>
              <a:avLst/>
              <a:gdLst/>
              <a:ahLst/>
              <a:cxnLst/>
              <a:rect l="l" t="t" r="r" b="b"/>
              <a:pathLst>
                <a:path w="2091689" h="24765">
                  <a:moveTo>
                    <a:pt x="54844" y="0"/>
                  </a:moveTo>
                  <a:lnTo>
                    <a:pt x="2074061" y="0"/>
                  </a:lnTo>
                </a:path>
                <a:path w="2091689" h="24765">
                  <a:moveTo>
                    <a:pt x="0" y="24497"/>
                  </a:moveTo>
                  <a:lnTo>
                    <a:pt x="2091559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5" name="object 4295"/>
            <p:cNvSpPr/>
            <p:nvPr/>
          </p:nvSpPr>
          <p:spPr>
            <a:xfrm>
              <a:off x="13715676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6" name="object 4296"/>
            <p:cNvSpPr/>
            <p:nvPr/>
          </p:nvSpPr>
          <p:spPr>
            <a:xfrm>
              <a:off x="13768169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7" name="object 4297"/>
            <p:cNvSpPr/>
            <p:nvPr/>
          </p:nvSpPr>
          <p:spPr>
            <a:xfrm>
              <a:off x="13820662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8" name="object 4298"/>
            <p:cNvSpPr/>
            <p:nvPr/>
          </p:nvSpPr>
          <p:spPr>
            <a:xfrm>
              <a:off x="13873153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9" name="object 4299"/>
            <p:cNvSpPr/>
            <p:nvPr/>
          </p:nvSpPr>
          <p:spPr>
            <a:xfrm>
              <a:off x="13925643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0" name="object 4300"/>
            <p:cNvSpPr/>
            <p:nvPr/>
          </p:nvSpPr>
          <p:spPr>
            <a:xfrm>
              <a:off x="13978139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1" name="object 4301"/>
            <p:cNvSpPr/>
            <p:nvPr/>
          </p:nvSpPr>
          <p:spPr>
            <a:xfrm>
              <a:off x="14030632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2" name="object 4302"/>
            <p:cNvSpPr/>
            <p:nvPr/>
          </p:nvSpPr>
          <p:spPr>
            <a:xfrm>
              <a:off x="14083122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3" name="object 4303"/>
            <p:cNvSpPr/>
            <p:nvPr/>
          </p:nvSpPr>
          <p:spPr>
            <a:xfrm>
              <a:off x="14135615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4" name="object 4304"/>
            <p:cNvSpPr/>
            <p:nvPr/>
          </p:nvSpPr>
          <p:spPr>
            <a:xfrm>
              <a:off x="14188108" y="759867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5" name="object 4305"/>
            <p:cNvSpPr/>
            <p:nvPr/>
          </p:nvSpPr>
          <p:spPr>
            <a:xfrm>
              <a:off x="14240602" y="759867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6" name="object 4306"/>
            <p:cNvSpPr/>
            <p:nvPr/>
          </p:nvSpPr>
          <p:spPr>
            <a:xfrm>
              <a:off x="459553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7" name="object 4307"/>
            <p:cNvSpPr/>
            <p:nvPr/>
          </p:nvSpPr>
          <p:spPr>
            <a:xfrm>
              <a:off x="512044" y="7626667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13196630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8" name="object 4308"/>
            <p:cNvSpPr/>
            <p:nvPr/>
          </p:nvSpPr>
          <p:spPr>
            <a:xfrm>
              <a:off x="6041261" y="762666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9" name="object 4309"/>
            <p:cNvSpPr/>
            <p:nvPr/>
          </p:nvSpPr>
          <p:spPr>
            <a:xfrm>
              <a:off x="6076256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0" name="object 4310"/>
            <p:cNvSpPr/>
            <p:nvPr/>
          </p:nvSpPr>
          <p:spPr>
            <a:xfrm>
              <a:off x="6128749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1" name="object 4311"/>
            <p:cNvSpPr/>
            <p:nvPr/>
          </p:nvSpPr>
          <p:spPr>
            <a:xfrm>
              <a:off x="6181242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2" name="object 4312"/>
            <p:cNvSpPr/>
            <p:nvPr/>
          </p:nvSpPr>
          <p:spPr>
            <a:xfrm>
              <a:off x="6233734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3" name="object 4313"/>
            <p:cNvSpPr/>
            <p:nvPr/>
          </p:nvSpPr>
          <p:spPr>
            <a:xfrm>
              <a:off x="6286227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4" name="object 4314"/>
            <p:cNvSpPr/>
            <p:nvPr/>
          </p:nvSpPr>
          <p:spPr>
            <a:xfrm>
              <a:off x="6338720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5" name="object 4315"/>
            <p:cNvSpPr/>
            <p:nvPr/>
          </p:nvSpPr>
          <p:spPr>
            <a:xfrm>
              <a:off x="6391212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6" name="object 4316"/>
            <p:cNvSpPr/>
            <p:nvPr/>
          </p:nvSpPr>
          <p:spPr>
            <a:xfrm>
              <a:off x="6443705" y="762666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7" name="object 4317"/>
            <p:cNvSpPr/>
            <p:nvPr/>
          </p:nvSpPr>
          <p:spPr>
            <a:xfrm>
              <a:off x="6496197" y="762666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8" name="object 4318"/>
            <p:cNvSpPr/>
            <p:nvPr/>
          </p:nvSpPr>
          <p:spPr>
            <a:xfrm>
              <a:off x="457200" y="764941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9" name="object 4319"/>
            <p:cNvSpPr/>
            <p:nvPr/>
          </p:nvSpPr>
          <p:spPr>
            <a:xfrm>
              <a:off x="484049" y="7651164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13231627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0" name="object 4320"/>
            <p:cNvSpPr/>
            <p:nvPr/>
          </p:nvSpPr>
          <p:spPr>
            <a:xfrm>
              <a:off x="14660542" y="764941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1" name="object 4321"/>
            <p:cNvSpPr/>
            <p:nvPr/>
          </p:nvSpPr>
          <p:spPr>
            <a:xfrm>
              <a:off x="6048260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2" name="object 4322"/>
            <p:cNvSpPr/>
            <p:nvPr/>
          </p:nvSpPr>
          <p:spPr>
            <a:xfrm>
              <a:off x="6100753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3" name="object 4323"/>
            <p:cNvSpPr/>
            <p:nvPr/>
          </p:nvSpPr>
          <p:spPr>
            <a:xfrm>
              <a:off x="6153246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4" name="object 4324"/>
            <p:cNvSpPr/>
            <p:nvPr/>
          </p:nvSpPr>
          <p:spPr>
            <a:xfrm>
              <a:off x="6205739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5" name="object 4325"/>
            <p:cNvSpPr/>
            <p:nvPr/>
          </p:nvSpPr>
          <p:spPr>
            <a:xfrm>
              <a:off x="6258231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6" name="object 4326"/>
            <p:cNvSpPr/>
            <p:nvPr/>
          </p:nvSpPr>
          <p:spPr>
            <a:xfrm>
              <a:off x="6310724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7" name="object 4327"/>
            <p:cNvSpPr/>
            <p:nvPr/>
          </p:nvSpPr>
          <p:spPr>
            <a:xfrm>
              <a:off x="6363215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8" name="object 4328"/>
            <p:cNvSpPr/>
            <p:nvPr/>
          </p:nvSpPr>
          <p:spPr>
            <a:xfrm>
              <a:off x="6415709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9" name="object 4329"/>
            <p:cNvSpPr/>
            <p:nvPr/>
          </p:nvSpPr>
          <p:spPr>
            <a:xfrm>
              <a:off x="6468202" y="765116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0" name="object 4330"/>
            <p:cNvSpPr/>
            <p:nvPr/>
          </p:nvSpPr>
          <p:spPr>
            <a:xfrm>
              <a:off x="459553" y="767916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1" name="object 4331"/>
            <p:cNvSpPr/>
            <p:nvPr/>
          </p:nvSpPr>
          <p:spPr>
            <a:xfrm>
              <a:off x="9908214" y="7679160"/>
              <a:ext cx="4752340" cy="0"/>
            </a:xfrm>
            <a:custGeom>
              <a:avLst/>
              <a:gdLst/>
              <a:ahLst/>
              <a:cxnLst/>
              <a:rect l="l" t="t" r="r" b="b"/>
              <a:pathLst>
                <a:path w="4752340">
                  <a:moveTo>
                    <a:pt x="0" y="0"/>
                  </a:moveTo>
                  <a:lnTo>
                    <a:pt x="475232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2" name="object 4332"/>
            <p:cNvSpPr/>
            <p:nvPr/>
          </p:nvSpPr>
          <p:spPr>
            <a:xfrm>
              <a:off x="6041261" y="767916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3" name="object 4333"/>
            <p:cNvSpPr/>
            <p:nvPr/>
          </p:nvSpPr>
          <p:spPr>
            <a:xfrm>
              <a:off x="6076256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4" name="object 4334"/>
            <p:cNvSpPr/>
            <p:nvPr/>
          </p:nvSpPr>
          <p:spPr>
            <a:xfrm>
              <a:off x="6128749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5" name="object 4335"/>
            <p:cNvSpPr/>
            <p:nvPr/>
          </p:nvSpPr>
          <p:spPr>
            <a:xfrm>
              <a:off x="6181242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6" name="object 4336"/>
            <p:cNvSpPr/>
            <p:nvPr/>
          </p:nvSpPr>
          <p:spPr>
            <a:xfrm>
              <a:off x="6233734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7" name="object 4337"/>
            <p:cNvSpPr/>
            <p:nvPr/>
          </p:nvSpPr>
          <p:spPr>
            <a:xfrm>
              <a:off x="6286227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8" name="object 4338"/>
            <p:cNvSpPr/>
            <p:nvPr/>
          </p:nvSpPr>
          <p:spPr>
            <a:xfrm>
              <a:off x="6338720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9" name="object 4339"/>
            <p:cNvSpPr/>
            <p:nvPr/>
          </p:nvSpPr>
          <p:spPr>
            <a:xfrm>
              <a:off x="6391212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0" name="object 4340"/>
            <p:cNvSpPr/>
            <p:nvPr/>
          </p:nvSpPr>
          <p:spPr>
            <a:xfrm>
              <a:off x="6443705" y="767916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1" name="object 4341"/>
            <p:cNvSpPr/>
            <p:nvPr/>
          </p:nvSpPr>
          <p:spPr>
            <a:xfrm>
              <a:off x="6496197" y="767916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2" name="object 4342"/>
            <p:cNvSpPr/>
            <p:nvPr/>
          </p:nvSpPr>
          <p:spPr>
            <a:xfrm>
              <a:off x="457200" y="7703657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426517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3" name="object 4343"/>
            <p:cNvSpPr/>
            <p:nvPr/>
          </p:nvSpPr>
          <p:spPr>
            <a:xfrm>
              <a:off x="14660542" y="770190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4" name="object 4344"/>
            <p:cNvSpPr/>
            <p:nvPr/>
          </p:nvSpPr>
          <p:spPr>
            <a:xfrm>
              <a:off x="6048260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5" name="object 4345"/>
            <p:cNvSpPr/>
            <p:nvPr/>
          </p:nvSpPr>
          <p:spPr>
            <a:xfrm>
              <a:off x="6100753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6" name="object 4346"/>
            <p:cNvSpPr/>
            <p:nvPr/>
          </p:nvSpPr>
          <p:spPr>
            <a:xfrm>
              <a:off x="6153246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7" name="object 4347"/>
            <p:cNvSpPr/>
            <p:nvPr/>
          </p:nvSpPr>
          <p:spPr>
            <a:xfrm>
              <a:off x="6205739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8" name="object 4348"/>
            <p:cNvSpPr/>
            <p:nvPr/>
          </p:nvSpPr>
          <p:spPr>
            <a:xfrm>
              <a:off x="6258231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9" name="object 4349"/>
            <p:cNvSpPr/>
            <p:nvPr/>
          </p:nvSpPr>
          <p:spPr>
            <a:xfrm>
              <a:off x="6310724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0" name="object 4350"/>
            <p:cNvSpPr/>
            <p:nvPr/>
          </p:nvSpPr>
          <p:spPr>
            <a:xfrm>
              <a:off x="6363215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1" name="object 4351"/>
            <p:cNvSpPr/>
            <p:nvPr/>
          </p:nvSpPr>
          <p:spPr>
            <a:xfrm>
              <a:off x="6415709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2" name="object 4352"/>
            <p:cNvSpPr/>
            <p:nvPr/>
          </p:nvSpPr>
          <p:spPr>
            <a:xfrm>
              <a:off x="6468202" y="770365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3" name="object 4353"/>
            <p:cNvSpPr/>
            <p:nvPr/>
          </p:nvSpPr>
          <p:spPr>
            <a:xfrm>
              <a:off x="459553" y="7731653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4" name="object 4354"/>
            <p:cNvSpPr/>
            <p:nvPr/>
          </p:nvSpPr>
          <p:spPr>
            <a:xfrm>
              <a:off x="9859219" y="7731653"/>
              <a:ext cx="4801870" cy="0"/>
            </a:xfrm>
            <a:custGeom>
              <a:avLst/>
              <a:gdLst/>
              <a:ahLst/>
              <a:cxnLst/>
              <a:rect l="l" t="t" r="r" b="b"/>
              <a:pathLst>
                <a:path w="4801869">
                  <a:moveTo>
                    <a:pt x="0" y="0"/>
                  </a:moveTo>
                  <a:lnTo>
                    <a:pt x="4801316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5" name="object 4355"/>
            <p:cNvSpPr/>
            <p:nvPr/>
          </p:nvSpPr>
          <p:spPr>
            <a:xfrm>
              <a:off x="6041261" y="773165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6" name="object 4356"/>
            <p:cNvSpPr/>
            <p:nvPr/>
          </p:nvSpPr>
          <p:spPr>
            <a:xfrm>
              <a:off x="6076256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7" name="object 4357"/>
            <p:cNvSpPr/>
            <p:nvPr/>
          </p:nvSpPr>
          <p:spPr>
            <a:xfrm>
              <a:off x="6128749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8" name="object 4358"/>
            <p:cNvSpPr/>
            <p:nvPr/>
          </p:nvSpPr>
          <p:spPr>
            <a:xfrm>
              <a:off x="6181242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9" name="object 4359"/>
            <p:cNvSpPr/>
            <p:nvPr/>
          </p:nvSpPr>
          <p:spPr>
            <a:xfrm>
              <a:off x="6233734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0" name="object 4360"/>
            <p:cNvSpPr/>
            <p:nvPr/>
          </p:nvSpPr>
          <p:spPr>
            <a:xfrm>
              <a:off x="6286227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1" name="object 4361"/>
            <p:cNvSpPr/>
            <p:nvPr/>
          </p:nvSpPr>
          <p:spPr>
            <a:xfrm>
              <a:off x="6338720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2" name="object 4362"/>
            <p:cNvSpPr/>
            <p:nvPr/>
          </p:nvSpPr>
          <p:spPr>
            <a:xfrm>
              <a:off x="6391212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3" name="object 4363"/>
            <p:cNvSpPr/>
            <p:nvPr/>
          </p:nvSpPr>
          <p:spPr>
            <a:xfrm>
              <a:off x="6443705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4" name="object 4364"/>
            <p:cNvSpPr/>
            <p:nvPr/>
          </p:nvSpPr>
          <p:spPr>
            <a:xfrm>
              <a:off x="6496197" y="773165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5" name="object 4365"/>
            <p:cNvSpPr/>
            <p:nvPr/>
          </p:nvSpPr>
          <p:spPr>
            <a:xfrm>
              <a:off x="457200" y="7756149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384524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6" name="object 4366"/>
            <p:cNvSpPr/>
            <p:nvPr/>
          </p:nvSpPr>
          <p:spPr>
            <a:xfrm>
              <a:off x="14660542" y="775439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7" name="object 4367"/>
            <p:cNvSpPr/>
            <p:nvPr/>
          </p:nvSpPr>
          <p:spPr>
            <a:xfrm>
              <a:off x="6048260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8" name="object 4368"/>
            <p:cNvSpPr/>
            <p:nvPr/>
          </p:nvSpPr>
          <p:spPr>
            <a:xfrm>
              <a:off x="6100753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9" name="object 4369"/>
            <p:cNvSpPr/>
            <p:nvPr/>
          </p:nvSpPr>
          <p:spPr>
            <a:xfrm>
              <a:off x="6153246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0" name="object 4370"/>
            <p:cNvSpPr/>
            <p:nvPr/>
          </p:nvSpPr>
          <p:spPr>
            <a:xfrm>
              <a:off x="6205739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1" name="object 4371"/>
            <p:cNvSpPr/>
            <p:nvPr/>
          </p:nvSpPr>
          <p:spPr>
            <a:xfrm>
              <a:off x="6258231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2" name="object 4372"/>
            <p:cNvSpPr/>
            <p:nvPr/>
          </p:nvSpPr>
          <p:spPr>
            <a:xfrm>
              <a:off x="6310724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3" name="object 4373"/>
            <p:cNvSpPr/>
            <p:nvPr/>
          </p:nvSpPr>
          <p:spPr>
            <a:xfrm>
              <a:off x="6363215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4" name="object 4374"/>
            <p:cNvSpPr/>
            <p:nvPr/>
          </p:nvSpPr>
          <p:spPr>
            <a:xfrm>
              <a:off x="6415709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5" name="object 4375"/>
            <p:cNvSpPr/>
            <p:nvPr/>
          </p:nvSpPr>
          <p:spPr>
            <a:xfrm>
              <a:off x="6468202" y="775614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6" name="object 4376"/>
            <p:cNvSpPr/>
            <p:nvPr/>
          </p:nvSpPr>
          <p:spPr>
            <a:xfrm>
              <a:off x="6520694" y="7756149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7" name="object 4377"/>
            <p:cNvSpPr/>
            <p:nvPr/>
          </p:nvSpPr>
          <p:spPr>
            <a:xfrm>
              <a:off x="459553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8" name="object 4378"/>
            <p:cNvSpPr/>
            <p:nvPr/>
          </p:nvSpPr>
          <p:spPr>
            <a:xfrm>
              <a:off x="512044" y="7784145"/>
              <a:ext cx="5379085" cy="0"/>
            </a:xfrm>
            <a:custGeom>
              <a:avLst/>
              <a:gdLst/>
              <a:ahLst/>
              <a:cxnLst/>
              <a:rect l="l" t="t" r="r" b="b"/>
              <a:pathLst>
                <a:path w="5379085">
                  <a:moveTo>
                    <a:pt x="0" y="0"/>
                  </a:moveTo>
                  <a:lnTo>
                    <a:pt x="537874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9" name="object 4379"/>
            <p:cNvSpPr/>
            <p:nvPr/>
          </p:nvSpPr>
          <p:spPr>
            <a:xfrm>
              <a:off x="6041261" y="778414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0" name="object 4380"/>
            <p:cNvSpPr/>
            <p:nvPr/>
          </p:nvSpPr>
          <p:spPr>
            <a:xfrm>
              <a:off x="6076256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1" name="object 4381"/>
            <p:cNvSpPr/>
            <p:nvPr/>
          </p:nvSpPr>
          <p:spPr>
            <a:xfrm>
              <a:off x="6128749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2" name="object 4382"/>
            <p:cNvSpPr/>
            <p:nvPr/>
          </p:nvSpPr>
          <p:spPr>
            <a:xfrm>
              <a:off x="6181242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3" name="object 4383"/>
            <p:cNvSpPr/>
            <p:nvPr/>
          </p:nvSpPr>
          <p:spPr>
            <a:xfrm>
              <a:off x="6233734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4" name="object 4384"/>
            <p:cNvSpPr/>
            <p:nvPr/>
          </p:nvSpPr>
          <p:spPr>
            <a:xfrm>
              <a:off x="6286227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5" name="object 4385"/>
            <p:cNvSpPr/>
            <p:nvPr/>
          </p:nvSpPr>
          <p:spPr>
            <a:xfrm>
              <a:off x="6338720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6" name="object 4386"/>
            <p:cNvSpPr/>
            <p:nvPr/>
          </p:nvSpPr>
          <p:spPr>
            <a:xfrm>
              <a:off x="6391212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7" name="object 4387"/>
            <p:cNvSpPr/>
            <p:nvPr/>
          </p:nvSpPr>
          <p:spPr>
            <a:xfrm>
              <a:off x="6443705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8" name="object 4388"/>
            <p:cNvSpPr/>
            <p:nvPr/>
          </p:nvSpPr>
          <p:spPr>
            <a:xfrm>
              <a:off x="6496197" y="778414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9" name="object 4389"/>
            <p:cNvSpPr/>
            <p:nvPr/>
          </p:nvSpPr>
          <p:spPr>
            <a:xfrm>
              <a:off x="457200" y="7784145"/>
              <a:ext cx="14203680" cy="24765"/>
            </a:xfrm>
            <a:custGeom>
              <a:avLst/>
              <a:gdLst/>
              <a:ahLst/>
              <a:cxnLst/>
              <a:rect l="l" t="t" r="r" b="b"/>
              <a:pathLst>
                <a:path w="14203680" h="24765">
                  <a:moveTo>
                    <a:pt x="9367027" y="0"/>
                  </a:moveTo>
                  <a:lnTo>
                    <a:pt x="14203335" y="0"/>
                  </a:lnTo>
                </a:path>
                <a:path w="14203680" h="24765">
                  <a:moveTo>
                    <a:pt x="0" y="24497"/>
                  </a:moveTo>
                  <a:lnTo>
                    <a:pt x="5458081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0" name="object 4390"/>
            <p:cNvSpPr/>
            <p:nvPr/>
          </p:nvSpPr>
          <p:spPr>
            <a:xfrm>
              <a:off x="6048260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1" name="object 4391"/>
            <p:cNvSpPr/>
            <p:nvPr/>
          </p:nvSpPr>
          <p:spPr>
            <a:xfrm>
              <a:off x="6100753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2" name="object 4392"/>
            <p:cNvSpPr/>
            <p:nvPr/>
          </p:nvSpPr>
          <p:spPr>
            <a:xfrm>
              <a:off x="6153246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3" name="object 4393"/>
            <p:cNvSpPr/>
            <p:nvPr/>
          </p:nvSpPr>
          <p:spPr>
            <a:xfrm>
              <a:off x="6205739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4" name="object 4394"/>
            <p:cNvSpPr/>
            <p:nvPr/>
          </p:nvSpPr>
          <p:spPr>
            <a:xfrm>
              <a:off x="6258231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5" name="object 4395"/>
            <p:cNvSpPr/>
            <p:nvPr/>
          </p:nvSpPr>
          <p:spPr>
            <a:xfrm>
              <a:off x="6310724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6" name="object 4396"/>
            <p:cNvSpPr/>
            <p:nvPr/>
          </p:nvSpPr>
          <p:spPr>
            <a:xfrm>
              <a:off x="6363215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7" name="object 4397"/>
            <p:cNvSpPr/>
            <p:nvPr/>
          </p:nvSpPr>
          <p:spPr>
            <a:xfrm>
              <a:off x="6415709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8" name="object 4398"/>
            <p:cNvSpPr/>
            <p:nvPr/>
          </p:nvSpPr>
          <p:spPr>
            <a:xfrm>
              <a:off x="6468202" y="780864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9" name="object 4399"/>
            <p:cNvSpPr/>
            <p:nvPr/>
          </p:nvSpPr>
          <p:spPr>
            <a:xfrm>
              <a:off x="6520694" y="780864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0" name="object 4400"/>
            <p:cNvSpPr/>
            <p:nvPr/>
          </p:nvSpPr>
          <p:spPr>
            <a:xfrm>
              <a:off x="9827726" y="7808641"/>
              <a:ext cx="4805045" cy="0"/>
            </a:xfrm>
            <a:custGeom>
              <a:avLst/>
              <a:gdLst/>
              <a:ahLst/>
              <a:cxnLst/>
              <a:rect l="l" t="t" r="r" b="b"/>
              <a:pathLst>
                <a:path w="4805044">
                  <a:moveTo>
                    <a:pt x="0" y="0"/>
                  </a:moveTo>
                  <a:lnTo>
                    <a:pt x="480482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1" name="object 4401"/>
            <p:cNvSpPr/>
            <p:nvPr/>
          </p:nvSpPr>
          <p:spPr>
            <a:xfrm>
              <a:off x="14660542" y="780688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2" name="object 4402"/>
            <p:cNvSpPr/>
            <p:nvPr/>
          </p:nvSpPr>
          <p:spPr>
            <a:xfrm>
              <a:off x="459553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3" name="object 4403"/>
            <p:cNvSpPr/>
            <p:nvPr/>
          </p:nvSpPr>
          <p:spPr>
            <a:xfrm>
              <a:off x="512044" y="7836637"/>
              <a:ext cx="5379085" cy="0"/>
            </a:xfrm>
            <a:custGeom>
              <a:avLst/>
              <a:gdLst/>
              <a:ahLst/>
              <a:cxnLst/>
              <a:rect l="l" t="t" r="r" b="b"/>
              <a:pathLst>
                <a:path w="5379085">
                  <a:moveTo>
                    <a:pt x="0" y="0"/>
                  </a:moveTo>
                  <a:lnTo>
                    <a:pt x="537874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4" name="object 4404"/>
            <p:cNvSpPr/>
            <p:nvPr/>
          </p:nvSpPr>
          <p:spPr>
            <a:xfrm>
              <a:off x="6041261" y="783663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5" name="object 4405"/>
            <p:cNvSpPr/>
            <p:nvPr/>
          </p:nvSpPr>
          <p:spPr>
            <a:xfrm>
              <a:off x="6076256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6" name="object 4406"/>
            <p:cNvSpPr/>
            <p:nvPr/>
          </p:nvSpPr>
          <p:spPr>
            <a:xfrm>
              <a:off x="6128749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7" name="object 4407"/>
            <p:cNvSpPr/>
            <p:nvPr/>
          </p:nvSpPr>
          <p:spPr>
            <a:xfrm>
              <a:off x="6181242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8" name="object 4408"/>
            <p:cNvSpPr/>
            <p:nvPr/>
          </p:nvSpPr>
          <p:spPr>
            <a:xfrm>
              <a:off x="6233734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9" name="object 4409"/>
            <p:cNvSpPr/>
            <p:nvPr/>
          </p:nvSpPr>
          <p:spPr>
            <a:xfrm>
              <a:off x="6286227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0" name="object 4410"/>
            <p:cNvSpPr/>
            <p:nvPr/>
          </p:nvSpPr>
          <p:spPr>
            <a:xfrm>
              <a:off x="6338720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1" name="object 4411"/>
            <p:cNvSpPr/>
            <p:nvPr/>
          </p:nvSpPr>
          <p:spPr>
            <a:xfrm>
              <a:off x="6391212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2" name="object 4412"/>
            <p:cNvSpPr/>
            <p:nvPr/>
          </p:nvSpPr>
          <p:spPr>
            <a:xfrm>
              <a:off x="6443705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3" name="object 4413"/>
            <p:cNvSpPr/>
            <p:nvPr/>
          </p:nvSpPr>
          <p:spPr>
            <a:xfrm>
              <a:off x="6496197" y="783663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4" name="object 4414"/>
            <p:cNvSpPr/>
            <p:nvPr/>
          </p:nvSpPr>
          <p:spPr>
            <a:xfrm>
              <a:off x="457200" y="7836637"/>
              <a:ext cx="14203680" cy="24765"/>
            </a:xfrm>
            <a:custGeom>
              <a:avLst/>
              <a:gdLst/>
              <a:ahLst/>
              <a:cxnLst/>
              <a:rect l="l" t="t" r="r" b="b"/>
              <a:pathLst>
                <a:path w="14203680" h="24765">
                  <a:moveTo>
                    <a:pt x="9346029" y="0"/>
                  </a:moveTo>
                  <a:lnTo>
                    <a:pt x="14203335" y="0"/>
                  </a:lnTo>
                </a:path>
                <a:path w="14203680" h="24765">
                  <a:moveTo>
                    <a:pt x="0" y="24497"/>
                  </a:moveTo>
                  <a:lnTo>
                    <a:pt x="5458081" y="24497"/>
                  </a:lnTo>
                </a:path>
                <a:path w="14203680" h="24765">
                  <a:moveTo>
                    <a:pt x="9318033" y="24497"/>
                  </a:moveTo>
                  <a:lnTo>
                    <a:pt x="14175347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5" name="object 4415"/>
            <p:cNvSpPr/>
            <p:nvPr/>
          </p:nvSpPr>
          <p:spPr>
            <a:xfrm>
              <a:off x="14660542" y="785938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6" name="object 4416"/>
            <p:cNvSpPr/>
            <p:nvPr/>
          </p:nvSpPr>
          <p:spPr>
            <a:xfrm>
              <a:off x="6048260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7" name="object 4417"/>
            <p:cNvSpPr/>
            <p:nvPr/>
          </p:nvSpPr>
          <p:spPr>
            <a:xfrm>
              <a:off x="6100753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8" name="object 4418"/>
            <p:cNvSpPr/>
            <p:nvPr/>
          </p:nvSpPr>
          <p:spPr>
            <a:xfrm>
              <a:off x="6153246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9" name="object 4419"/>
            <p:cNvSpPr/>
            <p:nvPr/>
          </p:nvSpPr>
          <p:spPr>
            <a:xfrm>
              <a:off x="6205739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0" name="object 4420"/>
            <p:cNvSpPr/>
            <p:nvPr/>
          </p:nvSpPr>
          <p:spPr>
            <a:xfrm>
              <a:off x="6258231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1" name="object 4421"/>
            <p:cNvSpPr/>
            <p:nvPr/>
          </p:nvSpPr>
          <p:spPr>
            <a:xfrm>
              <a:off x="6310724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2" name="object 4422"/>
            <p:cNvSpPr/>
            <p:nvPr/>
          </p:nvSpPr>
          <p:spPr>
            <a:xfrm>
              <a:off x="6363215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3" name="object 4423"/>
            <p:cNvSpPr/>
            <p:nvPr/>
          </p:nvSpPr>
          <p:spPr>
            <a:xfrm>
              <a:off x="6415709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4" name="object 4424"/>
            <p:cNvSpPr/>
            <p:nvPr/>
          </p:nvSpPr>
          <p:spPr>
            <a:xfrm>
              <a:off x="6468202" y="786113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5" name="object 4425"/>
            <p:cNvSpPr/>
            <p:nvPr/>
          </p:nvSpPr>
          <p:spPr>
            <a:xfrm>
              <a:off x="6520694" y="786113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6" name="object 4426"/>
            <p:cNvSpPr/>
            <p:nvPr/>
          </p:nvSpPr>
          <p:spPr>
            <a:xfrm>
              <a:off x="459553" y="7889130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7" name="object 4427"/>
            <p:cNvSpPr/>
            <p:nvPr/>
          </p:nvSpPr>
          <p:spPr>
            <a:xfrm>
              <a:off x="9698245" y="7889130"/>
              <a:ext cx="4962525" cy="0"/>
            </a:xfrm>
            <a:custGeom>
              <a:avLst/>
              <a:gdLst/>
              <a:ahLst/>
              <a:cxnLst/>
              <a:rect l="l" t="t" r="r" b="b"/>
              <a:pathLst>
                <a:path w="4962525">
                  <a:moveTo>
                    <a:pt x="0" y="0"/>
                  </a:moveTo>
                  <a:lnTo>
                    <a:pt x="49622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8" name="object 4428"/>
            <p:cNvSpPr/>
            <p:nvPr/>
          </p:nvSpPr>
          <p:spPr>
            <a:xfrm>
              <a:off x="6041261" y="788913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9" name="object 4429"/>
            <p:cNvSpPr/>
            <p:nvPr/>
          </p:nvSpPr>
          <p:spPr>
            <a:xfrm>
              <a:off x="6076256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0" name="object 4430"/>
            <p:cNvSpPr/>
            <p:nvPr/>
          </p:nvSpPr>
          <p:spPr>
            <a:xfrm>
              <a:off x="6128749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1" name="object 4431"/>
            <p:cNvSpPr/>
            <p:nvPr/>
          </p:nvSpPr>
          <p:spPr>
            <a:xfrm>
              <a:off x="6181242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2" name="object 4432"/>
            <p:cNvSpPr/>
            <p:nvPr/>
          </p:nvSpPr>
          <p:spPr>
            <a:xfrm>
              <a:off x="6233734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3" name="object 4433"/>
            <p:cNvSpPr/>
            <p:nvPr/>
          </p:nvSpPr>
          <p:spPr>
            <a:xfrm>
              <a:off x="6286227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4" name="object 4434"/>
            <p:cNvSpPr/>
            <p:nvPr/>
          </p:nvSpPr>
          <p:spPr>
            <a:xfrm>
              <a:off x="6338720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5" name="object 4435"/>
            <p:cNvSpPr/>
            <p:nvPr/>
          </p:nvSpPr>
          <p:spPr>
            <a:xfrm>
              <a:off x="6391212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6" name="object 4436"/>
            <p:cNvSpPr/>
            <p:nvPr/>
          </p:nvSpPr>
          <p:spPr>
            <a:xfrm>
              <a:off x="6443705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7" name="object 4437"/>
            <p:cNvSpPr/>
            <p:nvPr/>
          </p:nvSpPr>
          <p:spPr>
            <a:xfrm>
              <a:off x="6496197" y="7889130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8" name="object 4438"/>
            <p:cNvSpPr/>
            <p:nvPr/>
          </p:nvSpPr>
          <p:spPr>
            <a:xfrm>
              <a:off x="6548690" y="788913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9" name="object 4439"/>
            <p:cNvSpPr/>
            <p:nvPr/>
          </p:nvSpPr>
          <p:spPr>
            <a:xfrm>
              <a:off x="457200" y="791187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0" name="object 4440"/>
            <p:cNvSpPr/>
            <p:nvPr/>
          </p:nvSpPr>
          <p:spPr>
            <a:xfrm>
              <a:off x="484049" y="7913627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9186199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1" name="object 4441"/>
            <p:cNvSpPr/>
            <p:nvPr/>
          </p:nvSpPr>
          <p:spPr>
            <a:xfrm>
              <a:off x="14660542" y="791187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2" name="object 4442"/>
            <p:cNvSpPr/>
            <p:nvPr/>
          </p:nvSpPr>
          <p:spPr>
            <a:xfrm>
              <a:off x="6048260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3" name="object 4443"/>
            <p:cNvSpPr/>
            <p:nvPr/>
          </p:nvSpPr>
          <p:spPr>
            <a:xfrm>
              <a:off x="6100753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4" name="object 4444"/>
            <p:cNvSpPr/>
            <p:nvPr/>
          </p:nvSpPr>
          <p:spPr>
            <a:xfrm>
              <a:off x="6153246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5" name="object 4445"/>
            <p:cNvSpPr/>
            <p:nvPr/>
          </p:nvSpPr>
          <p:spPr>
            <a:xfrm>
              <a:off x="6205739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6" name="object 4446"/>
            <p:cNvSpPr/>
            <p:nvPr/>
          </p:nvSpPr>
          <p:spPr>
            <a:xfrm>
              <a:off x="6258231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7" name="object 4447"/>
            <p:cNvSpPr/>
            <p:nvPr/>
          </p:nvSpPr>
          <p:spPr>
            <a:xfrm>
              <a:off x="6310724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8" name="object 4448"/>
            <p:cNvSpPr/>
            <p:nvPr/>
          </p:nvSpPr>
          <p:spPr>
            <a:xfrm>
              <a:off x="6363215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9" name="object 4449"/>
            <p:cNvSpPr/>
            <p:nvPr/>
          </p:nvSpPr>
          <p:spPr>
            <a:xfrm>
              <a:off x="6415709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0" name="object 4450"/>
            <p:cNvSpPr/>
            <p:nvPr/>
          </p:nvSpPr>
          <p:spPr>
            <a:xfrm>
              <a:off x="6468202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1" name="object 4451"/>
            <p:cNvSpPr/>
            <p:nvPr/>
          </p:nvSpPr>
          <p:spPr>
            <a:xfrm>
              <a:off x="6520694" y="791362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2" name="object 4452"/>
            <p:cNvSpPr/>
            <p:nvPr/>
          </p:nvSpPr>
          <p:spPr>
            <a:xfrm>
              <a:off x="459553" y="7941623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3" name="object 4453"/>
            <p:cNvSpPr/>
            <p:nvPr/>
          </p:nvSpPr>
          <p:spPr>
            <a:xfrm>
              <a:off x="9645751" y="7941623"/>
              <a:ext cx="5015230" cy="0"/>
            </a:xfrm>
            <a:custGeom>
              <a:avLst/>
              <a:gdLst/>
              <a:ahLst/>
              <a:cxnLst/>
              <a:rect l="l" t="t" r="r" b="b"/>
              <a:pathLst>
                <a:path w="5015230">
                  <a:moveTo>
                    <a:pt x="0" y="0"/>
                  </a:moveTo>
                  <a:lnTo>
                    <a:pt x="501478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4" name="object 4454"/>
            <p:cNvSpPr/>
            <p:nvPr/>
          </p:nvSpPr>
          <p:spPr>
            <a:xfrm>
              <a:off x="6041261" y="794162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5" name="object 4455"/>
            <p:cNvSpPr/>
            <p:nvPr/>
          </p:nvSpPr>
          <p:spPr>
            <a:xfrm>
              <a:off x="6076256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6" name="object 4456"/>
            <p:cNvSpPr/>
            <p:nvPr/>
          </p:nvSpPr>
          <p:spPr>
            <a:xfrm>
              <a:off x="6128749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7" name="object 4457"/>
            <p:cNvSpPr/>
            <p:nvPr/>
          </p:nvSpPr>
          <p:spPr>
            <a:xfrm>
              <a:off x="6181242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8" name="object 4458"/>
            <p:cNvSpPr/>
            <p:nvPr/>
          </p:nvSpPr>
          <p:spPr>
            <a:xfrm>
              <a:off x="6233734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9" name="object 4459"/>
            <p:cNvSpPr/>
            <p:nvPr/>
          </p:nvSpPr>
          <p:spPr>
            <a:xfrm>
              <a:off x="6286227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0" name="object 4460"/>
            <p:cNvSpPr/>
            <p:nvPr/>
          </p:nvSpPr>
          <p:spPr>
            <a:xfrm>
              <a:off x="6338720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1" name="object 4461"/>
            <p:cNvSpPr/>
            <p:nvPr/>
          </p:nvSpPr>
          <p:spPr>
            <a:xfrm>
              <a:off x="6391212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2" name="object 4462"/>
            <p:cNvSpPr/>
            <p:nvPr/>
          </p:nvSpPr>
          <p:spPr>
            <a:xfrm>
              <a:off x="6443705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3" name="object 4463"/>
            <p:cNvSpPr/>
            <p:nvPr/>
          </p:nvSpPr>
          <p:spPr>
            <a:xfrm>
              <a:off x="6496197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4" name="object 4464"/>
            <p:cNvSpPr/>
            <p:nvPr/>
          </p:nvSpPr>
          <p:spPr>
            <a:xfrm>
              <a:off x="6548690" y="794162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5" name="object 4465"/>
            <p:cNvSpPr/>
            <p:nvPr/>
          </p:nvSpPr>
          <p:spPr>
            <a:xfrm>
              <a:off x="457200" y="7966119"/>
              <a:ext cx="14175740" cy="0"/>
            </a:xfrm>
            <a:custGeom>
              <a:avLst/>
              <a:gdLst/>
              <a:ahLst/>
              <a:cxnLst/>
              <a:rect l="l" t="t" r="r" b="b"/>
              <a:pathLst>
                <a:path w="14175740">
                  <a:moveTo>
                    <a:pt x="0" y="0"/>
                  </a:moveTo>
                  <a:lnTo>
                    <a:pt x="5458081" y="0"/>
                  </a:lnTo>
                </a:path>
                <a:path w="14175740">
                  <a:moveTo>
                    <a:pt x="9160555" y="0"/>
                  </a:moveTo>
                  <a:lnTo>
                    <a:pt x="1417534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6" name="object 4466"/>
            <p:cNvSpPr/>
            <p:nvPr/>
          </p:nvSpPr>
          <p:spPr>
            <a:xfrm>
              <a:off x="14660542" y="796436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7" name="object 4467"/>
            <p:cNvSpPr/>
            <p:nvPr/>
          </p:nvSpPr>
          <p:spPr>
            <a:xfrm>
              <a:off x="6048260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8" name="object 4468"/>
            <p:cNvSpPr/>
            <p:nvPr/>
          </p:nvSpPr>
          <p:spPr>
            <a:xfrm>
              <a:off x="6100753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9" name="object 4469"/>
            <p:cNvSpPr/>
            <p:nvPr/>
          </p:nvSpPr>
          <p:spPr>
            <a:xfrm>
              <a:off x="6153246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0" name="object 4470"/>
            <p:cNvSpPr/>
            <p:nvPr/>
          </p:nvSpPr>
          <p:spPr>
            <a:xfrm>
              <a:off x="6205739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1" name="object 4471"/>
            <p:cNvSpPr/>
            <p:nvPr/>
          </p:nvSpPr>
          <p:spPr>
            <a:xfrm>
              <a:off x="6258231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2" name="object 4472"/>
            <p:cNvSpPr/>
            <p:nvPr/>
          </p:nvSpPr>
          <p:spPr>
            <a:xfrm>
              <a:off x="6310724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3" name="object 4473"/>
            <p:cNvSpPr/>
            <p:nvPr/>
          </p:nvSpPr>
          <p:spPr>
            <a:xfrm>
              <a:off x="6363215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4" name="object 4474"/>
            <p:cNvSpPr/>
            <p:nvPr/>
          </p:nvSpPr>
          <p:spPr>
            <a:xfrm>
              <a:off x="6415709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5" name="object 4475"/>
            <p:cNvSpPr/>
            <p:nvPr/>
          </p:nvSpPr>
          <p:spPr>
            <a:xfrm>
              <a:off x="6468202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6" name="object 4476"/>
            <p:cNvSpPr/>
            <p:nvPr/>
          </p:nvSpPr>
          <p:spPr>
            <a:xfrm>
              <a:off x="6520694" y="796611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7" name="object 4477"/>
            <p:cNvSpPr/>
            <p:nvPr/>
          </p:nvSpPr>
          <p:spPr>
            <a:xfrm>
              <a:off x="6961632" y="7966119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8" name="object 4478"/>
            <p:cNvSpPr/>
            <p:nvPr/>
          </p:nvSpPr>
          <p:spPr>
            <a:xfrm>
              <a:off x="8777873" y="7966119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9" name="object 4479"/>
            <p:cNvSpPr/>
            <p:nvPr/>
          </p:nvSpPr>
          <p:spPr>
            <a:xfrm>
              <a:off x="459553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0" name="object 4480"/>
            <p:cNvSpPr/>
            <p:nvPr/>
          </p:nvSpPr>
          <p:spPr>
            <a:xfrm>
              <a:off x="512044" y="7994116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81215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1" name="object 4481"/>
            <p:cNvSpPr/>
            <p:nvPr/>
          </p:nvSpPr>
          <p:spPr>
            <a:xfrm>
              <a:off x="6041261" y="799411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2" name="object 4482"/>
            <p:cNvSpPr/>
            <p:nvPr/>
          </p:nvSpPr>
          <p:spPr>
            <a:xfrm>
              <a:off x="6076256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3" name="object 4483"/>
            <p:cNvSpPr/>
            <p:nvPr/>
          </p:nvSpPr>
          <p:spPr>
            <a:xfrm>
              <a:off x="6128749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4" name="object 4484"/>
            <p:cNvSpPr/>
            <p:nvPr/>
          </p:nvSpPr>
          <p:spPr>
            <a:xfrm>
              <a:off x="6181242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5" name="object 4485"/>
            <p:cNvSpPr/>
            <p:nvPr/>
          </p:nvSpPr>
          <p:spPr>
            <a:xfrm>
              <a:off x="6233734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6" name="object 4486"/>
            <p:cNvSpPr/>
            <p:nvPr/>
          </p:nvSpPr>
          <p:spPr>
            <a:xfrm>
              <a:off x="6286227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7" name="object 4487"/>
            <p:cNvSpPr/>
            <p:nvPr/>
          </p:nvSpPr>
          <p:spPr>
            <a:xfrm>
              <a:off x="6338720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8" name="object 4488"/>
            <p:cNvSpPr/>
            <p:nvPr/>
          </p:nvSpPr>
          <p:spPr>
            <a:xfrm>
              <a:off x="6391212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9" name="object 4489"/>
            <p:cNvSpPr/>
            <p:nvPr/>
          </p:nvSpPr>
          <p:spPr>
            <a:xfrm>
              <a:off x="6443705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0" name="object 4490"/>
            <p:cNvSpPr/>
            <p:nvPr/>
          </p:nvSpPr>
          <p:spPr>
            <a:xfrm>
              <a:off x="6496197" y="799411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1" name="object 4491"/>
            <p:cNvSpPr/>
            <p:nvPr/>
          </p:nvSpPr>
          <p:spPr>
            <a:xfrm>
              <a:off x="6548690" y="799411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2" name="object 4492"/>
            <p:cNvSpPr/>
            <p:nvPr/>
          </p:nvSpPr>
          <p:spPr>
            <a:xfrm>
              <a:off x="457200" y="7994116"/>
              <a:ext cx="14175740" cy="24765"/>
            </a:xfrm>
            <a:custGeom>
              <a:avLst/>
              <a:gdLst/>
              <a:ahLst/>
              <a:cxnLst/>
              <a:rect l="l" t="t" r="r" b="b"/>
              <a:pathLst>
                <a:path w="14175740" h="24765">
                  <a:moveTo>
                    <a:pt x="6511430" y="0"/>
                  </a:moveTo>
                  <a:lnTo>
                    <a:pt x="8320676" y="0"/>
                  </a:lnTo>
                </a:path>
                <a:path w="14175740" h="24765">
                  <a:moveTo>
                    <a:pt x="0" y="24495"/>
                  </a:moveTo>
                  <a:lnTo>
                    <a:pt x="5458081" y="24495"/>
                  </a:lnTo>
                </a:path>
                <a:path w="14175740" h="24765">
                  <a:moveTo>
                    <a:pt x="9108062" y="24495"/>
                  </a:moveTo>
                  <a:lnTo>
                    <a:pt x="14175347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3" name="object 4493"/>
            <p:cNvSpPr/>
            <p:nvPr/>
          </p:nvSpPr>
          <p:spPr>
            <a:xfrm>
              <a:off x="14660542" y="8016859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4" name="object 4494"/>
            <p:cNvSpPr/>
            <p:nvPr/>
          </p:nvSpPr>
          <p:spPr>
            <a:xfrm>
              <a:off x="6048260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5" name="object 4495"/>
            <p:cNvSpPr/>
            <p:nvPr/>
          </p:nvSpPr>
          <p:spPr>
            <a:xfrm>
              <a:off x="6100753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6" name="object 4496"/>
            <p:cNvSpPr/>
            <p:nvPr/>
          </p:nvSpPr>
          <p:spPr>
            <a:xfrm>
              <a:off x="6153246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7" name="object 4497"/>
            <p:cNvSpPr/>
            <p:nvPr/>
          </p:nvSpPr>
          <p:spPr>
            <a:xfrm>
              <a:off x="6205739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8" name="object 4498"/>
            <p:cNvSpPr/>
            <p:nvPr/>
          </p:nvSpPr>
          <p:spPr>
            <a:xfrm>
              <a:off x="6258231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9" name="object 4499"/>
            <p:cNvSpPr/>
            <p:nvPr/>
          </p:nvSpPr>
          <p:spPr>
            <a:xfrm>
              <a:off x="6310724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0" name="object 4500"/>
            <p:cNvSpPr/>
            <p:nvPr/>
          </p:nvSpPr>
          <p:spPr>
            <a:xfrm>
              <a:off x="6363215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1" name="object 4501"/>
            <p:cNvSpPr/>
            <p:nvPr/>
          </p:nvSpPr>
          <p:spPr>
            <a:xfrm>
              <a:off x="6415709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2" name="object 4502"/>
            <p:cNvSpPr/>
            <p:nvPr/>
          </p:nvSpPr>
          <p:spPr>
            <a:xfrm>
              <a:off x="6468202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3" name="object 4503"/>
            <p:cNvSpPr/>
            <p:nvPr/>
          </p:nvSpPr>
          <p:spPr>
            <a:xfrm>
              <a:off x="6520694" y="801861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4" name="object 4504"/>
            <p:cNvSpPr/>
            <p:nvPr/>
          </p:nvSpPr>
          <p:spPr>
            <a:xfrm>
              <a:off x="6961632" y="8018612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5" name="object 4505"/>
            <p:cNvSpPr/>
            <p:nvPr/>
          </p:nvSpPr>
          <p:spPr>
            <a:xfrm>
              <a:off x="8777873" y="8018612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6" name="object 4506"/>
            <p:cNvSpPr/>
            <p:nvPr/>
          </p:nvSpPr>
          <p:spPr>
            <a:xfrm>
              <a:off x="459553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7" name="object 4507"/>
            <p:cNvSpPr/>
            <p:nvPr/>
          </p:nvSpPr>
          <p:spPr>
            <a:xfrm>
              <a:off x="512044" y="8046608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9028722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8" name="object 4508"/>
            <p:cNvSpPr/>
            <p:nvPr/>
          </p:nvSpPr>
          <p:spPr>
            <a:xfrm>
              <a:off x="6041261" y="8046608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9" name="object 4509"/>
            <p:cNvSpPr/>
            <p:nvPr/>
          </p:nvSpPr>
          <p:spPr>
            <a:xfrm>
              <a:off x="6076256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0" name="object 4510"/>
            <p:cNvSpPr/>
            <p:nvPr/>
          </p:nvSpPr>
          <p:spPr>
            <a:xfrm>
              <a:off x="6128749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1" name="object 4511"/>
            <p:cNvSpPr/>
            <p:nvPr/>
          </p:nvSpPr>
          <p:spPr>
            <a:xfrm>
              <a:off x="6181242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2" name="object 4512"/>
            <p:cNvSpPr/>
            <p:nvPr/>
          </p:nvSpPr>
          <p:spPr>
            <a:xfrm>
              <a:off x="6233734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3" name="object 4513"/>
            <p:cNvSpPr/>
            <p:nvPr/>
          </p:nvSpPr>
          <p:spPr>
            <a:xfrm>
              <a:off x="6286227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4" name="object 4514"/>
            <p:cNvSpPr/>
            <p:nvPr/>
          </p:nvSpPr>
          <p:spPr>
            <a:xfrm>
              <a:off x="6338720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5" name="object 4515"/>
            <p:cNvSpPr/>
            <p:nvPr/>
          </p:nvSpPr>
          <p:spPr>
            <a:xfrm>
              <a:off x="6391212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6" name="object 4516"/>
            <p:cNvSpPr/>
            <p:nvPr/>
          </p:nvSpPr>
          <p:spPr>
            <a:xfrm>
              <a:off x="6443705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7" name="object 4517"/>
            <p:cNvSpPr/>
            <p:nvPr/>
          </p:nvSpPr>
          <p:spPr>
            <a:xfrm>
              <a:off x="6496197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8" name="object 4518"/>
            <p:cNvSpPr/>
            <p:nvPr/>
          </p:nvSpPr>
          <p:spPr>
            <a:xfrm>
              <a:off x="6548690" y="804660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9" name="object 4519"/>
            <p:cNvSpPr/>
            <p:nvPr/>
          </p:nvSpPr>
          <p:spPr>
            <a:xfrm>
              <a:off x="457200" y="8046608"/>
              <a:ext cx="14175740" cy="24765"/>
            </a:xfrm>
            <a:custGeom>
              <a:avLst/>
              <a:gdLst/>
              <a:ahLst/>
              <a:cxnLst/>
              <a:rect l="l" t="t" r="r" b="b"/>
              <a:pathLst>
                <a:path w="14175740" h="24765">
                  <a:moveTo>
                    <a:pt x="6511430" y="0"/>
                  </a:moveTo>
                  <a:lnTo>
                    <a:pt x="8320676" y="0"/>
                  </a:lnTo>
                </a:path>
                <a:path w="14175740" h="24765">
                  <a:moveTo>
                    <a:pt x="0" y="24497"/>
                  </a:moveTo>
                  <a:lnTo>
                    <a:pt x="5458081" y="24497"/>
                  </a:lnTo>
                </a:path>
                <a:path w="14175740" h="24765">
                  <a:moveTo>
                    <a:pt x="9062568" y="24497"/>
                  </a:moveTo>
                  <a:lnTo>
                    <a:pt x="14175347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0" name="object 4520"/>
            <p:cNvSpPr/>
            <p:nvPr/>
          </p:nvSpPr>
          <p:spPr>
            <a:xfrm>
              <a:off x="14660542" y="8069352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1" name="object 4521"/>
            <p:cNvSpPr/>
            <p:nvPr/>
          </p:nvSpPr>
          <p:spPr>
            <a:xfrm>
              <a:off x="6048260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2" name="object 4522"/>
            <p:cNvSpPr/>
            <p:nvPr/>
          </p:nvSpPr>
          <p:spPr>
            <a:xfrm>
              <a:off x="6100753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3" name="object 4523"/>
            <p:cNvSpPr/>
            <p:nvPr/>
          </p:nvSpPr>
          <p:spPr>
            <a:xfrm>
              <a:off x="6153246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4" name="object 4524"/>
            <p:cNvSpPr/>
            <p:nvPr/>
          </p:nvSpPr>
          <p:spPr>
            <a:xfrm>
              <a:off x="6205739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5" name="object 4525"/>
            <p:cNvSpPr/>
            <p:nvPr/>
          </p:nvSpPr>
          <p:spPr>
            <a:xfrm>
              <a:off x="6258231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6" name="object 4526"/>
            <p:cNvSpPr/>
            <p:nvPr/>
          </p:nvSpPr>
          <p:spPr>
            <a:xfrm>
              <a:off x="6310724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7" name="object 4527"/>
            <p:cNvSpPr/>
            <p:nvPr/>
          </p:nvSpPr>
          <p:spPr>
            <a:xfrm>
              <a:off x="6363215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8" name="object 4528"/>
            <p:cNvSpPr/>
            <p:nvPr/>
          </p:nvSpPr>
          <p:spPr>
            <a:xfrm>
              <a:off x="6415709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9" name="object 4529"/>
            <p:cNvSpPr/>
            <p:nvPr/>
          </p:nvSpPr>
          <p:spPr>
            <a:xfrm>
              <a:off x="6468202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0" name="object 4530"/>
            <p:cNvSpPr/>
            <p:nvPr/>
          </p:nvSpPr>
          <p:spPr>
            <a:xfrm>
              <a:off x="6520694" y="80711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1" name="object 4531"/>
            <p:cNvSpPr/>
            <p:nvPr/>
          </p:nvSpPr>
          <p:spPr>
            <a:xfrm>
              <a:off x="6573185" y="807110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2" name="object 4532"/>
            <p:cNvSpPr/>
            <p:nvPr/>
          </p:nvSpPr>
          <p:spPr>
            <a:xfrm>
              <a:off x="6961632" y="807110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3" name="object 4533"/>
            <p:cNvSpPr/>
            <p:nvPr/>
          </p:nvSpPr>
          <p:spPr>
            <a:xfrm>
              <a:off x="6993127" y="8071105"/>
              <a:ext cx="1760855" cy="0"/>
            </a:xfrm>
            <a:custGeom>
              <a:avLst/>
              <a:gdLst/>
              <a:ahLst/>
              <a:cxnLst/>
              <a:rect l="l" t="t" r="r" b="b"/>
              <a:pathLst>
                <a:path w="1760854">
                  <a:moveTo>
                    <a:pt x="0" y="0"/>
                  </a:moveTo>
                  <a:lnTo>
                    <a:pt x="1760245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4" name="object 4534"/>
            <p:cNvSpPr/>
            <p:nvPr/>
          </p:nvSpPr>
          <p:spPr>
            <a:xfrm>
              <a:off x="8777873" y="8071105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5" name="object 4535"/>
            <p:cNvSpPr/>
            <p:nvPr/>
          </p:nvSpPr>
          <p:spPr>
            <a:xfrm>
              <a:off x="459553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6" name="object 4536"/>
            <p:cNvSpPr/>
            <p:nvPr/>
          </p:nvSpPr>
          <p:spPr>
            <a:xfrm>
              <a:off x="512044" y="8099101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8983228" y="0"/>
                  </a:moveTo>
                  <a:lnTo>
                    <a:pt x="14148490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7" name="object 4537"/>
            <p:cNvSpPr/>
            <p:nvPr/>
          </p:nvSpPr>
          <p:spPr>
            <a:xfrm>
              <a:off x="6041261" y="8099101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8" name="object 4538"/>
            <p:cNvSpPr/>
            <p:nvPr/>
          </p:nvSpPr>
          <p:spPr>
            <a:xfrm>
              <a:off x="6076256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9" name="object 4539"/>
            <p:cNvSpPr/>
            <p:nvPr/>
          </p:nvSpPr>
          <p:spPr>
            <a:xfrm>
              <a:off x="6128749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0" name="object 4540"/>
            <p:cNvSpPr/>
            <p:nvPr/>
          </p:nvSpPr>
          <p:spPr>
            <a:xfrm>
              <a:off x="6181242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1" name="object 4541"/>
            <p:cNvSpPr/>
            <p:nvPr/>
          </p:nvSpPr>
          <p:spPr>
            <a:xfrm>
              <a:off x="6233734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2" name="object 4542"/>
            <p:cNvSpPr/>
            <p:nvPr/>
          </p:nvSpPr>
          <p:spPr>
            <a:xfrm>
              <a:off x="6286227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3" name="object 4543"/>
            <p:cNvSpPr/>
            <p:nvPr/>
          </p:nvSpPr>
          <p:spPr>
            <a:xfrm>
              <a:off x="6338720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4" name="object 4544"/>
            <p:cNvSpPr/>
            <p:nvPr/>
          </p:nvSpPr>
          <p:spPr>
            <a:xfrm>
              <a:off x="6391212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5" name="object 4545"/>
            <p:cNvSpPr/>
            <p:nvPr/>
          </p:nvSpPr>
          <p:spPr>
            <a:xfrm>
              <a:off x="6443705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6" name="object 4546"/>
            <p:cNvSpPr/>
            <p:nvPr/>
          </p:nvSpPr>
          <p:spPr>
            <a:xfrm>
              <a:off x="6496197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7" name="object 4547"/>
            <p:cNvSpPr/>
            <p:nvPr/>
          </p:nvSpPr>
          <p:spPr>
            <a:xfrm>
              <a:off x="6548690" y="8099101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8" name="object 4548"/>
            <p:cNvSpPr/>
            <p:nvPr/>
          </p:nvSpPr>
          <p:spPr>
            <a:xfrm>
              <a:off x="457200" y="8099101"/>
              <a:ext cx="14175740" cy="24765"/>
            </a:xfrm>
            <a:custGeom>
              <a:avLst/>
              <a:gdLst/>
              <a:ahLst/>
              <a:cxnLst/>
              <a:rect l="l" t="t" r="r" b="b"/>
              <a:pathLst>
                <a:path w="14175740" h="24765">
                  <a:moveTo>
                    <a:pt x="6511430" y="0"/>
                  </a:moveTo>
                  <a:lnTo>
                    <a:pt x="8320676" y="0"/>
                  </a:lnTo>
                </a:path>
                <a:path w="14175740" h="24765">
                  <a:moveTo>
                    <a:pt x="0" y="24495"/>
                  </a:moveTo>
                  <a:lnTo>
                    <a:pt x="5458081" y="24495"/>
                  </a:lnTo>
                </a:path>
                <a:path w="14175740" h="24765">
                  <a:moveTo>
                    <a:pt x="9013577" y="24495"/>
                  </a:moveTo>
                  <a:lnTo>
                    <a:pt x="14175347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9" name="object 4549"/>
            <p:cNvSpPr/>
            <p:nvPr/>
          </p:nvSpPr>
          <p:spPr>
            <a:xfrm>
              <a:off x="14660542" y="812184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0" name="object 4550"/>
            <p:cNvSpPr/>
            <p:nvPr/>
          </p:nvSpPr>
          <p:spPr>
            <a:xfrm>
              <a:off x="6048260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1" name="object 4551"/>
            <p:cNvSpPr/>
            <p:nvPr/>
          </p:nvSpPr>
          <p:spPr>
            <a:xfrm>
              <a:off x="6100753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2" name="object 4552"/>
            <p:cNvSpPr/>
            <p:nvPr/>
          </p:nvSpPr>
          <p:spPr>
            <a:xfrm>
              <a:off x="6153246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3" name="object 4553"/>
            <p:cNvSpPr/>
            <p:nvPr/>
          </p:nvSpPr>
          <p:spPr>
            <a:xfrm>
              <a:off x="6205739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4" name="object 4554"/>
            <p:cNvSpPr/>
            <p:nvPr/>
          </p:nvSpPr>
          <p:spPr>
            <a:xfrm>
              <a:off x="6258231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5" name="object 4555"/>
            <p:cNvSpPr/>
            <p:nvPr/>
          </p:nvSpPr>
          <p:spPr>
            <a:xfrm>
              <a:off x="6310724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6" name="object 4556"/>
            <p:cNvSpPr/>
            <p:nvPr/>
          </p:nvSpPr>
          <p:spPr>
            <a:xfrm>
              <a:off x="6363215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7" name="object 4557"/>
            <p:cNvSpPr/>
            <p:nvPr/>
          </p:nvSpPr>
          <p:spPr>
            <a:xfrm>
              <a:off x="6415709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8" name="object 4558"/>
            <p:cNvSpPr/>
            <p:nvPr/>
          </p:nvSpPr>
          <p:spPr>
            <a:xfrm>
              <a:off x="6468202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9" name="object 4559"/>
            <p:cNvSpPr/>
            <p:nvPr/>
          </p:nvSpPr>
          <p:spPr>
            <a:xfrm>
              <a:off x="6520694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0" name="object 4560"/>
            <p:cNvSpPr/>
            <p:nvPr/>
          </p:nvSpPr>
          <p:spPr>
            <a:xfrm>
              <a:off x="6573185" y="812359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1" name="object 4561"/>
            <p:cNvSpPr/>
            <p:nvPr/>
          </p:nvSpPr>
          <p:spPr>
            <a:xfrm>
              <a:off x="6961632" y="8123597"/>
              <a:ext cx="1791970" cy="0"/>
            </a:xfrm>
            <a:custGeom>
              <a:avLst/>
              <a:gdLst/>
              <a:ahLst/>
              <a:cxnLst/>
              <a:rect l="l" t="t" r="r" b="b"/>
              <a:pathLst>
                <a:path w="1791970">
                  <a:moveTo>
                    <a:pt x="0" y="0"/>
                  </a:moveTo>
                  <a:lnTo>
                    <a:pt x="1791741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2" name="object 4562"/>
            <p:cNvSpPr/>
            <p:nvPr/>
          </p:nvSpPr>
          <p:spPr>
            <a:xfrm>
              <a:off x="8777873" y="812359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3" name="object 4563"/>
            <p:cNvSpPr/>
            <p:nvPr/>
          </p:nvSpPr>
          <p:spPr>
            <a:xfrm>
              <a:off x="459553" y="815159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4" name="object 4564"/>
            <p:cNvSpPr/>
            <p:nvPr/>
          </p:nvSpPr>
          <p:spPr>
            <a:xfrm>
              <a:off x="512044" y="8151594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378740" y="0"/>
                  </a:lnTo>
                </a:path>
                <a:path w="14149069">
                  <a:moveTo>
                    <a:pt x="6456586" y="0"/>
                  </a:moveTo>
                  <a:lnTo>
                    <a:pt x="14148490" y="0"/>
                  </a:lnTo>
                </a:path>
                <a:path w="14149069">
                  <a:moveTo>
                    <a:pt x="5529216" y="0"/>
                  </a:moveTo>
                  <a:lnTo>
                    <a:pt x="6271113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5" name="object 4565"/>
            <p:cNvSpPr/>
            <p:nvPr/>
          </p:nvSpPr>
          <p:spPr>
            <a:xfrm>
              <a:off x="6811153" y="8151594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6" name="object 4566"/>
            <p:cNvSpPr/>
            <p:nvPr/>
          </p:nvSpPr>
          <p:spPr>
            <a:xfrm>
              <a:off x="457200" y="817433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346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346" y="3505"/>
                  </a:lnTo>
                  <a:lnTo>
                    <a:pt x="2346" y="0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7" name="object 4567"/>
            <p:cNvSpPr/>
            <p:nvPr/>
          </p:nvSpPr>
          <p:spPr>
            <a:xfrm>
              <a:off x="484049" y="8176090"/>
              <a:ext cx="14149069" cy="0"/>
            </a:xfrm>
            <a:custGeom>
              <a:avLst/>
              <a:gdLst/>
              <a:ahLst/>
              <a:cxnLst/>
              <a:rect l="l" t="t" r="r" b="b"/>
              <a:pathLst>
                <a:path w="14149069">
                  <a:moveTo>
                    <a:pt x="0" y="0"/>
                  </a:moveTo>
                  <a:lnTo>
                    <a:pt x="5431232" y="0"/>
                  </a:lnTo>
                </a:path>
                <a:path w="14149069">
                  <a:moveTo>
                    <a:pt x="6477582" y="0"/>
                  </a:moveTo>
                  <a:lnTo>
                    <a:pt x="14148498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8" name="object 4568"/>
            <p:cNvSpPr/>
            <p:nvPr/>
          </p:nvSpPr>
          <p:spPr>
            <a:xfrm>
              <a:off x="14660542" y="817433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9" name="object 4569"/>
            <p:cNvSpPr/>
            <p:nvPr/>
          </p:nvSpPr>
          <p:spPr>
            <a:xfrm>
              <a:off x="6048260" y="817609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0" name="object 4570"/>
            <p:cNvSpPr/>
            <p:nvPr/>
          </p:nvSpPr>
          <p:spPr>
            <a:xfrm>
              <a:off x="6100753" y="8176090"/>
              <a:ext cx="710565" cy="0"/>
            </a:xfrm>
            <a:custGeom>
              <a:avLst/>
              <a:gdLst/>
              <a:ahLst/>
              <a:cxnLst/>
              <a:rect l="l" t="t" r="r" b="b"/>
              <a:pathLst>
                <a:path w="710565">
                  <a:moveTo>
                    <a:pt x="0" y="0"/>
                  </a:moveTo>
                  <a:lnTo>
                    <a:pt x="71039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1" name="object 4571"/>
            <p:cNvSpPr/>
            <p:nvPr/>
          </p:nvSpPr>
          <p:spPr>
            <a:xfrm>
              <a:off x="459553" y="8204085"/>
              <a:ext cx="5431790" cy="0"/>
            </a:xfrm>
            <a:custGeom>
              <a:avLst/>
              <a:gdLst/>
              <a:ahLst/>
              <a:cxnLst/>
              <a:rect l="l" t="t" r="r" b="b"/>
              <a:pathLst>
                <a:path w="5431790">
                  <a:moveTo>
                    <a:pt x="0" y="0"/>
                  </a:moveTo>
                  <a:lnTo>
                    <a:pt x="5431232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2" name="object 4572"/>
            <p:cNvSpPr/>
            <p:nvPr/>
          </p:nvSpPr>
          <p:spPr>
            <a:xfrm>
              <a:off x="6041261" y="8204085"/>
              <a:ext cx="8619490" cy="0"/>
            </a:xfrm>
            <a:custGeom>
              <a:avLst/>
              <a:gdLst/>
              <a:ahLst/>
              <a:cxnLst/>
              <a:rect l="l" t="t" r="r" b="b"/>
              <a:pathLst>
                <a:path w="8619490">
                  <a:moveTo>
                    <a:pt x="927369" y="0"/>
                  </a:moveTo>
                  <a:lnTo>
                    <a:pt x="8619274" y="0"/>
                  </a:lnTo>
                </a:path>
                <a:path w="8619490">
                  <a:moveTo>
                    <a:pt x="0" y="0"/>
                  </a:moveTo>
                  <a:lnTo>
                    <a:pt x="741897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3" name="object 4573"/>
            <p:cNvSpPr/>
            <p:nvPr/>
          </p:nvSpPr>
          <p:spPr>
            <a:xfrm>
              <a:off x="6811153" y="8204085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4" name="object 4574"/>
            <p:cNvSpPr/>
            <p:nvPr/>
          </p:nvSpPr>
          <p:spPr>
            <a:xfrm>
              <a:off x="1113961" y="822858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5" name="object 4575"/>
            <p:cNvSpPr/>
            <p:nvPr/>
          </p:nvSpPr>
          <p:spPr>
            <a:xfrm>
              <a:off x="1166451" y="8228583"/>
              <a:ext cx="13466444" cy="0"/>
            </a:xfrm>
            <a:custGeom>
              <a:avLst/>
              <a:gdLst/>
              <a:ahLst/>
              <a:cxnLst/>
              <a:rect l="l" t="t" r="r" b="b"/>
              <a:pathLst>
                <a:path w="13466444">
                  <a:moveTo>
                    <a:pt x="0" y="0"/>
                  </a:moveTo>
                  <a:lnTo>
                    <a:pt x="4748829" y="0"/>
                  </a:lnTo>
                </a:path>
                <a:path w="13466444">
                  <a:moveTo>
                    <a:pt x="5795180" y="0"/>
                  </a:moveTo>
                  <a:lnTo>
                    <a:pt x="13466095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6" name="object 4576"/>
            <p:cNvSpPr/>
            <p:nvPr/>
          </p:nvSpPr>
          <p:spPr>
            <a:xfrm>
              <a:off x="14660542" y="822683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7" name="object 4577"/>
            <p:cNvSpPr/>
            <p:nvPr/>
          </p:nvSpPr>
          <p:spPr>
            <a:xfrm>
              <a:off x="6048260" y="822858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8" name="object 4578"/>
            <p:cNvSpPr/>
            <p:nvPr/>
          </p:nvSpPr>
          <p:spPr>
            <a:xfrm>
              <a:off x="1929344" y="8228583"/>
              <a:ext cx="12731750" cy="52705"/>
            </a:xfrm>
            <a:custGeom>
              <a:avLst/>
              <a:gdLst/>
              <a:ahLst/>
              <a:cxnLst/>
              <a:rect l="l" t="t" r="r" b="b"/>
              <a:pathLst>
                <a:path w="12731750" h="52704">
                  <a:moveTo>
                    <a:pt x="4171408" y="0"/>
                  </a:moveTo>
                  <a:lnTo>
                    <a:pt x="4881803" y="0"/>
                  </a:lnTo>
                </a:path>
                <a:path w="12731750" h="52704">
                  <a:moveTo>
                    <a:pt x="0" y="27995"/>
                  </a:moveTo>
                  <a:lnTo>
                    <a:pt x="12731191" y="27995"/>
                  </a:lnTo>
                </a:path>
                <a:path w="12731750" h="52704">
                  <a:moveTo>
                    <a:pt x="811884" y="52492"/>
                  </a:moveTo>
                  <a:lnTo>
                    <a:pt x="12703202" y="524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9" name="object 4579"/>
            <p:cNvSpPr/>
            <p:nvPr/>
          </p:nvSpPr>
          <p:spPr>
            <a:xfrm>
              <a:off x="14660542" y="827932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0" name="object 4580"/>
            <p:cNvSpPr/>
            <p:nvPr/>
          </p:nvSpPr>
          <p:spPr>
            <a:xfrm>
              <a:off x="3567112" y="830907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1" name="object 4581"/>
            <p:cNvSpPr/>
            <p:nvPr/>
          </p:nvSpPr>
          <p:spPr>
            <a:xfrm>
              <a:off x="3609106" y="8309071"/>
              <a:ext cx="11051540" cy="24765"/>
            </a:xfrm>
            <a:custGeom>
              <a:avLst/>
              <a:gdLst/>
              <a:ahLst/>
              <a:cxnLst/>
              <a:rect l="l" t="t" r="r" b="b"/>
              <a:pathLst>
                <a:path w="11051540" h="24765">
                  <a:moveTo>
                    <a:pt x="0" y="0"/>
                  </a:moveTo>
                  <a:lnTo>
                    <a:pt x="11051429" y="0"/>
                  </a:lnTo>
                </a:path>
                <a:path w="11051540" h="24765">
                  <a:moveTo>
                    <a:pt x="783889" y="24495"/>
                  </a:moveTo>
                  <a:lnTo>
                    <a:pt x="11023441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2" name="object 4582"/>
            <p:cNvSpPr/>
            <p:nvPr/>
          </p:nvSpPr>
          <p:spPr>
            <a:xfrm>
              <a:off x="14660542" y="8331814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3" name="object 4583"/>
            <p:cNvSpPr/>
            <p:nvPr/>
          </p:nvSpPr>
          <p:spPr>
            <a:xfrm>
              <a:off x="5236376" y="836156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4" name="object 4584"/>
            <p:cNvSpPr/>
            <p:nvPr/>
          </p:nvSpPr>
          <p:spPr>
            <a:xfrm>
              <a:off x="5288869" y="8361564"/>
              <a:ext cx="9371965" cy="24765"/>
            </a:xfrm>
            <a:custGeom>
              <a:avLst/>
              <a:gdLst/>
              <a:ahLst/>
              <a:cxnLst/>
              <a:rect l="l" t="t" r="r" b="b"/>
              <a:pathLst>
                <a:path w="9371965" h="24765">
                  <a:moveTo>
                    <a:pt x="0" y="0"/>
                  </a:moveTo>
                  <a:lnTo>
                    <a:pt x="9371666" y="0"/>
                  </a:lnTo>
                </a:path>
                <a:path w="9371965" h="24765">
                  <a:moveTo>
                    <a:pt x="759391" y="24495"/>
                  </a:moveTo>
                  <a:lnTo>
                    <a:pt x="9343678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5" name="object 4585"/>
            <p:cNvSpPr/>
            <p:nvPr/>
          </p:nvSpPr>
          <p:spPr>
            <a:xfrm>
              <a:off x="14660542" y="8384307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6" name="object 4586"/>
            <p:cNvSpPr/>
            <p:nvPr/>
          </p:nvSpPr>
          <p:spPr>
            <a:xfrm>
              <a:off x="6867145" y="841405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7" name="object 4587"/>
            <p:cNvSpPr/>
            <p:nvPr/>
          </p:nvSpPr>
          <p:spPr>
            <a:xfrm>
              <a:off x="6916137" y="8414056"/>
              <a:ext cx="7744459" cy="24765"/>
            </a:xfrm>
            <a:custGeom>
              <a:avLst/>
              <a:gdLst/>
              <a:ahLst/>
              <a:cxnLst/>
              <a:rect l="l" t="t" r="r" b="b"/>
              <a:pathLst>
                <a:path w="7744459" h="24765">
                  <a:moveTo>
                    <a:pt x="0" y="0"/>
                  </a:moveTo>
                  <a:lnTo>
                    <a:pt x="7744397" y="0"/>
                  </a:lnTo>
                </a:path>
                <a:path w="7744459" h="24765">
                  <a:moveTo>
                    <a:pt x="776889" y="24497"/>
                  </a:moveTo>
                  <a:lnTo>
                    <a:pt x="7716409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8" name="object 4588"/>
            <p:cNvSpPr/>
            <p:nvPr/>
          </p:nvSpPr>
          <p:spPr>
            <a:xfrm>
              <a:off x="14660542" y="8436800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9" name="object 4589"/>
            <p:cNvSpPr/>
            <p:nvPr/>
          </p:nvSpPr>
          <p:spPr>
            <a:xfrm>
              <a:off x="8543408" y="846654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0" name="object 4590"/>
            <p:cNvSpPr/>
            <p:nvPr/>
          </p:nvSpPr>
          <p:spPr>
            <a:xfrm>
              <a:off x="8595899" y="8466549"/>
              <a:ext cx="6064885" cy="24765"/>
            </a:xfrm>
            <a:custGeom>
              <a:avLst/>
              <a:gdLst/>
              <a:ahLst/>
              <a:cxnLst/>
              <a:rect l="l" t="t" r="r" b="b"/>
              <a:pathLst>
                <a:path w="6064884" h="24765">
                  <a:moveTo>
                    <a:pt x="0" y="0"/>
                  </a:moveTo>
                  <a:lnTo>
                    <a:pt x="6064636" y="0"/>
                  </a:lnTo>
                </a:path>
                <a:path w="6064884" h="24765">
                  <a:moveTo>
                    <a:pt x="759393" y="24497"/>
                  </a:moveTo>
                  <a:lnTo>
                    <a:pt x="6036647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1" name="object 4591"/>
            <p:cNvSpPr/>
            <p:nvPr/>
          </p:nvSpPr>
          <p:spPr>
            <a:xfrm>
              <a:off x="14660542" y="8489293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2" name="object 4592"/>
            <p:cNvSpPr/>
            <p:nvPr/>
          </p:nvSpPr>
          <p:spPr>
            <a:xfrm>
              <a:off x="10170678" y="851904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3" name="object 4593"/>
            <p:cNvSpPr/>
            <p:nvPr/>
          </p:nvSpPr>
          <p:spPr>
            <a:xfrm>
              <a:off x="10223170" y="8519042"/>
              <a:ext cx="4437380" cy="24765"/>
            </a:xfrm>
            <a:custGeom>
              <a:avLst/>
              <a:gdLst/>
              <a:ahLst/>
              <a:cxnLst/>
              <a:rect l="l" t="t" r="r" b="b"/>
              <a:pathLst>
                <a:path w="4437380" h="24765">
                  <a:moveTo>
                    <a:pt x="0" y="0"/>
                  </a:moveTo>
                  <a:lnTo>
                    <a:pt x="4437364" y="0"/>
                  </a:lnTo>
                </a:path>
                <a:path w="4437380" h="24765">
                  <a:moveTo>
                    <a:pt x="773388" y="24495"/>
                  </a:moveTo>
                  <a:lnTo>
                    <a:pt x="4409376" y="2449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4" name="object 4594"/>
            <p:cNvSpPr/>
            <p:nvPr/>
          </p:nvSpPr>
          <p:spPr>
            <a:xfrm>
              <a:off x="14660542" y="8541785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5" name="object 4595"/>
            <p:cNvSpPr/>
            <p:nvPr/>
          </p:nvSpPr>
          <p:spPr>
            <a:xfrm>
              <a:off x="11822443" y="857153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6" name="object 4596"/>
            <p:cNvSpPr/>
            <p:nvPr/>
          </p:nvSpPr>
          <p:spPr>
            <a:xfrm>
              <a:off x="11850439" y="8571533"/>
              <a:ext cx="2810510" cy="24765"/>
            </a:xfrm>
            <a:custGeom>
              <a:avLst/>
              <a:gdLst/>
              <a:ahLst/>
              <a:cxnLst/>
              <a:rect l="l" t="t" r="r" b="b"/>
              <a:pathLst>
                <a:path w="2810509" h="24765">
                  <a:moveTo>
                    <a:pt x="0" y="0"/>
                  </a:moveTo>
                  <a:lnTo>
                    <a:pt x="2810095" y="0"/>
                  </a:lnTo>
                </a:path>
                <a:path w="2810509" h="24765">
                  <a:moveTo>
                    <a:pt x="815384" y="24497"/>
                  </a:moveTo>
                  <a:lnTo>
                    <a:pt x="2782107" y="244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7" name="object 4597"/>
            <p:cNvSpPr/>
            <p:nvPr/>
          </p:nvSpPr>
          <p:spPr>
            <a:xfrm>
              <a:off x="14660542" y="8594278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8" name="object 4598"/>
            <p:cNvSpPr/>
            <p:nvPr/>
          </p:nvSpPr>
          <p:spPr>
            <a:xfrm>
              <a:off x="13477707" y="86240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9" name="object 4599"/>
            <p:cNvSpPr/>
            <p:nvPr/>
          </p:nvSpPr>
          <p:spPr>
            <a:xfrm>
              <a:off x="13530200" y="8624026"/>
              <a:ext cx="1130935" cy="0"/>
            </a:xfrm>
            <a:custGeom>
              <a:avLst/>
              <a:gdLst/>
              <a:ahLst/>
              <a:cxnLst/>
              <a:rect l="l" t="t" r="r" b="b"/>
              <a:pathLst>
                <a:path w="1130934">
                  <a:moveTo>
                    <a:pt x="0" y="0"/>
                  </a:moveTo>
                  <a:lnTo>
                    <a:pt x="1130334" y="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0" name="object 4600"/>
            <p:cNvSpPr/>
            <p:nvPr/>
          </p:nvSpPr>
          <p:spPr>
            <a:xfrm>
              <a:off x="14296594" y="864852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1" name="object 4601"/>
            <p:cNvSpPr/>
            <p:nvPr/>
          </p:nvSpPr>
          <p:spPr>
            <a:xfrm>
              <a:off x="14345586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2" name="object 4602"/>
            <p:cNvSpPr/>
            <p:nvPr/>
          </p:nvSpPr>
          <p:spPr>
            <a:xfrm>
              <a:off x="14398079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3" name="object 4603"/>
            <p:cNvSpPr/>
            <p:nvPr/>
          </p:nvSpPr>
          <p:spPr>
            <a:xfrm>
              <a:off x="14450571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4" name="object 4604"/>
            <p:cNvSpPr/>
            <p:nvPr/>
          </p:nvSpPr>
          <p:spPr>
            <a:xfrm>
              <a:off x="14503063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5" name="object 4605"/>
            <p:cNvSpPr/>
            <p:nvPr/>
          </p:nvSpPr>
          <p:spPr>
            <a:xfrm>
              <a:off x="14555556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6" name="object 4606"/>
            <p:cNvSpPr/>
            <p:nvPr/>
          </p:nvSpPr>
          <p:spPr>
            <a:xfrm>
              <a:off x="14608049" y="86485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7" name="object 4607"/>
            <p:cNvSpPr/>
            <p:nvPr/>
          </p:nvSpPr>
          <p:spPr>
            <a:xfrm>
              <a:off x="14660542" y="8646771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0" y="3505"/>
                  </a:moveTo>
                  <a:lnTo>
                    <a:pt x="2268" y="3505"/>
                  </a:lnTo>
                  <a:lnTo>
                    <a:pt x="2268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8" name="object 4608"/>
            <p:cNvSpPr/>
            <p:nvPr/>
          </p:nvSpPr>
          <p:spPr>
            <a:xfrm>
              <a:off x="46305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9" name="object 4609"/>
            <p:cNvSpPr/>
            <p:nvPr/>
          </p:nvSpPr>
          <p:spPr>
            <a:xfrm>
              <a:off x="463052" y="6968759"/>
              <a:ext cx="0" cy="1179830"/>
            </a:xfrm>
            <a:custGeom>
              <a:avLst/>
              <a:gdLst/>
              <a:ahLst/>
              <a:cxnLst/>
              <a:rect l="l" t="t" r="r" b="b"/>
              <a:pathLst>
                <a:path h="1179829">
                  <a:moveTo>
                    <a:pt x="0" y="0"/>
                  </a:moveTo>
                  <a:lnTo>
                    <a:pt x="0" y="11793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0" name="object 4610"/>
            <p:cNvSpPr/>
            <p:nvPr/>
          </p:nvSpPr>
          <p:spPr>
            <a:xfrm>
              <a:off x="487547" y="6972264"/>
              <a:ext cx="314960" cy="1249680"/>
            </a:xfrm>
            <a:custGeom>
              <a:avLst/>
              <a:gdLst/>
              <a:ahLst/>
              <a:cxnLst/>
              <a:rect l="l" t="t" r="r" b="b"/>
              <a:pathLst>
                <a:path w="314959" h="1249679">
                  <a:moveTo>
                    <a:pt x="0" y="20991"/>
                  </a:moveTo>
                  <a:lnTo>
                    <a:pt x="0" y="1238820"/>
                  </a:lnTo>
                </a:path>
                <a:path w="314959" h="1249679">
                  <a:moveTo>
                    <a:pt x="27995" y="0"/>
                  </a:moveTo>
                  <a:lnTo>
                    <a:pt x="27995" y="1228322"/>
                  </a:lnTo>
                </a:path>
                <a:path w="314959" h="1249679">
                  <a:moveTo>
                    <a:pt x="52491" y="20991"/>
                  </a:moveTo>
                  <a:lnTo>
                    <a:pt x="52491" y="1238820"/>
                  </a:lnTo>
                </a:path>
                <a:path w="314959" h="1249679">
                  <a:moveTo>
                    <a:pt x="80488" y="0"/>
                  </a:moveTo>
                  <a:lnTo>
                    <a:pt x="80488" y="1228322"/>
                  </a:lnTo>
                </a:path>
                <a:path w="314959" h="1249679">
                  <a:moveTo>
                    <a:pt x="104985" y="20991"/>
                  </a:moveTo>
                  <a:lnTo>
                    <a:pt x="104985" y="1242320"/>
                  </a:lnTo>
                </a:path>
                <a:path w="314959" h="1249679">
                  <a:moveTo>
                    <a:pt x="132981" y="3492"/>
                  </a:moveTo>
                  <a:lnTo>
                    <a:pt x="132981" y="1228322"/>
                  </a:lnTo>
                </a:path>
                <a:path w="314959" h="1249679">
                  <a:moveTo>
                    <a:pt x="157477" y="20991"/>
                  </a:moveTo>
                  <a:lnTo>
                    <a:pt x="157477" y="1242320"/>
                  </a:lnTo>
                </a:path>
                <a:path w="314959" h="1249679">
                  <a:moveTo>
                    <a:pt x="185472" y="3492"/>
                  </a:moveTo>
                  <a:lnTo>
                    <a:pt x="185472" y="1228322"/>
                  </a:lnTo>
                </a:path>
                <a:path w="314959" h="1249679">
                  <a:moveTo>
                    <a:pt x="209970" y="20991"/>
                  </a:moveTo>
                  <a:lnTo>
                    <a:pt x="209970" y="1245819"/>
                  </a:lnTo>
                </a:path>
                <a:path w="314959" h="1249679">
                  <a:moveTo>
                    <a:pt x="237966" y="3492"/>
                  </a:moveTo>
                  <a:lnTo>
                    <a:pt x="237966" y="1228322"/>
                  </a:lnTo>
                </a:path>
                <a:path w="314959" h="1249679">
                  <a:moveTo>
                    <a:pt x="262463" y="20991"/>
                  </a:moveTo>
                  <a:lnTo>
                    <a:pt x="262463" y="1245819"/>
                  </a:lnTo>
                </a:path>
                <a:path w="314959" h="1249679">
                  <a:moveTo>
                    <a:pt x="290459" y="6997"/>
                  </a:moveTo>
                  <a:lnTo>
                    <a:pt x="290459" y="1228322"/>
                  </a:lnTo>
                </a:path>
                <a:path w="314959" h="1249679">
                  <a:moveTo>
                    <a:pt x="314953" y="20991"/>
                  </a:moveTo>
                  <a:lnTo>
                    <a:pt x="314953" y="1249319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1" name="object 4611"/>
            <p:cNvSpPr/>
            <p:nvPr/>
          </p:nvSpPr>
          <p:spPr>
            <a:xfrm>
              <a:off x="830500" y="6979262"/>
              <a:ext cx="52705" cy="1242695"/>
            </a:xfrm>
            <a:custGeom>
              <a:avLst/>
              <a:gdLst/>
              <a:ahLst/>
              <a:cxnLst/>
              <a:rect l="l" t="t" r="r" b="b"/>
              <a:pathLst>
                <a:path w="52705" h="1242695">
                  <a:moveTo>
                    <a:pt x="0" y="0"/>
                  </a:moveTo>
                  <a:lnTo>
                    <a:pt x="0" y="1221324"/>
                  </a:lnTo>
                </a:path>
                <a:path w="52705" h="1242695">
                  <a:moveTo>
                    <a:pt x="24495" y="13994"/>
                  </a:moveTo>
                  <a:lnTo>
                    <a:pt x="24495" y="1242321"/>
                  </a:lnTo>
                </a:path>
                <a:path w="52705" h="1242695">
                  <a:moveTo>
                    <a:pt x="52491" y="90990"/>
                  </a:moveTo>
                  <a:lnTo>
                    <a:pt x="52491" y="122132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2" name="object 4612"/>
            <p:cNvSpPr/>
            <p:nvPr/>
          </p:nvSpPr>
          <p:spPr>
            <a:xfrm>
              <a:off x="881239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3" name="object 4613"/>
            <p:cNvSpPr/>
            <p:nvPr/>
          </p:nvSpPr>
          <p:spPr>
            <a:xfrm>
              <a:off x="907488" y="7045748"/>
              <a:ext cx="28575" cy="1176020"/>
            </a:xfrm>
            <a:custGeom>
              <a:avLst/>
              <a:gdLst/>
              <a:ahLst/>
              <a:cxnLst/>
              <a:rect l="l" t="t" r="r" b="b"/>
              <a:pathLst>
                <a:path w="28575" h="1176020">
                  <a:moveTo>
                    <a:pt x="0" y="0"/>
                  </a:moveTo>
                  <a:lnTo>
                    <a:pt x="0" y="1175835"/>
                  </a:lnTo>
                </a:path>
                <a:path w="28575" h="1176020">
                  <a:moveTo>
                    <a:pt x="27994" y="24504"/>
                  </a:moveTo>
                  <a:lnTo>
                    <a:pt x="27994" y="115483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4" name="object 4614"/>
            <p:cNvSpPr/>
            <p:nvPr/>
          </p:nvSpPr>
          <p:spPr>
            <a:xfrm>
              <a:off x="933730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5" name="object 4615"/>
            <p:cNvSpPr/>
            <p:nvPr/>
          </p:nvSpPr>
          <p:spPr>
            <a:xfrm>
              <a:off x="959981" y="7045748"/>
              <a:ext cx="28575" cy="1179830"/>
            </a:xfrm>
            <a:custGeom>
              <a:avLst/>
              <a:gdLst/>
              <a:ahLst/>
              <a:cxnLst/>
              <a:rect l="l" t="t" r="r" b="b"/>
              <a:pathLst>
                <a:path w="28575" h="1179829">
                  <a:moveTo>
                    <a:pt x="0" y="0"/>
                  </a:moveTo>
                  <a:lnTo>
                    <a:pt x="0" y="1179335"/>
                  </a:lnTo>
                </a:path>
                <a:path w="28575" h="1179829">
                  <a:moveTo>
                    <a:pt x="27995" y="24504"/>
                  </a:moveTo>
                  <a:lnTo>
                    <a:pt x="27995" y="115483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6" name="object 4616"/>
            <p:cNvSpPr/>
            <p:nvPr/>
          </p:nvSpPr>
          <p:spPr>
            <a:xfrm>
              <a:off x="986224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7" name="object 4617"/>
            <p:cNvSpPr/>
            <p:nvPr/>
          </p:nvSpPr>
          <p:spPr>
            <a:xfrm>
              <a:off x="1012474" y="7045748"/>
              <a:ext cx="28575" cy="1183005"/>
            </a:xfrm>
            <a:custGeom>
              <a:avLst/>
              <a:gdLst/>
              <a:ahLst/>
              <a:cxnLst/>
              <a:rect l="l" t="t" r="r" b="b"/>
              <a:pathLst>
                <a:path w="28575" h="1183004">
                  <a:moveTo>
                    <a:pt x="0" y="0"/>
                  </a:moveTo>
                  <a:lnTo>
                    <a:pt x="0" y="1179335"/>
                  </a:lnTo>
                </a:path>
                <a:path w="28575" h="1183004">
                  <a:moveTo>
                    <a:pt x="27995" y="24504"/>
                  </a:moveTo>
                  <a:lnTo>
                    <a:pt x="27995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8" name="object 4618"/>
            <p:cNvSpPr/>
            <p:nvPr/>
          </p:nvSpPr>
          <p:spPr>
            <a:xfrm>
              <a:off x="1038717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9" name="object 4619"/>
            <p:cNvSpPr/>
            <p:nvPr/>
          </p:nvSpPr>
          <p:spPr>
            <a:xfrm>
              <a:off x="1064964" y="7045748"/>
              <a:ext cx="28575" cy="1183005"/>
            </a:xfrm>
            <a:custGeom>
              <a:avLst/>
              <a:gdLst/>
              <a:ahLst/>
              <a:cxnLst/>
              <a:rect l="l" t="t" r="r" b="b"/>
              <a:pathLst>
                <a:path w="28575" h="1183004">
                  <a:moveTo>
                    <a:pt x="0" y="0"/>
                  </a:moveTo>
                  <a:lnTo>
                    <a:pt x="0" y="1179335"/>
                  </a:lnTo>
                </a:path>
                <a:path w="28575" h="1183004">
                  <a:moveTo>
                    <a:pt x="27997" y="24504"/>
                  </a:moveTo>
                  <a:lnTo>
                    <a:pt x="27997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0" name="object 4620"/>
            <p:cNvSpPr/>
            <p:nvPr/>
          </p:nvSpPr>
          <p:spPr>
            <a:xfrm>
              <a:off x="1091209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1" name="object 4621"/>
            <p:cNvSpPr/>
            <p:nvPr/>
          </p:nvSpPr>
          <p:spPr>
            <a:xfrm>
              <a:off x="1117459" y="7045748"/>
              <a:ext cx="420370" cy="1196975"/>
            </a:xfrm>
            <a:custGeom>
              <a:avLst/>
              <a:gdLst/>
              <a:ahLst/>
              <a:cxnLst/>
              <a:rect l="l" t="t" r="r" b="b"/>
              <a:pathLst>
                <a:path w="420369" h="1196975">
                  <a:moveTo>
                    <a:pt x="0" y="0"/>
                  </a:moveTo>
                  <a:lnTo>
                    <a:pt x="0" y="1179335"/>
                  </a:lnTo>
                </a:path>
                <a:path w="420369" h="1196975">
                  <a:moveTo>
                    <a:pt x="27995" y="24504"/>
                  </a:moveTo>
                  <a:lnTo>
                    <a:pt x="27995" y="1186333"/>
                  </a:lnTo>
                </a:path>
                <a:path w="420369" h="1196975">
                  <a:moveTo>
                    <a:pt x="52492" y="0"/>
                  </a:moveTo>
                  <a:lnTo>
                    <a:pt x="52492" y="1179335"/>
                  </a:lnTo>
                </a:path>
                <a:path w="420369" h="1196975">
                  <a:moveTo>
                    <a:pt x="80487" y="24504"/>
                  </a:moveTo>
                  <a:lnTo>
                    <a:pt x="80487" y="1186333"/>
                  </a:lnTo>
                </a:path>
                <a:path w="420369" h="1196975">
                  <a:moveTo>
                    <a:pt x="104984" y="0"/>
                  </a:moveTo>
                  <a:lnTo>
                    <a:pt x="104984" y="1179335"/>
                  </a:lnTo>
                </a:path>
                <a:path w="420369" h="1196975">
                  <a:moveTo>
                    <a:pt x="132981" y="24504"/>
                  </a:moveTo>
                  <a:lnTo>
                    <a:pt x="132981" y="1189833"/>
                  </a:lnTo>
                </a:path>
                <a:path w="420369" h="1196975">
                  <a:moveTo>
                    <a:pt x="157477" y="0"/>
                  </a:moveTo>
                  <a:lnTo>
                    <a:pt x="157477" y="1179335"/>
                  </a:lnTo>
                </a:path>
                <a:path w="420369" h="1196975">
                  <a:moveTo>
                    <a:pt x="185473" y="24504"/>
                  </a:moveTo>
                  <a:lnTo>
                    <a:pt x="185473" y="1189833"/>
                  </a:lnTo>
                </a:path>
                <a:path w="420369" h="1196975">
                  <a:moveTo>
                    <a:pt x="209969" y="3505"/>
                  </a:moveTo>
                  <a:lnTo>
                    <a:pt x="209969" y="1179335"/>
                  </a:lnTo>
                </a:path>
                <a:path w="420369" h="1196975">
                  <a:moveTo>
                    <a:pt x="237966" y="24504"/>
                  </a:moveTo>
                  <a:lnTo>
                    <a:pt x="237966" y="1193332"/>
                  </a:lnTo>
                </a:path>
                <a:path w="420369" h="1196975">
                  <a:moveTo>
                    <a:pt x="262463" y="6997"/>
                  </a:moveTo>
                  <a:lnTo>
                    <a:pt x="262463" y="1179335"/>
                  </a:lnTo>
                </a:path>
                <a:path w="420369" h="1196975">
                  <a:moveTo>
                    <a:pt x="290459" y="24504"/>
                  </a:moveTo>
                  <a:lnTo>
                    <a:pt x="290459" y="1193332"/>
                  </a:lnTo>
                </a:path>
                <a:path w="420369" h="1196975">
                  <a:moveTo>
                    <a:pt x="314954" y="6997"/>
                  </a:moveTo>
                  <a:lnTo>
                    <a:pt x="314954" y="1179335"/>
                  </a:lnTo>
                </a:path>
                <a:path w="420369" h="1196975">
                  <a:moveTo>
                    <a:pt x="342949" y="24504"/>
                  </a:moveTo>
                  <a:lnTo>
                    <a:pt x="342949" y="1193332"/>
                  </a:lnTo>
                </a:path>
                <a:path w="420369" h="1196975">
                  <a:moveTo>
                    <a:pt x="367447" y="10502"/>
                  </a:moveTo>
                  <a:lnTo>
                    <a:pt x="367447" y="1179335"/>
                  </a:lnTo>
                </a:path>
                <a:path w="420369" h="1196975">
                  <a:moveTo>
                    <a:pt x="395443" y="24504"/>
                  </a:moveTo>
                  <a:lnTo>
                    <a:pt x="395443" y="1196832"/>
                  </a:lnTo>
                </a:path>
                <a:path w="420369" h="1196975">
                  <a:moveTo>
                    <a:pt x="419940" y="52492"/>
                  </a:moveTo>
                  <a:lnTo>
                    <a:pt x="419940" y="1179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2" name="object 4622"/>
            <p:cNvSpPr/>
            <p:nvPr/>
          </p:nvSpPr>
          <p:spPr>
            <a:xfrm>
              <a:off x="1537399" y="705974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3" name="object 4623"/>
            <p:cNvSpPr/>
            <p:nvPr/>
          </p:nvSpPr>
          <p:spPr>
            <a:xfrm>
              <a:off x="1565395" y="822508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4" name="object 4624"/>
            <p:cNvSpPr/>
            <p:nvPr/>
          </p:nvSpPr>
          <p:spPr>
            <a:xfrm>
              <a:off x="1565395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5" h="1155065">
                  <a:moveTo>
                    <a:pt x="0" y="0"/>
                  </a:moveTo>
                  <a:lnTo>
                    <a:pt x="0" y="1130334"/>
                  </a:lnTo>
                </a:path>
                <a:path w="24765" h="1155065">
                  <a:moveTo>
                    <a:pt x="24494" y="27988"/>
                  </a:moveTo>
                  <a:lnTo>
                    <a:pt x="24494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5" name="object 4625"/>
            <p:cNvSpPr/>
            <p:nvPr/>
          </p:nvSpPr>
          <p:spPr>
            <a:xfrm>
              <a:off x="1589890" y="706324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6" name="object 4626"/>
            <p:cNvSpPr/>
            <p:nvPr/>
          </p:nvSpPr>
          <p:spPr>
            <a:xfrm>
              <a:off x="1617888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7" name="object 4627"/>
            <p:cNvSpPr/>
            <p:nvPr/>
          </p:nvSpPr>
          <p:spPr>
            <a:xfrm>
              <a:off x="1617888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30334"/>
                  </a:lnTo>
                </a:path>
                <a:path w="24764" h="1155065">
                  <a:moveTo>
                    <a:pt x="24495" y="27988"/>
                  </a:moveTo>
                  <a:lnTo>
                    <a:pt x="24495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8" name="object 4628"/>
            <p:cNvSpPr/>
            <p:nvPr/>
          </p:nvSpPr>
          <p:spPr>
            <a:xfrm>
              <a:off x="1642384" y="706674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9" name="object 4629"/>
            <p:cNvSpPr/>
            <p:nvPr/>
          </p:nvSpPr>
          <p:spPr>
            <a:xfrm>
              <a:off x="1670380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0" name="object 4630"/>
            <p:cNvSpPr/>
            <p:nvPr/>
          </p:nvSpPr>
          <p:spPr>
            <a:xfrm>
              <a:off x="1670380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30334"/>
                  </a:lnTo>
                </a:path>
                <a:path w="24764" h="1155065">
                  <a:moveTo>
                    <a:pt x="24497" y="27988"/>
                  </a:moveTo>
                  <a:lnTo>
                    <a:pt x="24497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1" name="object 4631"/>
            <p:cNvSpPr/>
            <p:nvPr/>
          </p:nvSpPr>
          <p:spPr>
            <a:xfrm>
              <a:off x="1693124" y="70684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2" name="object 4632"/>
            <p:cNvSpPr/>
            <p:nvPr/>
          </p:nvSpPr>
          <p:spPr>
            <a:xfrm>
              <a:off x="1722871" y="7070252"/>
              <a:ext cx="105410" cy="1183005"/>
            </a:xfrm>
            <a:custGeom>
              <a:avLst/>
              <a:gdLst/>
              <a:ahLst/>
              <a:cxnLst/>
              <a:rect l="l" t="t" r="r" b="b"/>
              <a:pathLst>
                <a:path w="105410" h="1183004">
                  <a:moveTo>
                    <a:pt x="0" y="0"/>
                  </a:moveTo>
                  <a:lnTo>
                    <a:pt x="0" y="1179327"/>
                  </a:lnTo>
                </a:path>
                <a:path w="105410" h="1183004">
                  <a:moveTo>
                    <a:pt x="24498" y="27988"/>
                  </a:moveTo>
                  <a:lnTo>
                    <a:pt x="24498" y="1154831"/>
                  </a:lnTo>
                </a:path>
                <a:path w="105410" h="1183004">
                  <a:moveTo>
                    <a:pt x="52494" y="3492"/>
                  </a:moveTo>
                  <a:lnTo>
                    <a:pt x="52494" y="1179327"/>
                  </a:lnTo>
                </a:path>
                <a:path w="105410" h="1183004">
                  <a:moveTo>
                    <a:pt x="76991" y="27988"/>
                  </a:moveTo>
                  <a:lnTo>
                    <a:pt x="76991" y="1154831"/>
                  </a:lnTo>
                </a:path>
                <a:path w="105410" h="1183004">
                  <a:moveTo>
                    <a:pt x="104987" y="6997"/>
                  </a:moveTo>
                  <a:lnTo>
                    <a:pt x="104987" y="118282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3" name="object 4633"/>
            <p:cNvSpPr/>
            <p:nvPr/>
          </p:nvSpPr>
          <p:spPr>
            <a:xfrm>
              <a:off x="1850600" y="825132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4" name="object 4634"/>
            <p:cNvSpPr/>
            <p:nvPr/>
          </p:nvSpPr>
          <p:spPr>
            <a:xfrm>
              <a:off x="1852353" y="7080742"/>
              <a:ext cx="186055" cy="1176020"/>
            </a:xfrm>
            <a:custGeom>
              <a:avLst/>
              <a:gdLst/>
              <a:ahLst/>
              <a:cxnLst/>
              <a:rect l="l" t="t" r="r" b="b"/>
              <a:pathLst>
                <a:path w="186055" h="1176020">
                  <a:moveTo>
                    <a:pt x="0" y="17498"/>
                  </a:moveTo>
                  <a:lnTo>
                    <a:pt x="0" y="1144341"/>
                  </a:lnTo>
                </a:path>
                <a:path w="186055" h="1176020">
                  <a:moveTo>
                    <a:pt x="27997" y="0"/>
                  </a:moveTo>
                  <a:lnTo>
                    <a:pt x="27997" y="1172335"/>
                  </a:lnTo>
                </a:path>
                <a:path w="186055" h="1176020">
                  <a:moveTo>
                    <a:pt x="52494" y="17498"/>
                  </a:moveTo>
                  <a:lnTo>
                    <a:pt x="52494" y="1175835"/>
                  </a:lnTo>
                </a:path>
                <a:path w="186055" h="1176020">
                  <a:moveTo>
                    <a:pt x="80490" y="3505"/>
                  </a:moveTo>
                  <a:lnTo>
                    <a:pt x="80490" y="1172335"/>
                  </a:lnTo>
                </a:path>
                <a:path w="186055" h="1176020">
                  <a:moveTo>
                    <a:pt x="104987" y="17498"/>
                  </a:moveTo>
                  <a:lnTo>
                    <a:pt x="104987" y="1175835"/>
                  </a:lnTo>
                </a:path>
                <a:path w="186055" h="1176020">
                  <a:moveTo>
                    <a:pt x="132981" y="3505"/>
                  </a:moveTo>
                  <a:lnTo>
                    <a:pt x="132981" y="1172335"/>
                  </a:lnTo>
                </a:path>
                <a:path w="186055" h="1176020">
                  <a:moveTo>
                    <a:pt x="157478" y="17498"/>
                  </a:moveTo>
                  <a:lnTo>
                    <a:pt x="157478" y="1175835"/>
                  </a:lnTo>
                </a:path>
                <a:path w="186055" h="1176020">
                  <a:moveTo>
                    <a:pt x="185474" y="42001"/>
                  </a:moveTo>
                  <a:lnTo>
                    <a:pt x="185474" y="1172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5" name="object 4635"/>
            <p:cNvSpPr/>
            <p:nvPr/>
          </p:nvSpPr>
          <p:spPr>
            <a:xfrm>
              <a:off x="2037828" y="708774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6" name="object 4636"/>
            <p:cNvSpPr/>
            <p:nvPr/>
          </p:nvSpPr>
          <p:spPr>
            <a:xfrm>
              <a:off x="2062325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7" name="object 4637"/>
            <p:cNvSpPr/>
            <p:nvPr/>
          </p:nvSpPr>
          <p:spPr>
            <a:xfrm>
              <a:off x="2062325" y="7098241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26843"/>
                  </a:lnTo>
                </a:path>
                <a:path w="28575" h="1155065">
                  <a:moveTo>
                    <a:pt x="27995" y="24503"/>
                  </a:moveTo>
                  <a:lnTo>
                    <a:pt x="27995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8" name="object 4638"/>
            <p:cNvSpPr/>
            <p:nvPr/>
          </p:nvSpPr>
          <p:spPr>
            <a:xfrm>
              <a:off x="2090320" y="709124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9" name="object 4639"/>
            <p:cNvSpPr/>
            <p:nvPr/>
          </p:nvSpPr>
          <p:spPr>
            <a:xfrm>
              <a:off x="2114816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0" name="object 4640"/>
            <p:cNvSpPr/>
            <p:nvPr/>
          </p:nvSpPr>
          <p:spPr>
            <a:xfrm>
              <a:off x="2114816" y="7098241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26843"/>
                  </a:lnTo>
                </a:path>
                <a:path w="28575" h="1155065">
                  <a:moveTo>
                    <a:pt x="27997" y="24503"/>
                  </a:moveTo>
                  <a:lnTo>
                    <a:pt x="27997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1" name="object 4641"/>
            <p:cNvSpPr/>
            <p:nvPr/>
          </p:nvSpPr>
          <p:spPr>
            <a:xfrm>
              <a:off x="2142813" y="709473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2" name="object 4642"/>
            <p:cNvSpPr/>
            <p:nvPr/>
          </p:nvSpPr>
          <p:spPr>
            <a:xfrm>
              <a:off x="2167310" y="8253074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3" name="object 4643"/>
            <p:cNvSpPr/>
            <p:nvPr/>
          </p:nvSpPr>
          <p:spPr>
            <a:xfrm>
              <a:off x="2167310" y="7098241"/>
              <a:ext cx="262890" cy="1172845"/>
            </a:xfrm>
            <a:custGeom>
              <a:avLst/>
              <a:gdLst/>
              <a:ahLst/>
              <a:cxnLst/>
              <a:rect l="l" t="t" r="r" b="b"/>
              <a:pathLst>
                <a:path w="262889" h="1172845">
                  <a:moveTo>
                    <a:pt x="0" y="0"/>
                  </a:moveTo>
                  <a:lnTo>
                    <a:pt x="0" y="1126843"/>
                  </a:lnTo>
                </a:path>
                <a:path w="262889" h="1172845">
                  <a:moveTo>
                    <a:pt x="27995" y="24503"/>
                  </a:moveTo>
                  <a:lnTo>
                    <a:pt x="27995" y="1154837"/>
                  </a:lnTo>
                </a:path>
                <a:path w="262889" h="1172845">
                  <a:moveTo>
                    <a:pt x="52491" y="0"/>
                  </a:moveTo>
                  <a:lnTo>
                    <a:pt x="52491" y="1165336"/>
                  </a:lnTo>
                </a:path>
                <a:path w="262889" h="1172845">
                  <a:moveTo>
                    <a:pt x="80486" y="24503"/>
                  </a:moveTo>
                  <a:lnTo>
                    <a:pt x="80486" y="1154837"/>
                  </a:lnTo>
                </a:path>
                <a:path w="262889" h="1172845">
                  <a:moveTo>
                    <a:pt x="104984" y="3505"/>
                  </a:moveTo>
                  <a:lnTo>
                    <a:pt x="104984" y="1168836"/>
                  </a:lnTo>
                </a:path>
                <a:path w="262889" h="1172845">
                  <a:moveTo>
                    <a:pt x="132980" y="24503"/>
                  </a:moveTo>
                  <a:lnTo>
                    <a:pt x="132980" y="1154837"/>
                  </a:lnTo>
                </a:path>
                <a:path w="262889" h="1172845">
                  <a:moveTo>
                    <a:pt x="157477" y="6997"/>
                  </a:moveTo>
                  <a:lnTo>
                    <a:pt x="157477" y="1168836"/>
                  </a:lnTo>
                </a:path>
                <a:path w="262889" h="1172845">
                  <a:moveTo>
                    <a:pt x="185473" y="24503"/>
                  </a:moveTo>
                  <a:lnTo>
                    <a:pt x="185473" y="1154837"/>
                  </a:lnTo>
                </a:path>
                <a:path w="262889" h="1172845">
                  <a:moveTo>
                    <a:pt x="209969" y="157477"/>
                  </a:moveTo>
                  <a:lnTo>
                    <a:pt x="209969" y="1172335"/>
                  </a:lnTo>
                </a:path>
                <a:path w="262889" h="1172845">
                  <a:moveTo>
                    <a:pt x="237966" y="293964"/>
                  </a:moveTo>
                  <a:lnTo>
                    <a:pt x="237966" y="1154837"/>
                  </a:lnTo>
                </a:path>
                <a:path w="262889" h="1172845">
                  <a:moveTo>
                    <a:pt x="262462" y="472433"/>
                  </a:moveTo>
                  <a:lnTo>
                    <a:pt x="262462" y="1172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4" name="object 4644"/>
            <p:cNvSpPr/>
            <p:nvPr/>
          </p:nvSpPr>
          <p:spPr>
            <a:xfrm>
              <a:off x="2428020" y="75409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5" name="object 4645"/>
            <p:cNvSpPr/>
            <p:nvPr/>
          </p:nvSpPr>
          <p:spPr>
            <a:xfrm>
              <a:off x="2457768" y="7595177"/>
              <a:ext cx="0" cy="658495"/>
            </a:xfrm>
            <a:custGeom>
              <a:avLst/>
              <a:gdLst/>
              <a:ahLst/>
              <a:cxnLst/>
              <a:rect l="l" t="t" r="r" b="b"/>
              <a:pathLst>
                <a:path h="658495">
                  <a:moveTo>
                    <a:pt x="0" y="0"/>
                  </a:moveTo>
                  <a:lnTo>
                    <a:pt x="0" y="65790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6" name="object 4646"/>
            <p:cNvSpPr/>
            <p:nvPr/>
          </p:nvSpPr>
          <p:spPr>
            <a:xfrm>
              <a:off x="2457768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7" name="object 4647"/>
            <p:cNvSpPr/>
            <p:nvPr/>
          </p:nvSpPr>
          <p:spPr>
            <a:xfrm>
              <a:off x="2482265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8" name="object 4648"/>
            <p:cNvSpPr/>
            <p:nvPr/>
          </p:nvSpPr>
          <p:spPr>
            <a:xfrm>
              <a:off x="2482265" y="7570674"/>
              <a:ext cx="28575" cy="682625"/>
            </a:xfrm>
            <a:custGeom>
              <a:avLst/>
              <a:gdLst/>
              <a:ahLst/>
              <a:cxnLst/>
              <a:rect l="l" t="t" r="r" b="b"/>
              <a:pathLst>
                <a:path w="28575" h="682625">
                  <a:moveTo>
                    <a:pt x="0" y="0"/>
                  </a:moveTo>
                  <a:lnTo>
                    <a:pt x="0" y="654409"/>
                  </a:lnTo>
                </a:path>
                <a:path w="28575" h="682625">
                  <a:moveTo>
                    <a:pt x="27995" y="24503"/>
                  </a:moveTo>
                  <a:lnTo>
                    <a:pt x="27995" y="68240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9" name="object 4649"/>
            <p:cNvSpPr/>
            <p:nvPr/>
          </p:nvSpPr>
          <p:spPr>
            <a:xfrm>
              <a:off x="2510261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0" name="object 4650"/>
            <p:cNvSpPr/>
            <p:nvPr/>
          </p:nvSpPr>
          <p:spPr>
            <a:xfrm>
              <a:off x="2534758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1" name="object 4651"/>
            <p:cNvSpPr/>
            <p:nvPr/>
          </p:nvSpPr>
          <p:spPr>
            <a:xfrm>
              <a:off x="2534758" y="7570674"/>
              <a:ext cx="105410" cy="707390"/>
            </a:xfrm>
            <a:custGeom>
              <a:avLst/>
              <a:gdLst/>
              <a:ahLst/>
              <a:cxnLst/>
              <a:rect l="l" t="t" r="r" b="b"/>
              <a:pathLst>
                <a:path w="105410" h="707390">
                  <a:moveTo>
                    <a:pt x="0" y="0"/>
                  </a:moveTo>
                  <a:lnTo>
                    <a:pt x="0" y="654409"/>
                  </a:lnTo>
                </a:path>
                <a:path w="105410" h="707390">
                  <a:moveTo>
                    <a:pt x="27995" y="34993"/>
                  </a:moveTo>
                  <a:lnTo>
                    <a:pt x="27995" y="682404"/>
                  </a:lnTo>
                </a:path>
                <a:path w="105410" h="707390">
                  <a:moveTo>
                    <a:pt x="52492" y="52491"/>
                  </a:moveTo>
                  <a:lnTo>
                    <a:pt x="52492" y="706901"/>
                  </a:lnTo>
                </a:path>
                <a:path w="105410" h="707390">
                  <a:moveTo>
                    <a:pt x="80488" y="34993"/>
                  </a:moveTo>
                  <a:lnTo>
                    <a:pt x="80488" y="682404"/>
                  </a:lnTo>
                </a:path>
                <a:path w="105410" h="707390">
                  <a:moveTo>
                    <a:pt x="104984" y="52491"/>
                  </a:moveTo>
                  <a:lnTo>
                    <a:pt x="104984" y="70690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2" name="object 4652"/>
            <p:cNvSpPr/>
            <p:nvPr/>
          </p:nvSpPr>
          <p:spPr>
            <a:xfrm>
              <a:off x="2665986" y="827582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3" name="object 4653"/>
            <p:cNvSpPr/>
            <p:nvPr/>
          </p:nvSpPr>
          <p:spPr>
            <a:xfrm>
              <a:off x="2667739" y="7605668"/>
              <a:ext cx="577850" cy="693420"/>
            </a:xfrm>
            <a:custGeom>
              <a:avLst/>
              <a:gdLst/>
              <a:ahLst/>
              <a:cxnLst/>
              <a:rect l="l" t="t" r="r" b="b"/>
              <a:pathLst>
                <a:path w="577850" h="693420">
                  <a:moveTo>
                    <a:pt x="0" y="0"/>
                  </a:moveTo>
                  <a:lnTo>
                    <a:pt x="0" y="647410"/>
                  </a:lnTo>
                </a:path>
                <a:path w="577850" h="693420">
                  <a:moveTo>
                    <a:pt x="24497" y="17498"/>
                  </a:moveTo>
                  <a:lnTo>
                    <a:pt x="24497" y="671907"/>
                  </a:lnTo>
                </a:path>
                <a:path w="577850" h="693420">
                  <a:moveTo>
                    <a:pt x="52492" y="0"/>
                  </a:moveTo>
                  <a:lnTo>
                    <a:pt x="52492" y="675407"/>
                  </a:lnTo>
                </a:path>
                <a:path w="577850" h="693420">
                  <a:moveTo>
                    <a:pt x="76989" y="17498"/>
                  </a:moveTo>
                  <a:lnTo>
                    <a:pt x="76989" y="671907"/>
                  </a:lnTo>
                </a:path>
                <a:path w="577850" h="693420">
                  <a:moveTo>
                    <a:pt x="104985" y="0"/>
                  </a:moveTo>
                  <a:lnTo>
                    <a:pt x="104985" y="675407"/>
                  </a:lnTo>
                </a:path>
                <a:path w="577850" h="693420">
                  <a:moveTo>
                    <a:pt x="129481" y="17498"/>
                  </a:moveTo>
                  <a:lnTo>
                    <a:pt x="129481" y="671907"/>
                  </a:lnTo>
                </a:path>
                <a:path w="577850" h="693420">
                  <a:moveTo>
                    <a:pt x="157477" y="0"/>
                  </a:moveTo>
                  <a:lnTo>
                    <a:pt x="157477" y="678906"/>
                  </a:lnTo>
                </a:path>
                <a:path w="577850" h="693420">
                  <a:moveTo>
                    <a:pt x="181974" y="17498"/>
                  </a:moveTo>
                  <a:lnTo>
                    <a:pt x="181974" y="671907"/>
                  </a:lnTo>
                </a:path>
                <a:path w="577850" h="693420">
                  <a:moveTo>
                    <a:pt x="209970" y="0"/>
                  </a:moveTo>
                  <a:lnTo>
                    <a:pt x="209970" y="678906"/>
                  </a:lnTo>
                </a:path>
                <a:path w="577850" h="693420">
                  <a:moveTo>
                    <a:pt x="234467" y="17498"/>
                  </a:moveTo>
                  <a:lnTo>
                    <a:pt x="234467" y="671907"/>
                  </a:lnTo>
                </a:path>
                <a:path w="577850" h="693420">
                  <a:moveTo>
                    <a:pt x="262463" y="0"/>
                  </a:moveTo>
                  <a:lnTo>
                    <a:pt x="262463" y="682406"/>
                  </a:lnTo>
                </a:path>
                <a:path w="577850" h="693420">
                  <a:moveTo>
                    <a:pt x="286960" y="17498"/>
                  </a:moveTo>
                  <a:lnTo>
                    <a:pt x="286960" y="671907"/>
                  </a:lnTo>
                </a:path>
                <a:path w="577850" h="693420">
                  <a:moveTo>
                    <a:pt x="314956" y="0"/>
                  </a:moveTo>
                  <a:lnTo>
                    <a:pt x="314956" y="682406"/>
                  </a:lnTo>
                </a:path>
                <a:path w="577850" h="693420">
                  <a:moveTo>
                    <a:pt x="339451" y="17498"/>
                  </a:moveTo>
                  <a:lnTo>
                    <a:pt x="339451" y="671907"/>
                  </a:lnTo>
                </a:path>
                <a:path w="577850" h="693420">
                  <a:moveTo>
                    <a:pt x="367447" y="0"/>
                  </a:moveTo>
                  <a:lnTo>
                    <a:pt x="367447" y="685905"/>
                  </a:lnTo>
                </a:path>
                <a:path w="577850" h="693420">
                  <a:moveTo>
                    <a:pt x="391944" y="17498"/>
                  </a:moveTo>
                  <a:lnTo>
                    <a:pt x="391944" y="671907"/>
                  </a:lnTo>
                </a:path>
                <a:path w="577850" h="693420">
                  <a:moveTo>
                    <a:pt x="419940" y="0"/>
                  </a:moveTo>
                  <a:lnTo>
                    <a:pt x="419940" y="685905"/>
                  </a:lnTo>
                </a:path>
                <a:path w="577850" h="693420">
                  <a:moveTo>
                    <a:pt x="444437" y="17498"/>
                  </a:moveTo>
                  <a:lnTo>
                    <a:pt x="444437" y="671907"/>
                  </a:lnTo>
                </a:path>
                <a:path w="577850" h="693420">
                  <a:moveTo>
                    <a:pt x="472433" y="0"/>
                  </a:moveTo>
                  <a:lnTo>
                    <a:pt x="472433" y="689405"/>
                  </a:lnTo>
                </a:path>
                <a:path w="577850" h="693420">
                  <a:moveTo>
                    <a:pt x="496930" y="17498"/>
                  </a:moveTo>
                  <a:lnTo>
                    <a:pt x="496930" y="671907"/>
                  </a:lnTo>
                </a:path>
                <a:path w="577850" h="693420">
                  <a:moveTo>
                    <a:pt x="524926" y="0"/>
                  </a:moveTo>
                  <a:lnTo>
                    <a:pt x="524926" y="689405"/>
                  </a:lnTo>
                </a:path>
                <a:path w="577850" h="693420">
                  <a:moveTo>
                    <a:pt x="549422" y="17498"/>
                  </a:moveTo>
                  <a:lnTo>
                    <a:pt x="549422" y="671907"/>
                  </a:lnTo>
                </a:path>
                <a:path w="577850" h="693420">
                  <a:moveTo>
                    <a:pt x="577418" y="0"/>
                  </a:moveTo>
                  <a:lnTo>
                    <a:pt x="577418" y="69290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4" name="object 4654"/>
            <p:cNvSpPr/>
            <p:nvPr/>
          </p:nvSpPr>
          <p:spPr>
            <a:xfrm>
              <a:off x="3269654" y="7605668"/>
              <a:ext cx="186055" cy="700405"/>
            </a:xfrm>
            <a:custGeom>
              <a:avLst/>
              <a:gdLst/>
              <a:ahLst/>
              <a:cxnLst/>
              <a:rect l="l" t="t" r="r" b="b"/>
              <a:pathLst>
                <a:path w="186054" h="700404">
                  <a:moveTo>
                    <a:pt x="0" y="17498"/>
                  </a:moveTo>
                  <a:lnTo>
                    <a:pt x="0" y="671907"/>
                  </a:lnTo>
                </a:path>
                <a:path w="186054" h="700404">
                  <a:moveTo>
                    <a:pt x="27995" y="0"/>
                  </a:moveTo>
                  <a:lnTo>
                    <a:pt x="27995" y="692904"/>
                  </a:lnTo>
                </a:path>
                <a:path w="186054" h="700404">
                  <a:moveTo>
                    <a:pt x="52492" y="17498"/>
                  </a:moveTo>
                  <a:lnTo>
                    <a:pt x="52492" y="671907"/>
                  </a:lnTo>
                </a:path>
                <a:path w="186054" h="700404">
                  <a:moveTo>
                    <a:pt x="80488" y="0"/>
                  </a:moveTo>
                  <a:lnTo>
                    <a:pt x="80488" y="696404"/>
                  </a:lnTo>
                </a:path>
                <a:path w="186054" h="700404">
                  <a:moveTo>
                    <a:pt x="104984" y="17498"/>
                  </a:moveTo>
                  <a:lnTo>
                    <a:pt x="104984" y="671907"/>
                  </a:lnTo>
                </a:path>
                <a:path w="186054" h="700404">
                  <a:moveTo>
                    <a:pt x="132980" y="0"/>
                  </a:moveTo>
                  <a:lnTo>
                    <a:pt x="132980" y="696404"/>
                  </a:lnTo>
                </a:path>
                <a:path w="186054" h="700404">
                  <a:moveTo>
                    <a:pt x="157477" y="17498"/>
                  </a:moveTo>
                  <a:lnTo>
                    <a:pt x="157477" y="671907"/>
                  </a:lnTo>
                </a:path>
                <a:path w="186054" h="700404">
                  <a:moveTo>
                    <a:pt x="185473" y="0"/>
                  </a:moveTo>
                  <a:lnTo>
                    <a:pt x="185473" y="69990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5" name="object 4655"/>
            <p:cNvSpPr/>
            <p:nvPr/>
          </p:nvSpPr>
          <p:spPr>
            <a:xfrm>
              <a:off x="3477872" y="830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6" name="object 4656"/>
            <p:cNvSpPr/>
            <p:nvPr/>
          </p:nvSpPr>
          <p:spPr>
            <a:xfrm>
              <a:off x="3479624" y="7605668"/>
              <a:ext cx="28575" cy="700405"/>
            </a:xfrm>
            <a:custGeom>
              <a:avLst/>
              <a:gdLst/>
              <a:ahLst/>
              <a:cxnLst/>
              <a:rect l="l" t="t" r="r" b="b"/>
              <a:pathLst>
                <a:path w="28575" h="700404">
                  <a:moveTo>
                    <a:pt x="0" y="17498"/>
                  </a:moveTo>
                  <a:lnTo>
                    <a:pt x="0" y="671907"/>
                  </a:lnTo>
                </a:path>
                <a:path w="28575" h="700404">
                  <a:moveTo>
                    <a:pt x="27995" y="0"/>
                  </a:moveTo>
                  <a:lnTo>
                    <a:pt x="27995" y="69990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7" name="object 4657"/>
            <p:cNvSpPr/>
            <p:nvPr/>
          </p:nvSpPr>
          <p:spPr>
            <a:xfrm>
              <a:off x="3530365" y="830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8" name="object 4658"/>
            <p:cNvSpPr/>
            <p:nvPr/>
          </p:nvSpPr>
          <p:spPr>
            <a:xfrm>
              <a:off x="3532117" y="7605668"/>
              <a:ext cx="735330" cy="724535"/>
            </a:xfrm>
            <a:custGeom>
              <a:avLst/>
              <a:gdLst/>
              <a:ahLst/>
              <a:cxnLst/>
              <a:rect l="l" t="t" r="r" b="b"/>
              <a:pathLst>
                <a:path w="735329" h="724534">
                  <a:moveTo>
                    <a:pt x="0" y="17498"/>
                  </a:moveTo>
                  <a:lnTo>
                    <a:pt x="0" y="671907"/>
                  </a:lnTo>
                </a:path>
                <a:path w="735329" h="724534">
                  <a:moveTo>
                    <a:pt x="27995" y="0"/>
                  </a:moveTo>
                  <a:lnTo>
                    <a:pt x="27995" y="699903"/>
                  </a:lnTo>
                </a:path>
                <a:path w="735329" h="724534">
                  <a:moveTo>
                    <a:pt x="52491" y="17498"/>
                  </a:moveTo>
                  <a:lnTo>
                    <a:pt x="52491" y="703403"/>
                  </a:lnTo>
                </a:path>
                <a:path w="735329" h="724534">
                  <a:moveTo>
                    <a:pt x="80488" y="0"/>
                  </a:moveTo>
                  <a:lnTo>
                    <a:pt x="80488" y="699903"/>
                  </a:lnTo>
                </a:path>
                <a:path w="735329" h="724534">
                  <a:moveTo>
                    <a:pt x="104984" y="17498"/>
                  </a:moveTo>
                  <a:lnTo>
                    <a:pt x="104984" y="703403"/>
                  </a:lnTo>
                </a:path>
                <a:path w="735329" h="724534">
                  <a:moveTo>
                    <a:pt x="132980" y="0"/>
                  </a:moveTo>
                  <a:lnTo>
                    <a:pt x="132980" y="699903"/>
                  </a:lnTo>
                </a:path>
                <a:path w="735329" h="724534">
                  <a:moveTo>
                    <a:pt x="157477" y="17498"/>
                  </a:moveTo>
                  <a:lnTo>
                    <a:pt x="157477" y="706902"/>
                  </a:lnTo>
                </a:path>
                <a:path w="735329" h="724534">
                  <a:moveTo>
                    <a:pt x="185473" y="0"/>
                  </a:moveTo>
                  <a:lnTo>
                    <a:pt x="185473" y="699903"/>
                  </a:lnTo>
                </a:path>
                <a:path w="735329" h="724534">
                  <a:moveTo>
                    <a:pt x="209970" y="17498"/>
                  </a:moveTo>
                  <a:lnTo>
                    <a:pt x="209970" y="706902"/>
                  </a:lnTo>
                </a:path>
                <a:path w="735329" h="724534">
                  <a:moveTo>
                    <a:pt x="237966" y="0"/>
                  </a:moveTo>
                  <a:lnTo>
                    <a:pt x="237966" y="699903"/>
                  </a:lnTo>
                </a:path>
                <a:path w="735329" h="724534">
                  <a:moveTo>
                    <a:pt x="262462" y="17498"/>
                  </a:moveTo>
                  <a:lnTo>
                    <a:pt x="262462" y="710402"/>
                  </a:lnTo>
                </a:path>
                <a:path w="735329" h="724534">
                  <a:moveTo>
                    <a:pt x="290457" y="0"/>
                  </a:moveTo>
                  <a:lnTo>
                    <a:pt x="290457" y="699903"/>
                  </a:lnTo>
                </a:path>
                <a:path w="735329" h="724534">
                  <a:moveTo>
                    <a:pt x="314954" y="17498"/>
                  </a:moveTo>
                  <a:lnTo>
                    <a:pt x="314954" y="710402"/>
                  </a:lnTo>
                </a:path>
                <a:path w="735329" h="724534">
                  <a:moveTo>
                    <a:pt x="342950" y="0"/>
                  </a:moveTo>
                  <a:lnTo>
                    <a:pt x="342950" y="699903"/>
                  </a:lnTo>
                </a:path>
                <a:path w="735329" h="724534">
                  <a:moveTo>
                    <a:pt x="367447" y="17498"/>
                  </a:moveTo>
                  <a:lnTo>
                    <a:pt x="367447" y="713901"/>
                  </a:lnTo>
                </a:path>
                <a:path w="735329" h="724534">
                  <a:moveTo>
                    <a:pt x="395443" y="0"/>
                  </a:moveTo>
                  <a:lnTo>
                    <a:pt x="395443" y="699903"/>
                  </a:lnTo>
                </a:path>
                <a:path w="735329" h="724534">
                  <a:moveTo>
                    <a:pt x="419940" y="17498"/>
                  </a:moveTo>
                  <a:lnTo>
                    <a:pt x="419940" y="713901"/>
                  </a:lnTo>
                </a:path>
                <a:path w="735329" h="724534">
                  <a:moveTo>
                    <a:pt x="447935" y="0"/>
                  </a:moveTo>
                  <a:lnTo>
                    <a:pt x="447935" y="699903"/>
                  </a:lnTo>
                </a:path>
                <a:path w="735329" h="724534">
                  <a:moveTo>
                    <a:pt x="472432" y="17498"/>
                  </a:moveTo>
                  <a:lnTo>
                    <a:pt x="472432" y="717401"/>
                  </a:lnTo>
                </a:path>
                <a:path w="735329" h="724534">
                  <a:moveTo>
                    <a:pt x="500428" y="0"/>
                  </a:moveTo>
                  <a:lnTo>
                    <a:pt x="500428" y="699903"/>
                  </a:lnTo>
                </a:path>
                <a:path w="735329" h="724534">
                  <a:moveTo>
                    <a:pt x="524925" y="17498"/>
                  </a:moveTo>
                  <a:lnTo>
                    <a:pt x="524925" y="717401"/>
                  </a:lnTo>
                </a:path>
                <a:path w="735329" h="724534">
                  <a:moveTo>
                    <a:pt x="552921" y="0"/>
                  </a:moveTo>
                  <a:lnTo>
                    <a:pt x="552921" y="699903"/>
                  </a:lnTo>
                </a:path>
                <a:path w="735329" h="724534">
                  <a:moveTo>
                    <a:pt x="577418" y="17498"/>
                  </a:moveTo>
                  <a:lnTo>
                    <a:pt x="577418" y="720900"/>
                  </a:lnTo>
                </a:path>
                <a:path w="735329" h="724534">
                  <a:moveTo>
                    <a:pt x="605414" y="0"/>
                  </a:moveTo>
                  <a:lnTo>
                    <a:pt x="605414" y="699903"/>
                  </a:lnTo>
                </a:path>
                <a:path w="735329" h="724534">
                  <a:moveTo>
                    <a:pt x="629909" y="17498"/>
                  </a:moveTo>
                  <a:lnTo>
                    <a:pt x="629909" y="720900"/>
                  </a:lnTo>
                </a:path>
                <a:path w="735329" h="724534">
                  <a:moveTo>
                    <a:pt x="657905" y="0"/>
                  </a:moveTo>
                  <a:lnTo>
                    <a:pt x="657905" y="699903"/>
                  </a:lnTo>
                </a:path>
                <a:path w="735329" h="724534">
                  <a:moveTo>
                    <a:pt x="682402" y="17498"/>
                  </a:moveTo>
                  <a:lnTo>
                    <a:pt x="682402" y="724400"/>
                  </a:lnTo>
                </a:path>
                <a:path w="735329" h="724534">
                  <a:moveTo>
                    <a:pt x="710398" y="0"/>
                  </a:moveTo>
                  <a:lnTo>
                    <a:pt x="710398" y="699903"/>
                  </a:lnTo>
                </a:path>
                <a:path w="735329" h="724534">
                  <a:moveTo>
                    <a:pt x="734895" y="17498"/>
                  </a:moveTo>
                  <a:lnTo>
                    <a:pt x="734895" y="72440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9" name="object 4659"/>
            <p:cNvSpPr/>
            <p:nvPr/>
          </p:nvSpPr>
          <p:spPr>
            <a:xfrm>
              <a:off x="4293256" y="832831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0" name="object 4660"/>
            <p:cNvSpPr/>
            <p:nvPr/>
          </p:nvSpPr>
          <p:spPr>
            <a:xfrm>
              <a:off x="4295009" y="7605668"/>
              <a:ext cx="840105" cy="752475"/>
            </a:xfrm>
            <a:custGeom>
              <a:avLst/>
              <a:gdLst/>
              <a:ahLst/>
              <a:cxnLst/>
              <a:rect l="l" t="t" r="r" b="b"/>
              <a:pathLst>
                <a:path w="840104" h="752475">
                  <a:moveTo>
                    <a:pt x="0" y="0"/>
                  </a:moveTo>
                  <a:lnTo>
                    <a:pt x="0" y="699903"/>
                  </a:lnTo>
                </a:path>
                <a:path w="840104" h="752475">
                  <a:moveTo>
                    <a:pt x="24497" y="17498"/>
                  </a:moveTo>
                  <a:lnTo>
                    <a:pt x="24497" y="724400"/>
                  </a:lnTo>
                </a:path>
                <a:path w="840104" h="752475">
                  <a:moveTo>
                    <a:pt x="52492" y="0"/>
                  </a:moveTo>
                  <a:lnTo>
                    <a:pt x="52492" y="727899"/>
                  </a:lnTo>
                </a:path>
                <a:path w="840104" h="752475">
                  <a:moveTo>
                    <a:pt x="76988" y="17498"/>
                  </a:moveTo>
                  <a:lnTo>
                    <a:pt x="76988" y="724400"/>
                  </a:lnTo>
                </a:path>
                <a:path w="840104" h="752475">
                  <a:moveTo>
                    <a:pt x="104985" y="0"/>
                  </a:moveTo>
                  <a:lnTo>
                    <a:pt x="104985" y="727899"/>
                  </a:lnTo>
                </a:path>
                <a:path w="840104" h="752475">
                  <a:moveTo>
                    <a:pt x="129481" y="17498"/>
                  </a:moveTo>
                  <a:lnTo>
                    <a:pt x="129481" y="724400"/>
                  </a:lnTo>
                </a:path>
                <a:path w="840104" h="752475">
                  <a:moveTo>
                    <a:pt x="157477" y="0"/>
                  </a:moveTo>
                  <a:lnTo>
                    <a:pt x="157477" y="731399"/>
                  </a:lnTo>
                </a:path>
                <a:path w="840104" h="752475">
                  <a:moveTo>
                    <a:pt x="181974" y="17498"/>
                  </a:moveTo>
                  <a:lnTo>
                    <a:pt x="181974" y="724400"/>
                  </a:lnTo>
                </a:path>
                <a:path w="840104" h="752475">
                  <a:moveTo>
                    <a:pt x="209970" y="0"/>
                  </a:moveTo>
                  <a:lnTo>
                    <a:pt x="209970" y="731399"/>
                  </a:lnTo>
                </a:path>
                <a:path w="840104" h="752475">
                  <a:moveTo>
                    <a:pt x="234467" y="17498"/>
                  </a:moveTo>
                  <a:lnTo>
                    <a:pt x="234467" y="724400"/>
                  </a:lnTo>
                </a:path>
                <a:path w="840104" h="752475">
                  <a:moveTo>
                    <a:pt x="262463" y="0"/>
                  </a:moveTo>
                  <a:lnTo>
                    <a:pt x="262463" y="734898"/>
                  </a:lnTo>
                </a:path>
                <a:path w="840104" h="752475">
                  <a:moveTo>
                    <a:pt x="286959" y="17498"/>
                  </a:moveTo>
                  <a:lnTo>
                    <a:pt x="286959" y="724400"/>
                  </a:lnTo>
                </a:path>
                <a:path w="840104" h="752475">
                  <a:moveTo>
                    <a:pt x="314954" y="0"/>
                  </a:moveTo>
                  <a:lnTo>
                    <a:pt x="314954" y="734898"/>
                  </a:lnTo>
                </a:path>
                <a:path w="840104" h="752475">
                  <a:moveTo>
                    <a:pt x="339451" y="17498"/>
                  </a:moveTo>
                  <a:lnTo>
                    <a:pt x="339451" y="724400"/>
                  </a:lnTo>
                </a:path>
                <a:path w="840104" h="752475">
                  <a:moveTo>
                    <a:pt x="367447" y="0"/>
                  </a:moveTo>
                  <a:lnTo>
                    <a:pt x="367447" y="738398"/>
                  </a:lnTo>
                </a:path>
                <a:path w="840104" h="752475">
                  <a:moveTo>
                    <a:pt x="391944" y="17498"/>
                  </a:moveTo>
                  <a:lnTo>
                    <a:pt x="391944" y="724400"/>
                  </a:lnTo>
                </a:path>
                <a:path w="840104" h="752475">
                  <a:moveTo>
                    <a:pt x="419940" y="0"/>
                  </a:moveTo>
                  <a:lnTo>
                    <a:pt x="419940" y="738398"/>
                  </a:lnTo>
                </a:path>
                <a:path w="840104" h="752475">
                  <a:moveTo>
                    <a:pt x="444437" y="17498"/>
                  </a:moveTo>
                  <a:lnTo>
                    <a:pt x="444437" y="724400"/>
                  </a:lnTo>
                </a:path>
                <a:path w="840104" h="752475">
                  <a:moveTo>
                    <a:pt x="472433" y="0"/>
                  </a:moveTo>
                  <a:lnTo>
                    <a:pt x="472433" y="741898"/>
                  </a:lnTo>
                </a:path>
                <a:path w="840104" h="752475">
                  <a:moveTo>
                    <a:pt x="496930" y="17498"/>
                  </a:moveTo>
                  <a:lnTo>
                    <a:pt x="496930" y="724400"/>
                  </a:lnTo>
                </a:path>
                <a:path w="840104" h="752475">
                  <a:moveTo>
                    <a:pt x="524925" y="0"/>
                  </a:moveTo>
                  <a:lnTo>
                    <a:pt x="524925" y="741898"/>
                  </a:lnTo>
                </a:path>
                <a:path w="840104" h="752475">
                  <a:moveTo>
                    <a:pt x="549422" y="17498"/>
                  </a:moveTo>
                  <a:lnTo>
                    <a:pt x="549422" y="724400"/>
                  </a:lnTo>
                </a:path>
                <a:path w="840104" h="752475">
                  <a:moveTo>
                    <a:pt x="577418" y="0"/>
                  </a:moveTo>
                  <a:lnTo>
                    <a:pt x="577418" y="741898"/>
                  </a:lnTo>
                </a:path>
                <a:path w="840104" h="752475">
                  <a:moveTo>
                    <a:pt x="601915" y="17498"/>
                  </a:moveTo>
                  <a:lnTo>
                    <a:pt x="601915" y="724400"/>
                  </a:lnTo>
                </a:path>
                <a:path w="840104" h="752475">
                  <a:moveTo>
                    <a:pt x="629911" y="0"/>
                  </a:moveTo>
                  <a:lnTo>
                    <a:pt x="629911" y="745397"/>
                  </a:lnTo>
                </a:path>
                <a:path w="840104" h="752475">
                  <a:moveTo>
                    <a:pt x="654406" y="17498"/>
                  </a:moveTo>
                  <a:lnTo>
                    <a:pt x="654406" y="724400"/>
                  </a:lnTo>
                </a:path>
                <a:path w="840104" h="752475">
                  <a:moveTo>
                    <a:pt x="682402" y="0"/>
                  </a:moveTo>
                  <a:lnTo>
                    <a:pt x="682402" y="745397"/>
                  </a:lnTo>
                </a:path>
                <a:path w="840104" h="752475">
                  <a:moveTo>
                    <a:pt x="706899" y="17498"/>
                  </a:moveTo>
                  <a:lnTo>
                    <a:pt x="706899" y="724400"/>
                  </a:lnTo>
                </a:path>
                <a:path w="840104" h="752475">
                  <a:moveTo>
                    <a:pt x="734895" y="0"/>
                  </a:moveTo>
                  <a:lnTo>
                    <a:pt x="734895" y="748897"/>
                  </a:lnTo>
                </a:path>
                <a:path w="840104" h="752475">
                  <a:moveTo>
                    <a:pt x="759392" y="17498"/>
                  </a:moveTo>
                  <a:lnTo>
                    <a:pt x="759392" y="724400"/>
                  </a:lnTo>
                </a:path>
                <a:path w="840104" h="752475">
                  <a:moveTo>
                    <a:pt x="787388" y="0"/>
                  </a:moveTo>
                  <a:lnTo>
                    <a:pt x="787388" y="748897"/>
                  </a:lnTo>
                </a:path>
                <a:path w="840104" h="752475">
                  <a:moveTo>
                    <a:pt x="811884" y="17498"/>
                  </a:moveTo>
                  <a:lnTo>
                    <a:pt x="811884" y="724400"/>
                  </a:lnTo>
                </a:path>
                <a:path w="840104" h="752475">
                  <a:moveTo>
                    <a:pt x="839881" y="0"/>
                  </a:moveTo>
                  <a:lnTo>
                    <a:pt x="839881" y="75239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1" name="object 4661"/>
            <p:cNvSpPr/>
            <p:nvPr/>
          </p:nvSpPr>
          <p:spPr>
            <a:xfrm>
              <a:off x="5157634" y="835631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2" name="object 4662"/>
            <p:cNvSpPr/>
            <p:nvPr/>
          </p:nvSpPr>
          <p:spPr>
            <a:xfrm>
              <a:off x="5159386" y="7605668"/>
              <a:ext cx="735330" cy="777240"/>
            </a:xfrm>
            <a:custGeom>
              <a:avLst/>
              <a:gdLst/>
              <a:ahLst/>
              <a:cxnLst/>
              <a:rect l="l" t="t" r="r" b="b"/>
              <a:pathLst>
                <a:path w="735329" h="777240">
                  <a:moveTo>
                    <a:pt x="0" y="17498"/>
                  </a:moveTo>
                  <a:lnTo>
                    <a:pt x="0" y="724400"/>
                  </a:lnTo>
                </a:path>
                <a:path w="735329" h="777240">
                  <a:moveTo>
                    <a:pt x="27997" y="0"/>
                  </a:moveTo>
                  <a:lnTo>
                    <a:pt x="27997" y="752396"/>
                  </a:lnTo>
                </a:path>
                <a:path w="735329" h="777240">
                  <a:moveTo>
                    <a:pt x="52492" y="17498"/>
                  </a:moveTo>
                  <a:lnTo>
                    <a:pt x="52492" y="755896"/>
                  </a:lnTo>
                </a:path>
                <a:path w="735329" h="777240">
                  <a:moveTo>
                    <a:pt x="80488" y="0"/>
                  </a:moveTo>
                  <a:lnTo>
                    <a:pt x="80488" y="752396"/>
                  </a:lnTo>
                </a:path>
                <a:path w="735329" h="777240">
                  <a:moveTo>
                    <a:pt x="104985" y="17498"/>
                  </a:moveTo>
                  <a:lnTo>
                    <a:pt x="104985" y="755896"/>
                  </a:lnTo>
                </a:path>
                <a:path w="735329" h="777240">
                  <a:moveTo>
                    <a:pt x="132981" y="0"/>
                  </a:moveTo>
                  <a:lnTo>
                    <a:pt x="132981" y="752396"/>
                  </a:lnTo>
                </a:path>
                <a:path w="735329" h="777240">
                  <a:moveTo>
                    <a:pt x="157478" y="17498"/>
                  </a:moveTo>
                  <a:lnTo>
                    <a:pt x="157478" y="759395"/>
                  </a:lnTo>
                </a:path>
                <a:path w="735329" h="777240">
                  <a:moveTo>
                    <a:pt x="185474" y="0"/>
                  </a:moveTo>
                  <a:lnTo>
                    <a:pt x="185474" y="752396"/>
                  </a:lnTo>
                </a:path>
                <a:path w="735329" h="777240">
                  <a:moveTo>
                    <a:pt x="209970" y="17498"/>
                  </a:moveTo>
                  <a:lnTo>
                    <a:pt x="209970" y="759395"/>
                  </a:lnTo>
                </a:path>
                <a:path w="735329" h="777240">
                  <a:moveTo>
                    <a:pt x="237966" y="0"/>
                  </a:moveTo>
                  <a:lnTo>
                    <a:pt x="237966" y="752396"/>
                  </a:lnTo>
                </a:path>
                <a:path w="735329" h="777240">
                  <a:moveTo>
                    <a:pt x="262463" y="17498"/>
                  </a:moveTo>
                  <a:lnTo>
                    <a:pt x="262463" y="762895"/>
                  </a:lnTo>
                </a:path>
                <a:path w="735329" h="777240">
                  <a:moveTo>
                    <a:pt x="290459" y="0"/>
                  </a:moveTo>
                  <a:lnTo>
                    <a:pt x="290459" y="752396"/>
                  </a:lnTo>
                </a:path>
                <a:path w="735329" h="777240">
                  <a:moveTo>
                    <a:pt x="314956" y="17498"/>
                  </a:moveTo>
                  <a:lnTo>
                    <a:pt x="314956" y="762895"/>
                  </a:lnTo>
                </a:path>
                <a:path w="735329" h="777240">
                  <a:moveTo>
                    <a:pt x="342952" y="0"/>
                  </a:moveTo>
                  <a:lnTo>
                    <a:pt x="342952" y="752396"/>
                  </a:lnTo>
                </a:path>
                <a:path w="735329" h="777240">
                  <a:moveTo>
                    <a:pt x="367449" y="17498"/>
                  </a:moveTo>
                  <a:lnTo>
                    <a:pt x="367449" y="762895"/>
                  </a:lnTo>
                </a:path>
                <a:path w="735329" h="777240">
                  <a:moveTo>
                    <a:pt x="395443" y="0"/>
                  </a:moveTo>
                  <a:lnTo>
                    <a:pt x="395443" y="752396"/>
                  </a:lnTo>
                </a:path>
                <a:path w="735329" h="777240">
                  <a:moveTo>
                    <a:pt x="419940" y="17498"/>
                  </a:moveTo>
                  <a:lnTo>
                    <a:pt x="419940" y="766394"/>
                  </a:lnTo>
                </a:path>
                <a:path w="735329" h="777240">
                  <a:moveTo>
                    <a:pt x="447936" y="0"/>
                  </a:moveTo>
                  <a:lnTo>
                    <a:pt x="447936" y="752396"/>
                  </a:lnTo>
                </a:path>
                <a:path w="735329" h="777240">
                  <a:moveTo>
                    <a:pt x="472433" y="17498"/>
                  </a:moveTo>
                  <a:lnTo>
                    <a:pt x="472433" y="766394"/>
                  </a:lnTo>
                </a:path>
                <a:path w="735329" h="777240">
                  <a:moveTo>
                    <a:pt x="500429" y="0"/>
                  </a:moveTo>
                  <a:lnTo>
                    <a:pt x="500429" y="752396"/>
                  </a:lnTo>
                </a:path>
                <a:path w="735329" h="777240">
                  <a:moveTo>
                    <a:pt x="524926" y="17498"/>
                  </a:moveTo>
                  <a:lnTo>
                    <a:pt x="524926" y="769894"/>
                  </a:lnTo>
                </a:path>
                <a:path w="735329" h="777240">
                  <a:moveTo>
                    <a:pt x="552922" y="0"/>
                  </a:moveTo>
                  <a:lnTo>
                    <a:pt x="552922" y="752396"/>
                  </a:lnTo>
                </a:path>
                <a:path w="735329" h="777240">
                  <a:moveTo>
                    <a:pt x="577418" y="17498"/>
                  </a:moveTo>
                  <a:lnTo>
                    <a:pt x="577418" y="769894"/>
                  </a:lnTo>
                </a:path>
                <a:path w="735329" h="777240">
                  <a:moveTo>
                    <a:pt x="605414" y="0"/>
                  </a:moveTo>
                  <a:lnTo>
                    <a:pt x="605414" y="752396"/>
                  </a:lnTo>
                </a:path>
                <a:path w="735329" h="777240">
                  <a:moveTo>
                    <a:pt x="629911" y="17498"/>
                  </a:moveTo>
                  <a:lnTo>
                    <a:pt x="629911" y="773393"/>
                  </a:lnTo>
                </a:path>
                <a:path w="735329" h="777240">
                  <a:moveTo>
                    <a:pt x="657906" y="0"/>
                  </a:moveTo>
                  <a:lnTo>
                    <a:pt x="657906" y="752396"/>
                  </a:lnTo>
                </a:path>
                <a:path w="735329" h="777240">
                  <a:moveTo>
                    <a:pt x="682404" y="17498"/>
                  </a:moveTo>
                  <a:lnTo>
                    <a:pt x="682404" y="773393"/>
                  </a:lnTo>
                </a:path>
                <a:path w="735329" h="777240">
                  <a:moveTo>
                    <a:pt x="710399" y="0"/>
                  </a:moveTo>
                  <a:lnTo>
                    <a:pt x="710399" y="752396"/>
                  </a:lnTo>
                </a:path>
                <a:path w="735329" h="777240">
                  <a:moveTo>
                    <a:pt x="734896" y="17498"/>
                  </a:moveTo>
                  <a:lnTo>
                    <a:pt x="734896" y="7768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3" name="object 4663"/>
            <p:cNvSpPr/>
            <p:nvPr/>
          </p:nvSpPr>
          <p:spPr>
            <a:xfrm>
              <a:off x="592227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4" name="object 4664"/>
            <p:cNvSpPr/>
            <p:nvPr/>
          </p:nvSpPr>
          <p:spPr>
            <a:xfrm>
              <a:off x="592227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5" name="object 4665"/>
            <p:cNvSpPr/>
            <p:nvPr/>
          </p:nvSpPr>
          <p:spPr>
            <a:xfrm>
              <a:off x="594677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6" name="object 4666"/>
            <p:cNvSpPr/>
            <p:nvPr/>
          </p:nvSpPr>
          <p:spPr>
            <a:xfrm>
              <a:off x="594677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7" name="object 4667"/>
            <p:cNvSpPr/>
            <p:nvPr/>
          </p:nvSpPr>
          <p:spPr>
            <a:xfrm>
              <a:off x="594677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8" name="object 4668"/>
            <p:cNvSpPr/>
            <p:nvPr/>
          </p:nvSpPr>
          <p:spPr>
            <a:xfrm>
              <a:off x="5974772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9" name="object 4669"/>
            <p:cNvSpPr/>
            <p:nvPr/>
          </p:nvSpPr>
          <p:spPr>
            <a:xfrm>
              <a:off x="597477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0" name="object 4670"/>
            <p:cNvSpPr/>
            <p:nvPr/>
          </p:nvSpPr>
          <p:spPr>
            <a:xfrm>
              <a:off x="597477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1" name="object 4671"/>
            <p:cNvSpPr/>
            <p:nvPr/>
          </p:nvSpPr>
          <p:spPr>
            <a:xfrm>
              <a:off x="599926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2" name="object 4672"/>
            <p:cNvSpPr/>
            <p:nvPr/>
          </p:nvSpPr>
          <p:spPr>
            <a:xfrm>
              <a:off x="599926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3" name="object 4673"/>
            <p:cNvSpPr/>
            <p:nvPr/>
          </p:nvSpPr>
          <p:spPr>
            <a:xfrm>
              <a:off x="599926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4" name="object 4674"/>
            <p:cNvSpPr/>
            <p:nvPr/>
          </p:nvSpPr>
          <p:spPr>
            <a:xfrm>
              <a:off x="6027263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5" name="object 4675"/>
            <p:cNvSpPr/>
            <p:nvPr/>
          </p:nvSpPr>
          <p:spPr>
            <a:xfrm>
              <a:off x="602726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6" name="object 4676"/>
            <p:cNvSpPr/>
            <p:nvPr/>
          </p:nvSpPr>
          <p:spPr>
            <a:xfrm>
              <a:off x="602726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7" name="object 4677"/>
            <p:cNvSpPr/>
            <p:nvPr/>
          </p:nvSpPr>
          <p:spPr>
            <a:xfrm>
              <a:off x="605176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8" name="object 4678"/>
            <p:cNvSpPr/>
            <p:nvPr/>
          </p:nvSpPr>
          <p:spPr>
            <a:xfrm>
              <a:off x="6051760" y="7605668"/>
              <a:ext cx="448309" cy="794385"/>
            </a:xfrm>
            <a:custGeom>
              <a:avLst/>
              <a:gdLst/>
              <a:ahLst/>
              <a:cxnLst/>
              <a:rect l="l" t="t" r="r" b="b"/>
              <a:pathLst>
                <a:path w="448310" h="794384">
                  <a:moveTo>
                    <a:pt x="0" y="17498"/>
                  </a:moveTo>
                  <a:lnTo>
                    <a:pt x="0" y="724400"/>
                  </a:lnTo>
                </a:path>
                <a:path w="448310" h="794384">
                  <a:moveTo>
                    <a:pt x="27995" y="0"/>
                  </a:moveTo>
                  <a:lnTo>
                    <a:pt x="27995" y="780392"/>
                  </a:lnTo>
                </a:path>
                <a:path w="448310" h="794384">
                  <a:moveTo>
                    <a:pt x="52492" y="17498"/>
                  </a:moveTo>
                  <a:lnTo>
                    <a:pt x="52492" y="776892"/>
                  </a:lnTo>
                </a:path>
                <a:path w="448310" h="794384">
                  <a:moveTo>
                    <a:pt x="80488" y="0"/>
                  </a:moveTo>
                  <a:lnTo>
                    <a:pt x="80488" y="783892"/>
                  </a:lnTo>
                </a:path>
                <a:path w="448310" h="794384">
                  <a:moveTo>
                    <a:pt x="104984" y="17498"/>
                  </a:moveTo>
                  <a:lnTo>
                    <a:pt x="104984" y="776892"/>
                  </a:lnTo>
                </a:path>
                <a:path w="448310" h="794384">
                  <a:moveTo>
                    <a:pt x="132980" y="0"/>
                  </a:moveTo>
                  <a:lnTo>
                    <a:pt x="132980" y="783892"/>
                  </a:lnTo>
                </a:path>
                <a:path w="448310" h="794384">
                  <a:moveTo>
                    <a:pt x="157477" y="17498"/>
                  </a:moveTo>
                  <a:lnTo>
                    <a:pt x="157477" y="776892"/>
                  </a:lnTo>
                </a:path>
                <a:path w="448310" h="794384">
                  <a:moveTo>
                    <a:pt x="185473" y="0"/>
                  </a:moveTo>
                  <a:lnTo>
                    <a:pt x="185473" y="787391"/>
                  </a:lnTo>
                </a:path>
                <a:path w="448310" h="794384">
                  <a:moveTo>
                    <a:pt x="209970" y="17498"/>
                  </a:moveTo>
                  <a:lnTo>
                    <a:pt x="209970" y="776892"/>
                  </a:lnTo>
                </a:path>
                <a:path w="448310" h="794384">
                  <a:moveTo>
                    <a:pt x="237966" y="0"/>
                  </a:moveTo>
                  <a:lnTo>
                    <a:pt x="237966" y="787391"/>
                  </a:lnTo>
                </a:path>
                <a:path w="448310" h="794384">
                  <a:moveTo>
                    <a:pt x="262463" y="17498"/>
                  </a:moveTo>
                  <a:lnTo>
                    <a:pt x="262463" y="776892"/>
                  </a:lnTo>
                </a:path>
                <a:path w="448310" h="794384">
                  <a:moveTo>
                    <a:pt x="290457" y="0"/>
                  </a:moveTo>
                  <a:lnTo>
                    <a:pt x="290457" y="790889"/>
                  </a:lnTo>
                </a:path>
                <a:path w="448310" h="794384">
                  <a:moveTo>
                    <a:pt x="314954" y="17498"/>
                  </a:moveTo>
                  <a:lnTo>
                    <a:pt x="314954" y="776892"/>
                  </a:lnTo>
                </a:path>
                <a:path w="448310" h="794384">
                  <a:moveTo>
                    <a:pt x="342950" y="0"/>
                  </a:moveTo>
                  <a:lnTo>
                    <a:pt x="342950" y="790889"/>
                  </a:lnTo>
                </a:path>
                <a:path w="448310" h="794384">
                  <a:moveTo>
                    <a:pt x="367447" y="17498"/>
                  </a:moveTo>
                  <a:lnTo>
                    <a:pt x="367447" y="776892"/>
                  </a:lnTo>
                </a:path>
                <a:path w="448310" h="794384">
                  <a:moveTo>
                    <a:pt x="395443" y="0"/>
                  </a:moveTo>
                  <a:lnTo>
                    <a:pt x="395443" y="794390"/>
                  </a:lnTo>
                </a:path>
                <a:path w="448310" h="794384">
                  <a:moveTo>
                    <a:pt x="419940" y="17498"/>
                  </a:moveTo>
                  <a:lnTo>
                    <a:pt x="419940" y="776892"/>
                  </a:lnTo>
                </a:path>
                <a:path w="448310" h="794384">
                  <a:moveTo>
                    <a:pt x="447936" y="0"/>
                  </a:moveTo>
                  <a:lnTo>
                    <a:pt x="447936" y="79439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9" name="object 4679"/>
            <p:cNvSpPr/>
            <p:nvPr/>
          </p:nvSpPr>
          <p:spPr>
            <a:xfrm>
              <a:off x="652419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0" name="object 4680"/>
            <p:cNvSpPr/>
            <p:nvPr/>
          </p:nvSpPr>
          <p:spPr>
            <a:xfrm>
              <a:off x="652419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1" name="object 4681"/>
            <p:cNvSpPr/>
            <p:nvPr/>
          </p:nvSpPr>
          <p:spPr>
            <a:xfrm>
              <a:off x="652419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2" name="object 4682"/>
            <p:cNvSpPr/>
            <p:nvPr/>
          </p:nvSpPr>
          <p:spPr>
            <a:xfrm>
              <a:off x="652419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3" name="object 4683"/>
            <p:cNvSpPr/>
            <p:nvPr/>
          </p:nvSpPr>
          <p:spPr>
            <a:xfrm>
              <a:off x="652419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4" name="object 4684"/>
            <p:cNvSpPr/>
            <p:nvPr/>
          </p:nvSpPr>
          <p:spPr>
            <a:xfrm>
              <a:off x="652419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5" name="object 4685"/>
            <p:cNvSpPr/>
            <p:nvPr/>
          </p:nvSpPr>
          <p:spPr>
            <a:xfrm>
              <a:off x="652419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6" name="object 4686"/>
            <p:cNvSpPr/>
            <p:nvPr/>
          </p:nvSpPr>
          <p:spPr>
            <a:xfrm>
              <a:off x="652419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7" name="object 4687"/>
            <p:cNvSpPr/>
            <p:nvPr/>
          </p:nvSpPr>
          <p:spPr>
            <a:xfrm>
              <a:off x="6524194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8" name="object 4688"/>
            <p:cNvSpPr/>
            <p:nvPr/>
          </p:nvSpPr>
          <p:spPr>
            <a:xfrm>
              <a:off x="6524194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9" name="object 4689"/>
            <p:cNvSpPr/>
            <p:nvPr/>
          </p:nvSpPr>
          <p:spPr>
            <a:xfrm>
              <a:off x="6524194" y="7833136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0" name="object 4690"/>
            <p:cNvSpPr/>
            <p:nvPr/>
          </p:nvSpPr>
          <p:spPr>
            <a:xfrm>
              <a:off x="6524194" y="778064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1" name="object 4691"/>
            <p:cNvSpPr/>
            <p:nvPr/>
          </p:nvSpPr>
          <p:spPr>
            <a:xfrm>
              <a:off x="6524194" y="7742147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2" name="object 4692"/>
            <p:cNvSpPr/>
            <p:nvPr/>
          </p:nvSpPr>
          <p:spPr>
            <a:xfrm>
              <a:off x="6552189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3" name="object 4693"/>
            <p:cNvSpPr/>
            <p:nvPr/>
          </p:nvSpPr>
          <p:spPr>
            <a:xfrm>
              <a:off x="655218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4" name="object 4694"/>
            <p:cNvSpPr/>
            <p:nvPr/>
          </p:nvSpPr>
          <p:spPr>
            <a:xfrm>
              <a:off x="655218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5" name="object 4695"/>
            <p:cNvSpPr/>
            <p:nvPr/>
          </p:nvSpPr>
          <p:spPr>
            <a:xfrm>
              <a:off x="655218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6" name="object 4696"/>
            <p:cNvSpPr/>
            <p:nvPr/>
          </p:nvSpPr>
          <p:spPr>
            <a:xfrm>
              <a:off x="655218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7" name="object 4697"/>
            <p:cNvSpPr/>
            <p:nvPr/>
          </p:nvSpPr>
          <p:spPr>
            <a:xfrm>
              <a:off x="655218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8" name="object 4698"/>
            <p:cNvSpPr/>
            <p:nvPr/>
          </p:nvSpPr>
          <p:spPr>
            <a:xfrm>
              <a:off x="655218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9" name="object 4699"/>
            <p:cNvSpPr/>
            <p:nvPr/>
          </p:nvSpPr>
          <p:spPr>
            <a:xfrm>
              <a:off x="655218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0" name="object 4700"/>
            <p:cNvSpPr/>
            <p:nvPr/>
          </p:nvSpPr>
          <p:spPr>
            <a:xfrm>
              <a:off x="655218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1" name="object 4701"/>
            <p:cNvSpPr/>
            <p:nvPr/>
          </p:nvSpPr>
          <p:spPr>
            <a:xfrm>
              <a:off x="6552189" y="791013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2" name="object 4702"/>
            <p:cNvSpPr/>
            <p:nvPr/>
          </p:nvSpPr>
          <p:spPr>
            <a:xfrm>
              <a:off x="657668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3" name="object 4703"/>
            <p:cNvSpPr/>
            <p:nvPr/>
          </p:nvSpPr>
          <p:spPr>
            <a:xfrm>
              <a:off x="657668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4" name="object 4704"/>
            <p:cNvSpPr/>
            <p:nvPr/>
          </p:nvSpPr>
          <p:spPr>
            <a:xfrm>
              <a:off x="657668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5" name="object 4705"/>
            <p:cNvSpPr/>
            <p:nvPr/>
          </p:nvSpPr>
          <p:spPr>
            <a:xfrm>
              <a:off x="657668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6" name="object 4706"/>
            <p:cNvSpPr/>
            <p:nvPr/>
          </p:nvSpPr>
          <p:spPr>
            <a:xfrm>
              <a:off x="657668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7" name="object 4707"/>
            <p:cNvSpPr/>
            <p:nvPr/>
          </p:nvSpPr>
          <p:spPr>
            <a:xfrm>
              <a:off x="657668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8" name="object 4708"/>
            <p:cNvSpPr/>
            <p:nvPr/>
          </p:nvSpPr>
          <p:spPr>
            <a:xfrm>
              <a:off x="6604682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9" name="object 4709"/>
            <p:cNvSpPr/>
            <p:nvPr/>
          </p:nvSpPr>
          <p:spPr>
            <a:xfrm>
              <a:off x="660468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0" name="object 4710"/>
            <p:cNvSpPr/>
            <p:nvPr/>
          </p:nvSpPr>
          <p:spPr>
            <a:xfrm>
              <a:off x="660468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1" name="object 4711"/>
            <p:cNvSpPr/>
            <p:nvPr/>
          </p:nvSpPr>
          <p:spPr>
            <a:xfrm>
              <a:off x="660468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2" name="object 4712"/>
            <p:cNvSpPr/>
            <p:nvPr/>
          </p:nvSpPr>
          <p:spPr>
            <a:xfrm>
              <a:off x="660468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3" name="object 4713"/>
            <p:cNvSpPr/>
            <p:nvPr/>
          </p:nvSpPr>
          <p:spPr>
            <a:xfrm>
              <a:off x="6604682" y="812359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4" name="object 4714"/>
            <p:cNvSpPr/>
            <p:nvPr/>
          </p:nvSpPr>
          <p:spPr>
            <a:xfrm>
              <a:off x="662917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5" name="object 4715"/>
            <p:cNvSpPr/>
            <p:nvPr/>
          </p:nvSpPr>
          <p:spPr>
            <a:xfrm>
              <a:off x="662917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6" name="object 4716"/>
            <p:cNvSpPr/>
            <p:nvPr/>
          </p:nvSpPr>
          <p:spPr>
            <a:xfrm>
              <a:off x="662917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7" name="object 4717"/>
            <p:cNvSpPr/>
            <p:nvPr/>
          </p:nvSpPr>
          <p:spPr>
            <a:xfrm>
              <a:off x="662917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8" name="object 4718"/>
            <p:cNvSpPr/>
            <p:nvPr/>
          </p:nvSpPr>
          <p:spPr>
            <a:xfrm>
              <a:off x="662917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9" name="object 4719"/>
            <p:cNvSpPr/>
            <p:nvPr/>
          </p:nvSpPr>
          <p:spPr>
            <a:xfrm>
              <a:off x="6657175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0" name="object 4720"/>
            <p:cNvSpPr/>
            <p:nvPr/>
          </p:nvSpPr>
          <p:spPr>
            <a:xfrm>
              <a:off x="665717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1" name="object 4721"/>
            <p:cNvSpPr/>
            <p:nvPr/>
          </p:nvSpPr>
          <p:spPr>
            <a:xfrm>
              <a:off x="665717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2" name="object 4722"/>
            <p:cNvSpPr/>
            <p:nvPr/>
          </p:nvSpPr>
          <p:spPr>
            <a:xfrm>
              <a:off x="665717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3" name="object 4723"/>
            <p:cNvSpPr/>
            <p:nvPr/>
          </p:nvSpPr>
          <p:spPr>
            <a:xfrm>
              <a:off x="665717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4" name="object 4724"/>
            <p:cNvSpPr/>
            <p:nvPr/>
          </p:nvSpPr>
          <p:spPr>
            <a:xfrm>
              <a:off x="6657175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5" name="object 4725"/>
            <p:cNvSpPr/>
            <p:nvPr/>
          </p:nvSpPr>
          <p:spPr>
            <a:xfrm>
              <a:off x="668167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6" name="object 4726"/>
            <p:cNvSpPr/>
            <p:nvPr/>
          </p:nvSpPr>
          <p:spPr>
            <a:xfrm>
              <a:off x="668167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7" name="object 4727"/>
            <p:cNvSpPr/>
            <p:nvPr/>
          </p:nvSpPr>
          <p:spPr>
            <a:xfrm>
              <a:off x="668167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8" name="object 4728"/>
            <p:cNvSpPr/>
            <p:nvPr/>
          </p:nvSpPr>
          <p:spPr>
            <a:xfrm>
              <a:off x="668167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9" name="object 4729"/>
            <p:cNvSpPr/>
            <p:nvPr/>
          </p:nvSpPr>
          <p:spPr>
            <a:xfrm>
              <a:off x="668167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0" name="object 4730"/>
            <p:cNvSpPr/>
            <p:nvPr/>
          </p:nvSpPr>
          <p:spPr>
            <a:xfrm>
              <a:off x="6709667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1" name="object 4731"/>
            <p:cNvSpPr/>
            <p:nvPr/>
          </p:nvSpPr>
          <p:spPr>
            <a:xfrm>
              <a:off x="670966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2" name="object 4732"/>
            <p:cNvSpPr/>
            <p:nvPr/>
          </p:nvSpPr>
          <p:spPr>
            <a:xfrm>
              <a:off x="670966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3" name="object 4733"/>
            <p:cNvSpPr/>
            <p:nvPr/>
          </p:nvSpPr>
          <p:spPr>
            <a:xfrm>
              <a:off x="670966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4" name="object 4734"/>
            <p:cNvSpPr/>
            <p:nvPr/>
          </p:nvSpPr>
          <p:spPr>
            <a:xfrm>
              <a:off x="670966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5" name="object 4735"/>
            <p:cNvSpPr/>
            <p:nvPr/>
          </p:nvSpPr>
          <p:spPr>
            <a:xfrm>
              <a:off x="6709667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6" name="object 4736"/>
            <p:cNvSpPr/>
            <p:nvPr/>
          </p:nvSpPr>
          <p:spPr>
            <a:xfrm>
              <a:off x="673416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7" name="object 4737"/>
            <p:cNvSpPr/>
            <p:nvPr/>
          </p:nvSpPr>
          <p:spPr>
            <a:xfrm>
              <a:off x="673416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8" name="object 4738"/>
            <p:cNvSpPr/>
            <p:nvPr/>
          </p:nvSpPr>
          <p:spPr>
            <a:xfrm>
              <a:off x="673416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9" name="object 4739"/>
            <p:cNvSpPr/>
            <p:nvPr/>
          </p:nvSpPr>
          <p:spPr>
            <a:xfrm>
              <a:off x="673416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0" name="object 4740"/>
            <p:cNvSpPr/>
            <p:nvPr/>
          </p:nvSpPr>
          <p:spPr>
            <a:xfrm>
              <a:off x="673416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1" name="object 4741"/>
            <p:cNvSpPr/>
            <p:nvPr/>
          </p:nvSpPr>
          <p:spPr>
            <a:xfrm>
              <a:off x="676216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2" name="object 4742"/>
            <p:cNvSpPr/>
            <p:nvPr/>
          </p:nvSpPr>
          <p:spPr>
            <a:xfrm>
              <a:off x="676216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3" name="object 4743"/>
            <p:cNvSpPr/>
            <p:nvPr/>
          </p:nvSpPr>
          <p:spPr>
            <a:xfrm>
              <a:off x="676216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4" name="object 4744"/>
            <p:cNvSpPr/>
            <p:nvPr/>
          </p:nvSpPr>
          <p:spPr>
            <a:xfrm>
              <a:off x="676216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5" name="object 4745"/>
            <p:cNvSpPr/>
            <p:nvPr/>
          </p:nvSpPr>
          <p:spPr>
            <a:xfrm>
              <a:off x="676216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6" name="object 4746"/>
            <p:cNvSpPr/>
            <p:nvPr/>
          </p:nvSpPr>
          <p:spPr>
            <a:xfrm>
              <a:off x="6762160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7" name="object 4747"/>
            <p:cNvSpPr/>
            <p:nvPr/>
          </p:nvSpPr>
          <p:spPr>
            <a:xfrm>
              <a:off x="6784904" y="84088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8" name="object 4748"/>
            <p:cNvSpPr/>
            <p:nvPr/>
          </p:nvSpPr>
          <p:spPr>
            <a:xfrm>
              <a:off x="678665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9" name="object 4749"/>
            <p:cNvSpPr/>
            <p:nvPr/>
          </p:nvSpPr>
          <p:spPr>
            <a:xfrm>
              <a:off x="678665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0" name="object 4750"/>
            <p:cNvSpPr/>
            <p:nvPr/>
          </p:nvSpPr>
          <p:spPr>
            <a:xfrm>
              <a:off x="678665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1" name="object 4751"/>
            <p:cNvSpPr/>
            <p:nvPr/>
          </p:nvSpPr>
          <p:spPr>
            <a:xfrm>
              <a:off x="678665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2" name="object 4752"/>
            <p:cNvSpPr/>
            <p:nvPr/>
          </p:nvSpPr>
          <p:spPr>
            <a:xfrm>
              <a:off x="678665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3" name="object 4753"/>
            <p:cNvSpPr/>
            <p:nvPr/>
          </p:nvSpPr>
          <p:spPr>
            <a:xfrm>
              <a:off x="681465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4" name="object 4754"/>
            <p:cNvSpPr/>
            <p:nvPr/>
          </p:nvSpPr>
          <p:spPr>
            <a:xfrm>
              <a:off x="681465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5" name="object 4755"/>
            <p:cNvSpPr/>
            <p:nvPr/>
          </p:nvSpPr>
          <p:spPr>
            <a:xfrm>
              <a:off x="681465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6" name="object 4756"/>
            <p:cNvSpPr/>
            <p:nvPr/>
          </p:nvSpPr>
          <p:spPr>
            <a:xfrm>
              <a:off x="681465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7" name="object 4757"/>
            <p:cNvSpPr/>
            <p:nvPr/>
          </p:nvSpPr>
          <p:spPr>
            <a:xfrm>
              <a:off x="681465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8" name="object 4758"/>
            <p:cNvSpPr/>
            <p:nvPr/>
          </p:nvSpPr>
          <p:spPr>
            <a:xfrm>
              <a:off x="6814652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9" name="object 4759"/>
            <p:cNvSpPr/>
            <p:nvPr/>
          </p:nvSpPr>
          <p:spPr>
            <a:xfrm>
              <a:off x="6837396" y="84088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0" name="object 4760"/>
            <p:cNvSpPr/>
            <p:nvPr/>
          </p:nvSpPr>
          <p:spPr>
            <a:xfrm>
              <a:off x="683914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1" name="object 4761"/>
            <p:cNvSpPr/>
            <p:nvPr/>
          </p:nvSpPr>
          <p:spPr>
            <a:xfrm>
              <a:off x="683914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2" name="object 4762"/>
            <p:cNvSpPr/>
            <p:nvPr/>
          </p:nvSpPr>
          <p:spPr>
            <a:xfrm>
              <a:off x="683914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3" name="object 4763"/>
            <p:cNvSpPr/>
            <p:nvPr/>
          </p:nvSpPr>
          <p:spPr>
            <a:xfrm>
              <a:off x="686714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4" name="object 4764"/>
            <p:cNvSpPr/>
            <p:nvPr/>
          </p:nvSpPr>
          <p:spPr>
            <a:xfrm>
              <a:off x="686714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5" name="object 4765"/>
            <p:cNvSpPr/>
            <p:nvPr/>
          </p:nvSpPr>
          <p:spPr>
            <a:xfrm>
              <a:off x="686714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6" name="object 4766"/>
            <p:cNvSpPr/>
            <p:nvPr/>
          </p:nvSpPr>
          <p:spPr>
            <a:xfrm>
              <a:off x="6891642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7" name="object 4767"/>
            <p:cNvSpPr/>
            <p:nvPr/>
          </p:nvSpPr>
          <p:spPr>
            <a:xfrm>
              <a:off x="689164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8" name="object 4768"/>
            <p:cNvSpPr/>
            <p:nvPr/>
          </p:nvSpPr>
          <p:spPr>
            <a:xfrm>
              <a:off x="689164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9" name="object 4769"/>
            <p:cNvSpPr/>
            <p:nvPr/>
          </p:nvSpPr>
          <p:spPr>
            <a:xfrm>
              <a:off x="689164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0" name="object 4770"/>
            <p:cNvSpPr/>
            <p:nvPr/>
          </p:nvSpPr>
          <p:spPr>
            <a:xfrm>
              <a:off x="691963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1" name="object 4771"/>
            <p:cNvSpPr/>
            <p:nvPr/>
          </p:nvSpPr>
          <p:spPr>
            <a:xfrm>
              <a:off x="691963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2" name="object 4772"/>
            <p:cNvSpPr/>
            <p:nvPr/>
          </p:nvSpPr>
          <p:spPr>
            <a:xfrm>
              <a:off x="691963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3" name="object 4773"/>
            <p:cNvSpPr/>
            <p:nvPr/>
          </p:nvSpPr>
          <p:spPr>
            <a:xfrm>
              <a:off x="6944133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4" name="object 4774"/>
            <p:cNvSpPr/>
            <p:nvPr/>
          </p:nvSpPr>
          <p:spPr>
            <a:xfrm>
              <a:off x="694413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5" name="object 4775"/>
            <p:cNvSpPr/>
            <p:nvPr/>
          </p:nvSpPr>
          <p:spPr>
            <a:xfrm>
              <a:off x="694413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6" name="object 4776"/>
            <p:cNvSpPr/>
            <p:nvPr/>
          </p:nvSpPr>
          <p:spPr>
            <a:xfrm>
              <a:off x="694413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7" name="object 4777"/>
            <p:cNvSpPr/>
            <p:nvPr/>
          </p:nvSpPr>
          <p:spPr>
            <a:xfrm>
              <a:off x="697212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8" name="object 4778"/>
            <p:cNvSpPr/>
            <p:nvPr/>
          </p:nvSpPr>
          <p:spPr>
            <a:xfrm>
              <a:off x="697212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9" name="object 4779"/>
            <p:cNvSpPr/>
            <p:nvPr/>
          </p:nvSpPr>
          <p:spPr>
            <a:xfrm>
              <a:off x="697212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0" name="object 4780"/>
            <p:cNvSpPr/>
            <p:nvPr/>
          </p:nvSpPr>
          <p:spPr>
            <a:xfrm>
              <a:off x="697212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1" name="object 4781"/>
            <p:cNvSpPr/>
            <p:nvPr/>
          </p:nvSpPr>
          <p:spPr>
            <a:xfrm>
              <a:off x="697212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2" name="object 4782"/>
            <p:cNvSpPr/>
            <p:nvPr/>
          </p:nvSpPr>
          <p:spPr>
            <a:xfrm>
              <a:off x="697212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3" name="object 4783"/>
            <p:cNvSpPr/>
            <p:nvPr/>
          </p:nvSpPr>
          <p:spPr>
            <a:xfrm>
              <a:off x="697212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4" name="object 4784"/>
            <p:cNvSpPr/>
            <p:nvPr/>
          </p:nvSpPr>
          <p:spPr>
            <a:xfrm>
              <a:off x="697212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5" name="object 4785"/>
            <p:cNvSpPr/>
            <p:nvPr/>
          </p:nvSpPr>
          <p:spPr>
            <a:xfrm>
              <a:off x="697212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6" name="object 4786"/>
            <p:cNvSpPr/>
            <p:nvPr/>
          </p:nvSpPr>
          <p:spPr>
            <a:xfrm>
              <a:off x="6996626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7" name="object 4787"/>
            <p:cNvSpPr/>
            <p:nvPr/>
          </p:nvSpPr>
          <p:spPr>
            <a:xfrm>
              <a:off x="699662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8" name="object 4788"/>
            <p:cNvSpPr/>
            <p:nvPr/>
          </p:nvSpPr>
          <p:spPr>
            <a:xfrm>
              <a:off x="699662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9" name="object 4789"/>
            <p:cNvSpPr/>
            <p:nvPr/>
          </p:nvSpPr>
          <p:spPr>
            <a:xfrm>
              <a:off x="699662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0" name="object 4790"/>
            <p:cNvSpPr/>
            <p:nvPr/>
          </p:nvSpPr>
          <p:spPr>
            <a:xfrm>
              <a:off x="699662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1" name="object 4791"/>
            <p:cNvSpPr/>
            <p:nvPr/>
          </p:nvSpPr>
          <p:spPr>
            <a:xfrm>
              <a:off x="699662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2" name="object 4792"/>
            <p:cNvSpPr/>
            <p:nvPr/>
          </p:nvSpPr>
          <p:spPr>
            <a:xfrm>
              <a:off x="699662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3" name="object 4793"/>
            <p:cNvSpPr/>
            <p:nvPr/>
          </p:nvSpPr>
          <p:spPr>
            <a:xfrm>
              <a:off x="699662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4" name="object 4794"/>
            <p:cNvSpPr/>
            <p:nvPr/>
          </p:nvSpPr>
          <p:spPr>
            <a:xfrm>
              <a:off x="699662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5" name="object 4795"/>
            <p:cNvSpPr/>
            <p:nvPr/>
          </p:nvSpPr>
          <p:spPr>
            <a:xfrm>
              <a:off x="699662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6" name="object 4796"/>
            <p:cNvSpPr/>
            <p:nvPr/>
          </p:nvSpPr>
          <p:spPr>
            <a:xfrm>
              <a:off x="702462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7" name="object 4797"/>
            <p:cNvSpPr/>
            <p:nvPr/>
          </p:nvSpPr>
          <p:spPr>
            <a:xfrm>
              <a:off x="702462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8" name="object 4798"/>
            <p:cNvSpPr/>
            <p:nvPr/>
          </p:nvSpPr>
          <p:spPr>
            <a:xfrm>
              <a:off x="702462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9" name="object 4799"/>
            <p:cNvSpPr/>
            <p:nvPr/>
          </p:nvSpPr>
          <p:spPr>
            <a:xfrm>
              <a:off x="702462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0" name="object 4800"/>
            <p:cNvSpPr/>
            <p:nvPr/>
          </p:nvSpPr>
          <p:spPr>
            <a:xfrm>
              <a:off x="702462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1" name="object 4801"/>
            <p:cNvSpPr/>
            <p:nvPr/>
          </p:nvSpPr>
          <p:spPr>
            <a:xfrm>
              <a:off x="702462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2" name="object 4802"/>
            <p:cNvSpPr/>
            <p:nvPr/>
          </p:nvSpPr>
          <p:spPr>
            <a:xfrm>
              <a:off x="702462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3" name="object 4803"/>
            <p:cNvSpPr/>
            <p:nvPr/>
          </p:nvSpPr>
          <p:spPr>
            <a:xfrm>
              <a:off x="702462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4" name="object 4804"/>
            <p:cNvSpPr/>
            <p:nvPr/>
          </p:nvSpPr>
          <p:spPr>
            <a:xfrm>
              <a:off x="702462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5" name="object 4805"/>
            <p:cNvSpPr/>
            <p:nvPr/>
          </p:nvSpPr>
          <p:spPr>
            <a:xfrm>
              <a:off x="7049119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6" name="object 4806"/>
            <p:cNvSpPr/>
            <p:nvPr/>
          </p:nvSpPr>
          <p:spPr>
            <a:xfrm>
              <a:off x="704911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7" name="object 4807"/>
            <p:cNvSpPr/>
            <p:nvPr/>
          </p:nvSpPr>
          <p:spPr>
            <a:xfrm>
              <a:off x="704911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8" name="object 4808"/>
            <p:cNvSpPr/>
            <p:nvPr/>
          </p:nvSpPr>
          <p:spPr>
            <a:xfrm>
              <a:off x="704911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9" name="object 4809"/>
            <p:cNvSpPr/>
            <p:nvPr/>
          </p:nvSpPr>
          <p:spPr>
            <a:xfrm>
              <a:off x="704911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0" name="object 4810"/>
            <p:cNvSpPr/>
            <p:nvPr/>
          </p:nvSpPr>
          <p:spPr>
            <a:xfrm>
              <a:off x="704911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1" name="object 4811"/>
            <p:cNvSpPr/>
            <p:nvPr/>
          </p:nvSpPr>
          <p:spPr>
            <a:xfrm>
              <a:off x="704911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2" name="object 4812"/>
            <p:cNvSpPr/>
            <p:nvPr/>
          </p:nvSpPr>
          <p:spPr>
            <a:xfrm>
              <a:off x="704911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3" name="object 4813"/>
            <p:cNvSpPr/>
            <p:nvPr/>
          </p:nvSpPr>
          <p:spPr>
            <a:xfrm>
              <a:off x="704911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4" name="object 4814"/>
            <p:cNvSpPr/>
            <p:nvPr/>
          </p:nvSpPr>
          <p:spPr>
            <a:xfrm>
              <a:off x="704911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5" name="object 4815"/>
            <p:cNvSpPr/>
            <p:nvPr/>
          </p:nvSpPr>
          <p:spPr>
            <a:xfrm>
              <a:off x="707711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6" name="object 4816"/>
            <p:cNvSpPr/>
            <p:nvPr/>
          </p:nvSpPr>
          <p:spPr>
            <a:xfrm>
              <a:off x="707711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7" name="object 4817"/>
            <p:cNvSpPr/>
            <p:nvPr/>
          </p:nvSpPr>
          <p:spPr>
            <a:xfrm>
              <a:off x="707711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8" name="object 4818"/>
            <p:cNvSpPr/>
            <p:nvPr/>
          </p:nvSpPr>
          <p:spPr>
            <a:xfrm>
              <a:off x="707711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9" name="object 4819"/>
            <p:cNvSpPr/>
            <p:nvPr/>
          </p:nvSpPr>
          <p:spPr>
            <a:xfrm>
              <a:off x="707711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0" name="object 4820"/>
            <p:cNvSpPr/>
            <p:nvPr/>
          </p:nvSpPr>
          <p:spPr>
            <a:xfrm>
              <a:off x="707711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1" name="object 4821"/>
            <p:cNvSpPr/>
            <p:nvPr/>
          </p:nvSpPr>
          <p:spPr>
            <a:xfrm>
              <a:off x="707711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2" name="object 4822"/>
            <p:cNvSpPr/>
            <p:nvPr/>
          </p:nvSpPr>
          <p:spPr>
            <a:xfrm>
              <a:off x="707711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3" name="object 4823"/>
            <p:cNvSpPr/>
            <p:nvPr/>
          </p:nvSpPr>
          <p:spPr>
            <a:xfrm>
              <a:off x="707711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4" name="object 4824"/>
            <p:cNvSpPr/>
            <p:nvPr/>
          </p:nvSpPr>
          <p:spPr>
            <a:xfrm>
              <a:off x="7101612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5" name="object 4825"/>
            <p:cNvSpPr/>
            <p:nvPr/>
          </p:nvSpPr>
          <p:spPr>
            <a:xfrm>
              <a:off x="710161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6" name="object 4826"/>
            <p:cNvSpPr/>
            <p:nvPr/>
          </p:nvSpPr>
          <p:spPr>
            <a:xfrm>
              <a:off x="710161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7" name="object 4827"/>
            <p:cNvSpPr/>
            <p:nvPr/>
          </p:nvSpPr>
          <p:spPr>
            <a:xfrm>
              <a:off x="710161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8" name="object 4828"/>
            <p:cNvSpPr/>
            <p:nvPr/>
          </p:nvSpPr>
          <p:spPr>
            <a:xfrm>
              <a:off x="710161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9" name="object 4829"/>
            <p:cNvSpPr/>
            <p:nvPr/>
          </p:nvSpPr>
          <p:spPr>
            <a:xfrm>
              <a:off x="710161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0" name="object 4830"/>
            <p:cNvSpPr/>
            <p:nvPr/>
          </p:nvSpPr>
          <p:spPr>
            <a:xfrm>
              <a:off x="710161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1" name="object 4831"/>
            <p:cNvSpPr/>
            <p:nvPr/>
          </p:nvSpPr>
          <p:spPr>
            <a:xfrm>
              <a:off x="710161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2" name="object 4832"/>
            <p:cNvSpPr/>
            <p:nvPr/>
          </p:nvSpPr>
          <p:spPr>
            <a:xfrm>
              <a:off x="710161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3" name="object 4833"/>
            <p:cNvSpPr/>
            <p:nvPr/>
          </p:nvSpPr>
          <p:spPr>
            <a:xfrm>
              <a:off x="710161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4" name="object 4834"/>
            <p:cNvSpPr/>
            <p:nvPr/>
          </p:nvSpPr>
          <p:spPr>
            <a:xfrm>
              <a:off x="712960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5" name="object 4835"/>
            <p:cNvSpPr/>
            <p:nvPr/>
          </p:nvSpPr>
          <p:spPr>
            <a:xfrm>
              <a:off x="712960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6" name="object 4836"/>
            <p:cNvSpPr/>
            <p:nvPr/>
          </p:nvSpPr>
          <p:spPr>
            <a:xfrm>
              <a:off x="712960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7" name="object 4837"/>
            <p:cNvSpPr/>
            <p:nvPr/>
          </p:nvSpPr>
          <p:spPr>
            <a:xfrm>
              <a:off x="712960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8" name="object 4838"/>
            <p:cNvSpPr/>
            <p:nvPr/>
          </p:nvSpPr>
          <p:spPr>
            <a:xfrm>
              <a:off x="712960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9" name="object 4839"/>
            <p:cNvSpPr/>
            <p:nvPr/>
          </p:nvSpPr>
          <p:spPr>
            <a:xfrm>
              <a:off x="712960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0" name="object 4840"/>
            <p:cNvSpPr/>
            <p:nvPr/>
          </p:nvSpPr>
          <p:spPr>
            <a:xfrm>
              <a:off x="712960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1" name="object 4841"/>
            <p:cNvSpPr/>
            <p:nvPr/>
          </p:nvSpPr>
          <p:spPr>
            <a:xfrm>
              <a:off x="712960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2" name="object 4842"/>
            <p:cNvSpPr/>
            <p:nvPr/>
          </p:nvSpPr>
          <p:spPr>
            <a:xfrm>
              <a:off x="712960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3" name="object 4843"/>
            <p:cNvSpPr/>
            <p:nvPr/>
          </p:nvSpPr>
          <p:spPr>
            <a:xfrm>
              <a:off x="7154105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4" name="object 4844"/>
            <p:cNvSpPr/>
            <p:nvPr/>
          </p:nvSpPr>
          <p:spPr>
            <a:xfrm>
              <a:off x="715410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5" name="object 4845"/>
            <p:cNvSpPr/>
            <p:nvPr/>
          </p:nvSpPr>
          <p:spPr>
            <a:xfrm>
              <a:off x="715410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6" name="object 4846"/>
            <p:cNvSpPr/>
            <p:nvPr/>
          </p:nvSpPr>
          <p:spPr>
            <a:xfrm>
              <a:off x="715410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7" name="object 4847"/>
            <p:cNvSpPr/>
            <p:nvPr/>
          </p:nvSpPr>
          <p:spPr>
            <a:xfrm>
              <a:off x="715410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8" name="object 4848"/>
            <p:cNvSpPr/>
            <p:nvPr/>
          </p:nvSpPr>
          <p:spPr>
            <a:xfrm>
              <a:off x="715410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9" name="object 4849"/>
            <p:cNvSpPr/>
            <p:nvPr/>
          </p:nvSpPr>
          <p:spPr>
            <a:xfrm>
              <a:off x="715410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0" name="object 4850"/>
            <p:cNvSpPr/>
            <p:nvPr/>
          </p:nvSpPr>
          <p:spPr>
            <a:xfrm>
              <a:off x="715410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1" name="object 4851"/>
            <p:cNvSpPr/>
            <p:nvPr/>
          </p:nvSpPr>
          <p:spPr>
            <a:xfrm>
              <a:off x="715410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2" name="object 4852"/>
            <p:cNvSpPr/>
            <p:nvPr/>
          </p:nvSpPr>
          <p:spPr>
            <a:xfrm>
              <a:off x="715410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3" name="object 4853"/>
            <p:cNvSpPr/>
            <p:nvPr/>
          </p:nvSpPr>
          <p:spPr>
            <a:xfrm>
              <a:off x="718209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4" name="object 4854"/>
            <p:cNvSpPr/>
            <p:nvPr/>
          </p:nvSpPr>
          <p:spPr>
            <a:xfrm>
              <a:off x="718209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5" name="object 4855"/>
            <p:cNvSpPr/>
            <p:nvPr/>
          </p:nvSpPr>
          <p:spPr>
            <a:xfrm>
              <a:off x="718209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6" name="object 4856"/>
            <p:cNvSpPr/>
            <p:nvPr/>
          </p:nvSpPr>
          <p:spPr>
            <a:xfrm>
              <a:off x="718209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7" name="object 4857"/>
            <p:cNvSpPr/>
            <p:nvPr/>
          </p:nvSpPr>
          <p:spPr>
            <a:xfrm>
              <a:off x="718209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8" name="object 4858"/>
            <p:cNvSpPr/>
            <p:nvPr/>
          </p:nvSpPr>
          <p:spPr>
            <a:xfrm>
              <a:off x="718209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9" name="object 4859"/>
            <p:cNvSpPr/>
            <p:nvPr/>
          </p:nvSpPr>
          <p:spPr>
            <a:xfrm>
              <a:off x="718209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0" name="object 4860"/>
            <p:cNvSpPr/>
            <p:nvPr/>
          </p:nvSpPr>
          <p:spPr>
            <a:xfrm>
              <a:off x="718209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1" name="object 4861"/>
            <p:cNvSpPr/>
            <p:nvPr/>
          </p:nvSpPr>
          <p:spPr>
            <a:xfrm>
              <a:off x="718209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2" name="object 4862"/>
            <p:cNvSpPr/>
            <p:nvPr/>
          </p:nvSpPr>
          <p:spPr>
            <a:xfrm>
              <a:off x="7206596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3" name="object 4863"/>
            <p:cNvSpPr/>
            <p:nvPr/>
          </p:nvSpPr>
          <p:spPr>
            <a:xfrm>
              <a:off x="720659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4" name="object 4864"/>
            <p:cNvSpPr/>
            <p:nvPr/>
          </p:nvSpPr>
          <p:spPr>
            <a:xfrm>
              <a:off x="720659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5" name="object 4865"/>
            <p:cNvSpPr/>
            <p:nvPr/>
          </p:nvSpPr>
          <p:spPr>
            <a:xfrm>
              <a:off x="720659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6" name="object 4866"/>
            <p:cNvSpPr/>
            <p:nvPr/>
          </p:nvSpPr>
          <p:spPr>
            <a:xfrm>
              <a:off x="720659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7" name="object 4867"/>
            <p:cNvSpPr/>
            <p:nvPr/>
          </p:nvSpPr>
          <p:spPr>
            <a:xfrm>
              <a:off x="720659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8" name="object 4868"/>
            <p:cNvSpPr/>
            <p:nvPr/>
          </p:nvSpPr>
          <p:spPr>
            <a:xfrm>
              <a:off x="720659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9" name="object 4869"/>
            <p:cNvSpPr/>
            <p:nvPr/>
          </p:nvSpPr>
          <p:spPr>
            <a:xfrm>
              <a:off x="720659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0" name="object 4870"/>
            <p:cNvSpPr/>
            <p:nvPr/>
          </p:nvSpPr>
          <p:spPr>
            <a:xfrm>
              <a:off x="720659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1" name="object 4871"/>
            <p:cNvSpPr/>
            <p:nvPr/>
          </p:nvSpPr>
          <p:spPr>
            <a:xfrm>
              <a:off x="720659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2" name="object 4872"/>
            <p:cNvSpPr/>
            <p:nvPr/>
          </p:nvSpPr>
          <p:spPr>
            <a:xfrm>
              <a:off x="723459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3" name="object 4873"/>
            <p:cNvSpPr/>
            <p:nvPr/>
          </p:nvSpPr>
          <p:spPr>
            <a:xfrm>
              <a:off x="723459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4" name="object 4874"/>
            <p:cNvSpPr/>
            <p:nvPr/>
          </p:nvSpPr>
          <p:spPr>
            <a:xfrm>
              <a:off x="723459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5" name="object 4875"/>
            <p:cNvSpPr/>
            <p:nvPr/>
          </p:nvSpPr>
          <p:spPr>
            <a:xfrm>
              <a:off x="723459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6" name="object 4876"/>
            <p:cNvSpPr/>
            <p:nvPr/>
          </p:nvSpPr>
          <p:spPr>
            <a:xfrm>
              <a:off x="723459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7" name="object 4877"/>
            <p:cNvSpPr/>
            <p:nvPr/>
          </p:nvSpPr>
          <p:spPr>
            <a:xfrm>
              <a:off x="723459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8" name="object 4878"/>
            <p:cNvSpPr/>
            <p:nvPr/>
          </p:nvSpPr>
          <p:spPr>
            <a:xfrm>
              <a:off x="723459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9" name="object 4879"/>
            <p:cNvSpPr/>
            <p:nvPr/>
          </p:nvSpPr>
          <p:spPr>
            <a:xfrm>
              <a:off x="723459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0" name="object 4880"/>
            <p:cNvSpPr/>
            <p:nvPr/>
          </p:nvSpPr>
          <p:spPr>
            <a:xfrm>
              <a:off x="723459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1" name="object 4881"/>
            <p:cNvSpPr/>
            <p:nvPr/>
          </p:nvSpPr>
          <p:spPr>
            <a:xfrm>
              <a:off x="7259089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2" name="object 4882"/>
            <p:cNvSpPr/>
            <p:nvPr/>
          </p:nvSpPr>
          <p:spPr>
            <a:xfrm>
              <a:off x="725908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3" name="object 4883"/>
            <p:cNvSpPr/>
            <p:nvPr/>
          </p:nvSpPr>
          <p:spPr>
            <a:xfrm>
              <a:off x="725908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4" name="object 4884"/>
            <p:cNvSpPr/>
            <p:nvPr/>
          </p:nvSpPr>
          <p:spPr>
            <a:xfrm>
              <a:off x="725908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5" name="object 4885"/>
            <p:cNvSpPr/>
            <p:nvPr/>
          </p:nvSpPr>
          <p:spPr>
            <a:xfrm>
              <a:off x="725908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6" name="object 4886"/>
            <p:cNvSpPr/>
            <p:nvPr/>
          </p:nvSpPr>
          <p:spPr>
            <a:xfrm>
              <a:off x="725908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7" name="object 4887"/>
            <p:cNvSpPr/>
            <p:nvPr/>
          </p:nvSpPr>
          <p:spPr>
            <a:xfrm>
              <a:off x="725908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8" name="object 4888"/>
            <p:cNvSpPr/>
            <p:nvPr/>
          </p:nvSpPr>
          <p:spPr>
            <a:xfrm>
              <a:off x="725908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9" name="object 4889"/>
            <p:cNvSpPr/>
            <p:nvPr/>
          </p:nvSpPr>
          <p:spPr>
            <a:xfrm>
              <a:off x="725908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0" name="object 4890"/>
            <p:cNvSpPr/>
            <p:nvPr/>
          </p:nvSpPr>
          <p:spPr>
            <a:xfrm>
              <a:off x="725908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1" name="object 4891"/>
            <p:cNvSpPr/>
            <p:nvPr/>
          </p:nvSpPr>
          <p:spPr>
            <a:xfrm>
              <a:off x="728708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2" name="object 4892"/>
            <p:cNvSpPr/>
            <p:nvPr/>
          </p:nvSpPr>
          <p:spPr>
            <a:xfrm>
              <a:off x="728708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3" name="object 4893"/>
            <p:cNvSpPr/>
            <p:nvPr/>
          </p:nvSpPr>
          <p:spPr>
            <a:xfrm>
              <a:off x="728708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4" name="object 4894"/>
            <p:cNvSpPr/>
            <p:nvPr/>
          </p:nvSpPr>
          <p:spPr>
            <a:xfrm>
              <a:off x="728708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5" name="object 4895"/>
            <p:cNvSpPr/>
            <p:nvPr/>
          </p:nvSpPr>
          <p:spPr>
            <a:xfrm>
              <a:off x="728708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6" name="object 4896"/>
            <p:cNvSpPr/>
            <p:nvPr/>
          </p:nvSpPr>
          <p:spPr>
            <a:xfrm>
              <a:off x="728708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7" name="object 4897"/>
            <p:cNvSpPr/>
            <p:nvPr/>
          </p:nvSpPr>
          <p:spPr>
            <a:xfrm>
              <a:off x="728708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8" name="object 4898"/>
            <p:cNvSpPr/>
            <p:nvPr/>
          </p:nvSpPr>
          <p:spPr>
            <a:xfrm>
              <a:off x="728708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9" name="object 4899"/>
            <p:cNvSpPr/>
            <p:nvPr/>
          </p:nvSpPr>
          <p:spPr>
            <a:xfrm>
              <a:off x="728708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0" name="object 4900"/>
            <p:cNvSpPr/>
            <p:nvPr/>
          </p:nvSpPr>
          <p:spPr>
            <a:xfrm>
              <a:off x="7311582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1" name="object 4901"/>
            <p:cNvSpPr/>
            <p:nvPr/>
          </p:nvSpPr>
          <p:spPr>
            <a:xfrm>
              <a:off x="731158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2" name="object 4902"/>
            <p:cNvSpPr/>
            <p:nvPr/>
          </p:nvSpPr>
          <p:spPr>
            <a:xfrm>
              <a:off x="731158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3" name="object 4903"/>
            <p:cNvSpPr/>
            <p:nvPr/>
          </p:nvSpPr>
          <p:spPr>
            <a:xfrm>
              <a:off x="731158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4" name="object 4904"/>
            <p:cNvSpPr/>
            <p:nvPr/>
          </p:nvSpPr>
          <p:spPr>
            <a:xfrm>
              <a:off x="731158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5" name="object 4905"/>
            <p:cNvSpPr/>
            <p:nvPr/>
          </p:nvSpPr>
          <p:spPr>
            <a:xfrm>
              <a:off x="731158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6" name="object 4906"/>
            <p:cNvSpPr/>
            <p:nvPr/>
          </p:nvSpPr>
          <p:spPr>
            <a:xfrm>
              <a:off x="731158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7" name="object 4907"/>
            <p:cNvSpPr/>
            <p:nvPr/>
          </p:nvSpPr>
          <p:spPr>
            <a:xfrm>
              <a:off x="731158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8" name="object 4908"/>
            <p:cNvSpPr/>
            <p:nvPr/>
          </p:nvSpPr>
          <p:spPr>
            <a:xfrm>
              <a:off x="731158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9" name="object 4909"/>
            <p:cNvSpPr/>
            <p:nvPr/>
          </p:nvSpPr>
          <p:spPr>
            <a:xfrm>
              <a:off x="731158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0" name="object 4910"/>
            <p:cNvSpPr/>
            <p:nvPr/>
          </p:nvSpPr>
          <p:spPr>
            <a:xfrm>
              <a:off x="733957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1" name="object 4911"/>
            <p:cNvSpPr/>
            <p:nvPr/>
          </p:nvSpPr>
          <p:spPr>
            <a:xfrm>
              <a:off x="733957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2" name="object 4912"/>
            <p:cNvSpPr/>
            <p:nvPr/>
          </p:nvSpPr>
          <p:spPr>
            <a:xfrm>
              <a:off x="733957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3" name="object 4913"/>
            <p:cNvSpPr/>
            <p:nvPr/>
          </p:nvSpPr>
          <p:spPr>
            <a:xfrm>
              <a:off x="733957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4" name="object 4914"/>
            <p:cNvSpPr/>
            <p:nvPr/>
          </p:nvSpPr>
          <p:spPr>
            <a:xfrm>
              <a:off x="733957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5" name="object 4915"/>
            <p:cNvSpPr/>
            <p:nvPr/>
          </p:nvSpPr>
          <p:spPr>
            <a:xfrm>
              <a:off x="733957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6" name="object 4916"/>
            <p:cNvSpPr/>
            <p:nvPr/>
          </p:nvSpPr>
          <p:spPr>
            <a:xfrm>
              <a:off x="733957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7" name="object 4917"/>
            <p:cNvSpPr/>
            <p:nvPr/>
          </p:nvSpPr>
          <p:spPr>
            <a:xfrm>
              <a:off x="733957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8" name="object 4918"/>
            <p:cNvSpPr/>
            <p:nvPr/>
          </p:nvSpPr>
          <p:spPr>
            <a:xfrm>
              <a:off x="733957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9" name="object 4919"/>
            <p:cNvSpPr/>
            <p:nvPr/>
          </p:nvSpPr>
          <p:spPr>
            <a:xfrm>
              <a:off x="7364074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0" name="object 4920"/>
            <p:cNvSpPr/>
            <p:nvPr/>
          </p:nvSpPr>
          <p:spPr>
            <a:xfrm>
              <a:off x="736407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1" name="object 4921"/>
            <p:cNvSpPr/>
            <p:nvPr/>
          </p:nvSpPr>
          <p:spPr>
            <a:xfrm>
              <a:off x="736407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2" name="object 4922"/>
            <p:cNvSpPr/>
            <p:nvPr/>
          </p:nvSpPr>
          <p:spPr>
            <a:xfrm>
              <a:off x="736407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3" name="object 4923"/>
            <p:cNvSpPr/>
            <p:nvPr/>
          </p:nvSpPr>
          <p:spPr>
            <a:xfrm>
              <a:off x="736407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4" name="object 4924"/>
            <p:cNvSpPr/>
            <p:nvPr/>
          </p:nvSpPr>
          <p:spPr>
            <a:xfrm>
              <a:off x="736407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5" name="object 4925"/>
            <p:cNvSpPr/>
            <p:nvPr/>
          </p:nvSpPr>
          <p:spPr>
            <a:xfrm>
              <a:off x="736407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6" name="object 4926"/>
            <p:cNvSpPr/>
            <p:nvPr/>
          </p:nvSpPr>
          <p:spPr>
            <a:xfrm>
              <a:off x="736407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7" name="object 4927"/>
            <p:cNvSpPr/>
            <p:nvPr/>
          </p:nvSpPr>
          <p:spPr>
            <a:xfrm>
              <a:off x="736407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8" name="object 4928"/>
            <p:cNvSpPr/>
            <p:nvPr/>
          </p:nvSpPr>
          <p:spPr>
            <a:xfrm>
              <a:off x="736407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9" name="object 4929"/>
            <p:cNvSpPr/>
            <p:nvPr/>
          </p:nvSpPr>
          <p:spPr>
            <a:xfrm>
              <a:off x="739207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0" name="object 4930"/>
            <p:cNvSpPr/>
            <p:nvPr/>
          </p:nvSpPr>
          <p:spPr>
            <a:xfrm>
              <a:off x="739207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1" name="object 4931"/>
            <p:cNvSpPr/>
            <p:nvPr/>
          </p:nvSpPr>
          <p:spPr>
            <a:xfrm>
              <a:off x="739207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2" name="object 4932"/>
            <p:cNvSpPr/>
            <p:nvPr/>
          </p:nvSpPr>
          <p:spPr>
            <a:xfrm>
              <a:off x="739207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3" name="object 4933"/>
            <p:cNvSpPr/>
            <p:nvPr/>
          </p:nvSpPr>
          <p:spPr>
            <a:xfrm>
              <a:off x="739207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4" name="object 4934"/>
            <p:cNvSpPr/>
            <p:nvPr/>
          </p:nvSpPr>
          <p:spPr>
            <a:xfrm>
              <a:off x="739207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5" name="object 4935"/>
            <p:cNvSpPr/>
            <p:nvPr/>
          </p:nvSpPr>
          <p:spPr>
            <a:xfrm>
              <a:off x="739207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6" name="object 4936"/>
            <p:cNvSpPr/>
            <p:nvPr/>
          </p:nvSpPr>
          <p:spPr>
            <a:xfrm>
              <a:off x="739207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7" name="object 4937"/>
            <p:cNvSpPr/>
            <p:nvPr/>
          </p:nvSpPr>
          <p:spPr>
            <a:xfrm>
              <a:off x="739207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8" name="object 4938"/>
            <p:cNvSpPr/>
            <p:nvPr/>
          </p:nvSpPr>
          <p:spPr>
            <a:xfrm>
              <a:off x="7416567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9" name="object 4939"/>
            <p:cNvSpPr/>
            <p:nvPr/>
          </p:nvSpPr>
          <p:spPr>
            <a:xfrm>
              <a:off x="741656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0" name="object 4940"/>
            <p:cNvSpPr/>
            <p:nvPr/>
          </p:nvSpPr>
          <p:spPr>
            <a:xfrm>
              <a:off x="741656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1" name="object 4941"/>
            <p:cNvSpPr/>
            <p:nvPr/>
          </p:nvSpPr>
          <p:spPr>
            <a:xfrm>
              <a:off x="741656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2" name="object 4942"/>
            <p:cNvSpPr/>
            <p:nvPr/>
          </p:nvSpPr>
          <p:spPr>
            <a:xfrm>
              <a:off x="741656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3" name="object 4943"/>
            <p:cNvSpPr/>
            <p:nvPr/>
          </p:nvSpPr>
          <p:spPr>
            <a:xfrm>
              <a:off x="741656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4" name="object 4944"/>
            <p:cNvSpPr/>
            <p:nvPr/>
          </p:nvSpPr>
          <p:spPr>
            <a:xfrm>
              <a:off x="741656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5" name="object 4945"/>
            <p:cNvSpPr/>
            <p:nvPr/>
          </p:nvSpPr>
          <p:spPr>
            <a:xfrm>
              <a:off x="741656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6" name="object 4946"/>
            <p:cNvSpPr/>
            <p:nvPr/>
          </p:nvSpPr>
          <p:spPr>
            <a:xfrm>
              <a:off x="741656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7" name="object 4947"/>
            <p:cNvSpPr/>
            <p:nvPr/>
          </p:nvSpPr>
          <p:spPr>
            <a:xfrm>
              <a:off x="741656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8" name="object 4948"/>
            <p:cNvSpPr/>
            <p:nvPr/>
          </p:nvSpPr>
          <p:spPr>
            <a:xfrm>
              <a:off x="744456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9" name="object 4949"/>
            <p:cNvSpPr/>
            <p:nvPr/>
          </p:nvSpPr>
          <p:spPr>
            <a:xfrm>
              <a:off x="744456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0" name="object 4950"/>
            <p:cNvSpPr/>
            <p:nvPr/>
          </p:nvSpPr>
          <p:spPr>
            <a:xfrm>
              <a:off x="744456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1" name="object 4951"/>
            <p:cNvSpPr/>
            <p:nvPr/>
          </p:nvSpPr>
          <p:spPr>
            <a:xfrm>
              <a:off x="744456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2" name="object 4952"/>
            <p:cNvSpPr/>
            <p:nvPr/>
          </p:nvSpPr>
          <p:spPr>
            <a:xfrm>
              <a:off x="744456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3" name="object 4953"/>
            <p:cNvSpPr/>
            <p:nvPr/>
          </p:nvSpPr>
          <p:spPr>
            <a:xfrm>
              <a:off x="744456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4" name="object 4954"/>
            <p:cNvSpPr/>
            <p:nvPr/>
          </p:nvSpPr>
          <p:spPr>
            <a:xfrm>
              <a:off x="744456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5" name="object 4955"/>
            <p:cNvSpPr/>
            <p:nvPr/>
          </p:nvSpPr>
          <p:spPr>
            <a:xfrm>
              <a:off x="744456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6" name="object 4956"/>
            <p:cNvSpPr/>
            <p:nvPr/>
          </p:nvSpPr>
          <p:spPr>
            <a:xfrm>
              <a:off x="744456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7" name="object 4957"/>
            <p:cNvSpPr/>
            <p:nvPr/>
          </p:nvSpPr>
          <p:spPr>
            <a:xfrm>
              <a:off x="7469060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8" name="object 4958"/>
            <p:cNvSpPr/>
            <p:nvPr/>
          </p:nvSpPr>
          <p:spPr>
            <a:xfrm>
              <a:off x="746906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9" name="object 4959"/>
            <p:cNvSpPr/>
            <p:nvPr/>
          </p:nvSpPr>
          <p:spPr>
            <a:xfrm>
              <a:off x="746906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0" name="object 4960"/>
            <p:cNvSpPr/>
            <p:nvPr/>
          </p:nvSpPr>
          <p:spPr>
            <a:xfrm>
              <a:off x="746906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1" name="object 4961"/>
            <p:cNvSpPr/>
            <p:nvPr/>
          </p:nvSpPr>
          <p:spPr>
            <a:xfrm>
              <a:off x="746906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2" name="object 4962"/>
            <p:cNvSpPr/>
            <p:nvPr/>
          </p:nvSpPr>
          <p:spPr>
            <a:xfrm>
              <a:off x="746906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3" name="object 4963"/>
            <p:cNvSpPr/>
            <p:nvPr/>
          </p:nvSpPr>
          <p:spPr>
            <a:xfrm>
              <a:off x="746906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4" name="object 4964"/>
            <p:cNvSpPr/>
            <p:nvPr/>
          </p:nvSpPr>
          <p:spPr>
            <a:xfrm>
              <a:off x="746906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5" name="object 4965"/>
            <p:cNvSpPr/>
            <p:nvPr/>
          </p:nvSpPr>
          <p:spPr>
            <a:xfrm>
              <a:off x="746906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6" name="object 4966"/>
            <p:cNvSpPr/>
            <p:nvPr/>
          </p:nvSpPr>
          <p:spPr>
            <a:xfrm>
              <a:off x="746906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7" name="object 4967"/>
            <p:cNvSpPr/>
            <p:nvPr/>
          </p:nvSpPr>
          <p:spPr>
            <a:xfrm>
              <a:off x="749705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8" name="object 4968"/>
            <p:cNvSpPr/>
            <p:nvPr/>
          </p:nvSpPr>
          <p:spPr>
            <a:xfrm>
              <a:off x="749705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9" name="object 4969"/>
            <p:cNvSpPr/>
            <p:nvPr/>
          </p:nvSpPr>
          <p:spPr>
            <a:xfrm>
              <a:off x="749705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0" name="object 4970"/>
            <p:cNvSpPr/>
            <p:nvPr/>
          </p:nvSpPr>
          <p:spPr>
            <a:xfrm>
              <a:off x="749705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1" name="object 4971"/>
            <p:cNvSpPr/>
            <p:nvPr/>
          </p:nvSpPr>
          <p:spPr>
            <a:xfrm>
              <a:off x="749705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2" name="object 4972"/>
            <p:cNvSpPr/>
            <p:nvPr/>
          </p:nvSpPr>
          <p:spPr>
            <a:xfrm>
              <a:off x="749705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3" name="object 4973"/>
            <p:cNvSpPr/>
            <p:nvPr/>
          </p:nvSpPr>
          <p:spPr>
            <a:xfrm>
              <a:off x="749705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4" name="object 4974"/>
            <p:cNvSpPr/>
            <p:nvPr/>
          </p:nvSpPr>
          <p:spPr>
            <a:xfrm>
              <a:off x="749705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5" name="object 4975"/>
            <p:cNvSpPr/>
            <p:nvPr/>
          </p:nvSpPr>
          <p:spPr>
            <a:xfrm>
              <a:off x="749705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6" name="object 4976"/>
            <p:cNvSpPr/>
            <p:nvPr/>
          </p:nvSpPr>
          <p:spPr>
            <a:xfrm>
              <a:off x="752155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7" name="object 4977"/>
            <p:cNvSpPr/>
            <p:nvPr/>
          </p:nvSpPr>
          <p:spPr>
            <a:xfrm>
              <a:off x="752155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8" name="object 4978"/>
            <p:cNvSpPr/>
            <p:nvPr/>
          </p:nvSpPr>
          <p:spPr>
            <a:xfrm>
              <a:off x="752155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9" name="object 4979"/>
            <p:cNvSpPr/>
            <p:nvPr/>
          </p:nvSpPr>
          <p:spPr>
            <a:xfrm>
              <a:off x="752155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0" name="object 4980"/>
            <p:cNvSpPr/>
            <p:nvPr/>
          </p:nvSpPr>
          <p:spPr>
            <a:xfrm>
              <a:off x="752155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1" name="object 4981"/>
            <p:cNvSpPr/>
            <p:nvPr/>
          </p:nvSpPr>
          <p:spPr>
            <a:xfrm>
              <a:off x="752155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2" name="object 4982"/>
            <p:cNvSpPr/>
            <p:nvPr/>
          </p:nvSpPr>
          <p:spPr>
            <a:xfrm>
              <a:off x="752155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3" name="object 4983"/>
            <p:cNvSpPr/>
            <p:nvPr/>
          </p:nvSpPr>
          <p:spPr>
            <a:xfrm>
              <a:off x="752155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4" name="object 4984"/>
            <p:cNvSpPr/>
            <p:nvPr/>
          </p:nvSpPr>
          <p:spPr>
            <a:xfrm>
              <a:off x="752155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5" name="object 4985"/>
            <p:cNvSpPr/>
            <p:nvPr/>
          </p:nvSpPr>
          <p:spPr>
            <a:xfrm>
              <a:off x="752155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6" name="object 4986"/>
            <p:cNvSpPr/>
            <p:nvPr/>
          </p:nvSpPr>
          <p:spPr>
            <a:xfrm>
              <a:off x="754954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7" name="object 4987"/>
            <p:cNvSpPr/>
            <p:nvPr/>
          </p:nvSpPr>
          <p:spPr>
            <a:xfrm>
              <a:off x="754954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8" name="object 4988"/>
            <p:cNvSpPr/>
            <p:nvPr/>
          </p:nvSpPr>
          <p:spPr>
            <a:xfrm>
              <a:off x="754954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9" name="object 4989"/>
            <p:cNvSpPr/>
            <p:nvPr/>
          </p:nvSpPr>
          <p:spPr>
            <a:xfrm>
              <a:off x="754954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0" name="object 4990"/>
            <p:cNvSpPr/>
            <p:nvPr/>
          </p:nvSpPr>
          <p:spPr>
            <a:xfrm>
              <a:off x="754954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1" name="object 4991"/>
            <p:cNvSpPr/>
            <p:nvPr/>
          </p:nvSpPr>
          <p:spPr>
            <a:xfrm>
              <a:off x="754954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2" name="object 4992"/>
            <p:cNvSpPr/>
            <p:nvPr/>
          </p:nvSpPr>
          <p:spPr>
            <a:xfrm>
              <a:off x="754954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3" name="object 4993"/>
            <p:cNvSpPr/>
            <p:nvPr/>
          </p:nvSpPr>
          <p:spPr>
            <a:xfrm>
              <a:off x="754954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4" name="object 4994"/>
            <p:cNvSpPr/>
            <p:nvPr/>
          </p:nvSpPr>
          <p:spPr>
            <a:xfrm>
              <a:off x="754954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5" name="object 4995"/>
            <p:cNvSpPr/>
            <p:nvPr/>
          </p:nvSpPr>
          <p:spPr>
            <a:xfrm>
              <a:off x="757404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6" name="object 4996"/>
            <p:cNvSpPr/>
            <p:nvPr/>
          </p:nvSpPr>
          <p:spPr>
            <a:xfrm>
              <a:off x="757404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7" name="object 4997"/>
            <p:cNvSpPr/>
            <p:nvPr/>
          </p:nvSpPr>
          <p:spPr>
            <a:xfrm>
              <a:off x="757404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8" name="object 4998"/>
            <p:cNvSpPr/>
            <p:nvPr/>
          </p:nvSpPr>
          <p:spPr>
            <a:xfrm>
              <a:off x="757404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9" name="object 4999"/>
            <p:cNvSpPr/>
            <p:nvPr/>
          </p:nvSpPr>
          <p:spPr>
            <a:xfrm>
              <a:off x="757404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0" name="object 5000"/>
            <p:cNvSpPr/>
            <p:nvPr/>
          </p:nvSpPr>
          <p:spPr>
            <a:xfrm>
              <a:off x="757404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1" name="object 5001"/>
            <p:cNvSpPr/>
            <p:nvPr/>
          </p:nvSpPr>
          <p:spPr>
            <a:xfrm>
              <a:off x="757404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2" name="object 5002"/>
            <p:cNvSpPr/>
            <p:nvPr/>
          </p:nvSpPr>
          <p:spPr>
            <a:xfrm>
              <a:off x="757404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3" name="object 5003"/>
            <p:cNvSpPr/>
            <p:nvPr/>
          </p:nvSpPr>
          <p:spPr>
            <a:xfrm>
              <a:off x="757404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4" name="object 5004"/>
            <p:cNvSpPr/>
            <p:nvPr/>
          </p:nvSpPr>
          <p:spPr>
            <a:xfrm>
              <a:off x="757404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5" name="object 5005"/>
            <p:cNvSpPr/>
            <p:nvPr/>
          </p:nvSpPr>
          <p:spPr>
            <a:xfrm>
              <a:off x="7600288" y="8433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6" name="object 5006"/>
            <p:cNvSpPr/>
            <p:nvPr/>
          </p:nvSpPr>
          <p:spPr>
            <a:xfrm>
              <a:off x="760204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7" name="object 5007"/>
            <p:cNvSpPr/>
            <p:nvPr/>
          </p:nvSpPr>
          <p:spPr>
            <a:xfrm>
              <a:off x="760204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8" name="object 5008"/>
            <p:cNvSpPr/>
            <p:nvPr/>
          </p:nvSpPr>
          <p:spPr>
            <a:xfrm>
              <a:off x="760204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9" name="object 5009"/>
            <p:cNvSpPr/>
            <p:nvPr/>
          </p:nvSpPr>
          <p:spPr>
            <a:xfrm>
              <a:off x="760204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0" name="object 5010"/>
            <p:cNvSpPr/>
            <p:nvPr/>
          </p:nvSpPr>
          <p:spPr>
            <a:xfrm>
              <a:off x="760204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1" name="object 5011"/>
            <p:cNvSpPr/>
            <p:nvPr/>
          </p:nvSpPr>
          <p:spPr>
            <a:xfrm>
              <a:off x="760204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2" name="object 5012"/>
            <p:cNvSpPr/>
            <p:nvPr/>
          </p:nvSpPr>
          <p:spPr>
            <a:xfrm>
              <a:off x="760204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3" name="object 5013"/>
            <p:cNvSpPr/>
            <p:nvPr/>
          </p:nvSpPr>
          <p:spPr>
            <a:xfrm>
              <a:off x="760204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4" name="object 5014"/>
            <p:cNvSpPr/>
            <p:nvPr/>
          </p:nvSpPr>
          <p:spPr>
            <a:xfrm>
              <a:off x="760204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5" name="object 5015"/>
            <p:cNvSpPr/>
            <p:nvPr/>
          </p:nvSpPr>
          <p:spPr>
            <a:xfrm>
              <a:off x="762653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6" name="object 5016"/>
            <p:cNvSpPr/>
            <p:nvPr/>
          </p:nvSpPr>
          <p:spPr>
            <a:xfrm>
              <a:off x="762653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7" name="object 5017"/>
            <p:cNvSpPr/>
            <p:nvPr/>
          </p:nvSpPr>
          <p:spPr>
            <a:xfrm>
              <a:off x="762653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8" name="object 5018"/>
            <p:cNvSpPr/>
            <p:nvPr/>
          </p:nvSpPr>
          <p:spPr>
            <a:xfrm>
              <a:off x="762653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9" name="object 5019"/>
            <p:cNvSpPr/>
            <p:nvPr/>
          </p:nvSpPr>
          <p:spPr>
            <a:xfrm>
              <a:off x="762653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0" name="object 5020"/>
            <p:cNvSpPr/>
            <p:nvPr/>
          </p:nvSpPr>
          <p:spPr>
            <a:xfrm>
              <a:off x="762653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1" name="object 5021"/>
            <p:cNvSpPr/>
            <p:nvPr/>
          </p:nvSpPr>
          <p:spPr>
            <a:xfrm>
              <a:off x="762653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2" name="object 5022"/>
            <p:cNvSpPr/>
            <p:nvPr/>
          </p:nvSpPr>
          <p:spPr>
            <a:xfrm>
              <a:off x="762653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3" name="object 5023"/>
            <p:cNvSpPr/>
            <p:nvPr/>
          </p:nvSpPr>
          <p:spPr>
            <a:xfrm>
              <a:off x="762653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4" name="object 5024"/>
            <p:cNvSpPr/>
            <p:nvPr/>
          </p:nvSpPr>
          <p:spPr>
            <a:xfrm>
              <a:off x="762653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5" name="object 5025"/>
            <p:cNvSpPr/>
            <p:nvPr/>
          </p:nvSpPr>
          <p:spPr>
            <a:xfrm>
              <a:off x="7654533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6" name="object 5026"/>
            <p:cNvSpPr/>
            <p:nvPr/>
          </p:nvSpPr>
          <p:spPr>
            <a:xfrm>
              <a:off x="765453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7" name="object 5027"/>
            <p:cNvSpPr/>
            <p:nvPr/>
          </p:nvSpPr>
          <p:spPr>
            <a:xfrm>
              <a:off x="765453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8" name="object 5028"/>
            <p:cNvSpPr/>
            <p:nvPr/>
          </p:nvSpPr>
          <p:spPr>
            <a:xfrm>
              <a:off x="765453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9" name="object 5029"/>
            <p:cNvSpPr/>
            <p:nvPr/>
          </p:nvSpPr>
          <p:spPr>
            <a:xfrm>
              <a:off x="765453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0" name="object 5030"/>
            <p:cNvSpPr/>
            <p:nvPr/>
          </p:nvSpPr>
          <p:spPr>
            <a:xfrm>
              <a:off x="765453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1" name="object 5031"/>
            <p:cNvSpPr/>
            <p:nvPr/>
          </p:nvSpPr>
          <p:spPr>
            <a:xfrm>
              <a:off x="765453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2" name="object 5032"/>
            <p:cNvSpPr/>
            <p:nvPr/>
          </p:nvSpPr>
          <p:spPr>
            <a:xfrm>
              <a:off x="765453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3" name="object 5033"/>
            <p:cNvSpPr/>
            <p:nvPr/>
          </p:nvSpPr>
          <p:spPr>
            <a:xfrm>
              <a:off x="765453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4" name="object 5034"/>
            <p:cNvSpPr/>
            <p:nvPr/>
          </p:nvSpPr>
          <p:spPr>
            <a:xfrm>
              <a:off x="765453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5" name="object 5035"/>
            <p:cNvSpPr/>
            <p:nvPr/>
          </p:nvSpPr>
          <p:spPr>
            <a:xfrm>
              <a:off x="767902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6" name="object 5036"/>
            <p:cNvSpPr/>
            <p:nvPr/>
          </p:nvSpPr>
          <p:spPr>
            <a:xfrm>
              <a:off x="767902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7" name="object 5037"/>
            <p:cNvSpPr/>
            <p:nvPr/>
          </p:nvSpPr>
          <p:spPr>
            <a:xfrm>
              <a:off x="767902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8" name="object 5038"/>
            <p:cNvSpPr/>
            <p:nvPr/>
          </p:nvSpPr>
          <p:spPr>
            <a:xfrm>
              <a:off x="767902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9" name="object 5039"/>
            <p:cNvSpPr/>
            <p:nvPr/>
          </p:nvSpPr>
          <p:spPr>
            <a:xfrm>
              <a:off x="767902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0" name="object 5040"/>
            <p:cNvSpPr/>
            <p:nvPr/>
          </p:nvSpPr>
          <p:spPr>
            <a:xfrm>
              <a:off x="767902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1" name="object 5041"/>
            <p:cNvSpPr/>
            <p:nvPr/>
          </p:nvSpPr>
          <p:spPr>
            <a:xfrm>
              <a:off x="767902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2" name="object 5042"/>
            <p:cNvSpPr/>
            <p:nvPr/>
          </p:nvSpPr>
          <p:spPr>
            <a:xfrm>
              <a:off x="767902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3" name="object 5043"/>
            <p:cNvSpPr/>
            <p:nvPr/>
          </p:nvSpPr>
          <p:spPr>
            <a:xfrm>
              <a:off x="767902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4" name="object 5044"/>
            <p:cNvSpPr/>
            <p:nvPr/>
          </p:nvSpPr>
          <p:spPr>
            <a:xfrm>
              <a:off x="767902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5" name="object 5045"/>
            <p:cNvSpPr/>
            <p:nvPr/>
          </p:nvSpPr>
          <p:spPr>
            <a:xfrm>
              <a:off x="7707026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6" name="object 5046"/>
            <p:cNvSpPr/>
            <p:nvPr/>
          </p:nvSpPr>
          <p:spPr>
            <a:xfrm>
              <a:off x="770702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7" name="object 5047"/>
            <p:cNvSpPr/>
            <p:nvPr/>
          </p:nvSpPr>
          <p:spPr>
            <a:xfrm>
              <a:off x="770702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8" name="object 5048"/>
            <p:cNvSpPr/>
            <p:nvPr/>
          </p:nvSpPr>
          <p:spPr>
            <a:xfrm>
              <a:off x="770702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9" name="object 5049"/>
            <p:cNvSpPr/>
            <p:nvPr/>
          </p:nvSpPr>
          <p:spPr>
            <a:xfrm>
              <a:off x="770702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0" name="object 5050"/>
            <p:cNvSpPr/>
            <p:nvPr/>
          </p:nvSpPr>
          <p:spPr>
            <a:xfrm>
              <a:off x="770702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1" name="object 5051"/>
            <p:cNvSpPr/>
            <p:nvPr/>
          </p:nvSpPr>
          <p:spPr>
            <a:xfrm>
              <a:off x="770702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2" name="object 5052"/>
            <p:cNvSpPr/>
            <p:nvPr/>
          </p:nvSpPr>
          <p:spPr>
            <a:xfrm>
              <a:off x="770702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3" name="object 5053"/>
            <p:cNvSpPr/>
            <p:nvPr/>
          </p:nvSpPr>
          <p:spPr>
            <a:xfrm>
              <a:off x="770702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4" name="object 5054"/>
            <p:cNvSpPr/>
            <p:nvPr/>
          </p:nvSpPr>
          <p:spPr>
            <a:xfrm>
              <a:off x="770702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5" name="object 5055"/>
            <p:cNvSpPr/>
            <p:nvPr/>
          </p:nvSpPr>
          <p:spPr>
            <a:xfrm>
              <a:off x="773152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6" name="object 5056"/>
            <p:cNvSpPr/>
            <p:nvPr/>
          </p:nvSpPr>
          <p:spPr>
            <a:xfrm>
              <a:off x="773152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7" name="object 5057"/>
            <p:cNvSpPr/>
            <p:nvPr/>
          </p:nvSpPr>
          <p:spPr>
            <a:xfrm>
              <a:off x="773152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8" name="object 5058"/>
            <p:cNvSpPr/>
            <p:nvPr/>
          </p:nvSpPr>
          <p:spPr>
            <a:xfrm>
              <a:off x="773152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9" name="object 5059"/>
            <p:cNvSpPr/>
            <p:nvPr/>
          </p:nvSpPr>
          <p:spPr>
            <a:xfrm>
              <a:off x="773152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0" name="object 5060"/>
            <p:cNvSpPr/>
            <p:nvPr/>
          </p:nvSpPr>
          <p:spPr>
            <a:xfrm>
              <a:off x="773152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1" name="object 5061"/>
            <p:cNvSpPr/>
            <p:nvPr/>
          </p:nvSpPr>
          <p:spPr>
            <a:xfrm>
              <a:off x="773152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2" name="object 5062"/>
            <p:cNvSpPr/>
            <p:nvPr/>
          </p:nvSpPr>
          <p:spPr>
            <a:xfrm>
              <a:off x="773152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3" name="object 5063"/>
            <p:cNvSpPr/>
            <p:nvPr/>
          </p:nvSpPr>
          <p:spPr>
            <a:xfrm>
              <a:off x="773152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4" name="object 5064"/>
            <p:cNvSpPr/>
            <p:nvPr/>
          </p:nvSpPr>
          <p:spPr>
            <a:xfrm>
              <a:off x="773152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5" name="object 5065"/>
            <p:cNvSpPr/>
            <p:nvPr/>
          </p:nvSpPr>
          <p:spPr>
            <a:xfrm>
              <a:off x="7759519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6" name="object 5066"/>
            <p:cNvSpPr/>
            <p:nvPr/>
          </p:nvSpPr>
          <p:spPr>
            <a:xfrm>
              <a:off x="775951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7" name="object 5067"/>
            <p:cNvSpPr/>
            <p:nvPr/>
          </p:nvSpPr>
          <p:spPr>
            <a:xfrm>
              <a:off x="775951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8" name="object 5068"/>
            <p:cNvSpPr/>
            <p:nvPr/>
          </p:nvSpPr>
          <p:spPr>
            <a:xfrm>
              <a:off x="775951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9" name="object 5069"/>
            <p:cNvSpPr/>
            <p:nvPr/>
          </p:nvSpPr>
          <p:spPr>
            <a:xfrm>
              <a:off x="775951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0" name="object 5070"/>
            <p:cNvSpPr/>
            <p:nvPr/>
          </p:nvSpPr>
          <p:spPr>
            <a:xfrm>
              <a:off x="775951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1" name="object 5071"/>
            <p:cNvSpPr/>
            <p:nvPr/>
          </p:nvSpPr>
          <p:spPr>
            <a:xfrm>
              <a:off x="775951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2" name="object 5072"/>
            <p:cNvSpPr/>
            <p:nvPr/>
          </p:nvSpPr>
          <p:spPr>
            <a:xfrm>
              <a:off x="775951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3" name="object 5073"/>
            <p:cNvSpPr/>
            <p:nvPr/>
          </p:nvSpPr>
          <p:spPr>
            <a:xfrm>
              <a:off x="775951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4" name="object 5074"/>
            <p:cNvSpPr/>
            <p:nvPr/>
          </p:nvSpPr>
          <p:spPr>
            <a:xfrm>
              <a:off x="775951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5" name="object 5075"/>
            <p:cNvSpPr/>
            <p:nvPr/>
          </p:nvSpPr>
          <p:spPr>
            <a:xfrm>
              <a:off x="778401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6" name="object 5076"/>
            <p:cNvSpPr/>
            <p:nvPr/>
          </p:nvSpPr>
          <p:spPr>
            <a:xfrm>
              <a:off x="778401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7" name="object 5077"/>
            <p:cNvSpPr/>
            <p:nvPr/>
          </p:nvSpPr>
          <p:spPr>
            <a:xfrm>
              <a:off x="778401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8" name="object 5078"/>
            <p:cNvSpPr/>
            <p:nvPr/>
          </p:nvSpPr>
          <p:spPr>
            <a:xfrm>
              <a:off x="778401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9" name="object 5079"/>
            <p:cNvSpPr/>
            <p:nvPr/>
          </p:nvSpPr>
          <p:spPr>
            <a:xfrm>
              <a:off x="778401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0" name="object 5080"/>
            <p:cNvSpPr/>
            <p:nvPr/>
          </p:nvSpPr>
          <p:spPr>
            <a:xfrm>
              <a:off x="778401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1" name="object 5081"/>
            <p:cNvSpPr/>
            <p:nvPr/>
          </p:nvSpPr>
          <p:spPr>
            <a:xfrm>
              <a:off x="778401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2" name="object 5082"/>
            <p:cNvSpPr/>
            <p:nvPr/>
          </p:nvSpPr>
          <p:spPr>
            <a:xfrm>
              <a:off x="778401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3" name="object 5083"/>
            <p:cNvSpPr/>
            <p:nvPr/>
          </p:nvSpPr>
          <p:spPr>
            <a:xfrm>
              <a:off x="778401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4" name="object 5084"/>
            <p:cNvSpPr/>
            <p:nvPr/>
          </p:nvSpPr>
          <p:spPr>
            <a:xfrm>
              <a:off x="778401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5" name="object 5085"/>
            <p:cNvSpPr/>
            <p:nvPr/>
          </p:nvSpPr>
          <p:spPr>
            <a:xfrm>
              <a:off x="7812011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6" name="object 5086"/>
            <p:cNvSpPr/>
            <p:nvPr/>
          </p:nvSpPr>
          <p:spPr>
            <a:xfrm>
              <a:off x="781201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7" name="object 5087"/>
            <p:cNvSpPr/>
            <p:nvPr/>
          </p:nvSpPr>
          <p:spPr>
            <a:xfrm>
              <a:off x="781201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8" name="object 5088"/>
            <p:cNvSpPr/>
            <p:nvPr/>
          </p:nvSpPr>
          <p:spPr>
            <a:xfrm>
              <a:off x="781201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9" name="object 5089"/>
            <p:cNvSpPr/>
            <p:nvPr/>
          </p:nvSpPr>
          <p:spPr>
            <a:xfrm>
              <a:off x="781201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0" name="object 5090"/>
            <p:cNvSpPr/>
            <p:nvPr/>
          </p:nvSpPr>
          <p:spPr>
            <a:xfrm>
              <a:off x="781201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1" name="object 5091"/>
            <p:cNvSpPr/>
            <p:nvPr/>
          </p:nvSpPr>
          <p:spPr>
            <a:xfrm>
              <a:off x="781201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2" name="object 5092"/>
            <p:cNvSpPr/>
            <p:nvPr/>
          </p:nvSpPr>
          <p:spPr>
            <a:xfrm>
              <a:off x="781201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3" name="object 5093"/>
            <p:cNvSpPr/>
            <p:nvPr/>
          </p:nvSpPr>
          <p:spPr>
            <a:xfrm>
              <a:off x="781201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4" name="object 5094"/>
            <p:cNvSpPr/>
            <p:nvPr/>
          </p:nvSpPr>
          <p:spPr>
            <a:xfrm>
              <a:off x="781201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5" name="object 5095"/>
            <p:cNvSpPr/>
            <p:nvPr/>
          </p:nvSpPr>
          <p:spPr>
            <a:xfrm>
              <a:off x="783650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6" name="object 5096"/>
            <p:cNvSpPr/>
            <p:nvPr/>
          </p:nvSpPr>
          <p:spPr>
            <a:xfrm>
              <a:off x="783650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7" name="object 5097"/>
            <p:cNvSpPr/>
            <p:nvPr/>
          </p:nvSpPr>
          <p:spPr>
            <a:xfrm>
              <a:off x="783650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8" name="object 5098"/>
            <p:cNvSpPr/>
            <p:nvPr/>
          </p:nvSpPr>
          <p:spPr>
            <a:xfrm>
              <a:off x="783650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9" name="object 5099"/>
            <p:cNvSpPr/>
            <p:nvPr/>
          </p:nvSpPr>
          <p:spPr>
            <a:xfrm>
              <a:off x="783650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0" name="object 5100"/>
            <p:cNvSpPr/>
            <p:nvPr/>
          </p:nvSpPr>
          <p:spPr>
            <a:xfrm>
              <a:off x="783650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1" name="object 5101"/>
            <p:cNvSpPr/>
            <p:nvPr/>
          </p:nvSpPr>
          <p:spPr>
            <a:xfrm>
              <a:off x="783650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2" name="object 5102"/>
            <p:cNvSpPr/>
            <p:nvPr/>
          </p:nvSpPr>
          <p:spPr>
            <a:xfrm>
              <a:off x="783650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3" name="object 5103"/>
            <p:cNvSpPr/>
            <p:nvPr/>
          </p:nvSpPr>
          <p:spPr>
            <a:xfrm>
              <a:off x="783650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4" name="object 5104"/>
            <p:cNvSpPr/>
            <p:nvPr/>
          </p:nvSpPr>
          <p:spPr>
            <a:xfrm>
              <a:off x="783650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5" name="object 5105"/>
            <p:cNvSpPr/>
            <p:nvPr/>
          </p:nvSpPr>
          <p:spPr>
            <a:xfrm>
              <a:off x="7864504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6" name="object 5106"/>
            <p:cNvSpPr/>
            <p:nvPr/>
          </p:nvSpPr>
          <p:spPr>
            <a:xfrm>
              <a:off x="786450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7" name="object 5107"/>
            <p:cNvSpPr/>
            <p:nvPr/>
          </p:nvSpPr>
          <p:spPr>
            <a:xfrm>
              <a:off x="786450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8" name="object 5108"/>
            <p:cNvSpPr/>
            <p:nvPr/>
          </p:nvSpPr>
          <p:spPr>
            <a:xfrm>
              <a:off x="786450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9" name="object 5109"/>
            <p:cNvSpPr/>
            <p:nvPr/>
          </p:nvSpPr>
          <p:spPr>
            <a:xfrm>
              <a:off x="786450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0" name="object 5110"/>
            <p:cNvSpPr/>
            <p:nvPr/>
          </p:nvSpPr>
          <p:spPr>
            <a:xfrm>
              <a:off x="786450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1" name="object 5111"/>
            <p:cNvSpPr/>
            <p:nvPr/>
          </p:nvSpPr>
          <p:spPr>
            <a:xfrm>
              <a:off x="786450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2" name="object 5112"/>
            <p:cNvSpPr/>
            <p:nvPr/>
          </p:nvSpPr>
          <p:spPr>
            <a:xfrm>
              <a:off x="786450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3" name="object 5113"/>
            <p:cNvSpPr/>
            <p:nvPr/>
          </p:nvSpPr>
          <p:spPr>
            <a:xfrm>
              <a:off x="786450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4" name="object 5114"/>
            <p:cNvSpPr/>
            <p:nvPr/>
          </p:nvSpPr>
          <p:spPr>
            <a:xfrm>
              <a:off x="786450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5" name="object 5115"/>
            <p:cNvSpPr/>
            <p:nvPr/>
          </p:nvSpPr>
          <p:spPr>
            <a:xfrm>
              <a:off x="788900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6" name="object 5116"/>
            <p:cNvSpPr/>
            <p:nvPr/>
          </p:nvSpPr>
          <p:spPr>
            <a:xfrm>
              <a:off x="788900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7" name="object 5117"/>
            <p:cNvSpPr/>
            <p:nvPr/>
          </p:nvSpPr>
          <p:spPr>
            <a:xfrm>
              <a:off x="788900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8" name="object 5118"/>
            <p:cNvSpPr/>
            <p:nvPr/>
          </p:nvSpPr>
          <p:spPr>
            <a:xfrm>
              <a:off x="788900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9" name="object 5119"/>
            <p:cNvSpPr/>
            <p:nvPr/>
          </p:nvSpPr>
          <p:spPr>
            <a:xfrm>
              <a:off x="788900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0" name="object 5120"/>
            <p:cNvSpPr/>
            <p:nvPr/>
          </p:nvSpPr>
          <p:spPr>
            <a:xfrm>
              <a:off x="788900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1" name="object 5121"/>
            <p:cNvSpPr/>
            <p:nvPr/>
          </p:nvSpPr>
          <p:spPr>
            <a:xfrm>
              <a:off x="788900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2" name="object 5122"/>
            <p:cNvSpPr/>
            <p:nvPr/>
          </p:nvSpPr>
          <p:spPr>
            <a:xfrm>
              <a:off x="788900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3" name="object 5123"/>
            <p:cNvSpPr/>
            <p:nvPr/>
          </p:nvSpPr>
          <p:spPr>
            <a:xfrm>
              <a:off x="788900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4" name="object 5124"/>
            <p:cNvSpPr/>
            <p:nvPr/>
          </p:nvSpPr>
          <p:spPr>
            <a:xfrm>
              <a:off x="788900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5" name="object 5125"/>
            <p:cNvSpPr/>
            <p:nvPr/>
          </p:nvSpPr>
          <p:spPr>
            <a:xfrm>
              <a:off x="7916996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6" name="object 5126"/>
            <p:cNvSpPr/>
            <p:nvPr/>
          </p:nvSpPr>
          <p:spPr>
            <a:xfrm>
              <a:off x="791699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7" name="object 5127"/>
            <p:cNvSpPr/>
            <p:nvPr/>
          </p:nvSpPr>
          <p:spPr>
            <a:xfrm>
              <a:off x="791699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8" name="object 5128"/>
            <p:cNvSpPr/>
            <p:nvPr/>
          </p:nvSpPr>
          <p:spPr>
            <a:xfrm>
              <a:off x="791699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9" name="object 5129"/>
            <p:cNvSpPr/>
            <p:nvPr/>
          </p:nvSpPr>
          <p:spPr>
            <a:xfrm>
              <a:off x="791699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0" name="object 5130"/>
            <p:cNvSpPr/>
            <p:nvPr/>
          </p:nvSpPr>
          <p:spPr>
            <a:xfrm>
              <a:off x="791699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1" name="object 5131"/>
            <p:cNvSpPr/>
            <p:nvPr/>
          </p:nvSpPr>
          <p:spPr>
            <a:xfrm>
              <a:off x="791699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2" name="object 5132"/>
            <p:cNvSpPr/>
            <p:nvPr/>
          </p:nvSpPr>
          <p:spPr>
            <a:xfrm>
              <a:off x="791699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3" name="object 5133"/>
            <p:cNvSpPr/>
            <p:nvPr/>
          </p:nvSpPr>
          <p:spPr>
            <a:xfrm>
              <a:off x="791699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4" name="object 5134"/>
            <p:cNvSpPr/>
            <p:nvPr/>
          </p:nvSpPr>
          <p:spPr>
            <a:xfrm>
              <a:off x="791699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5" name="object 5135"/>
            <p:cNvSpPr/>
            <p:nvPr/>
          </p:nvSpPr>
          <p:spPr>
            <a:xfrm>
              <a:off x="794149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6" name="object 5136"/>
            <p:cNvSpPr/>
            <p:nvPr/>
          </p:nvSpPr>
          <p:spPr>
            <a:xfrm>
              <a:off x="794149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7" name="object 5137"/>
            <p:cNvSpPr/>
            <p:nvPr/>
          </p:nvSpPr>
          <p:spPr>
            <a:xfrm>
              <a:off x="794149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8" name="object 5138"/>
            <p:cNvSpPr/>
            <p:nvPr/>
          </p:nvSpPr>
          <p:spPr>
            <a:xfrm>
              <a:off x="794149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9" name="object 5139"/>
            <p:cNvSpPr/>
            <p:nvPr/>
          </p:nvSpPr>
          <p:spPr>
            <a:xfrm>
              <a:off x="794149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0" name="object 5140"/>
            <p:cNvSpPr/>
            <p:nvPr/>
          </p:nvSpPr>
          <p:spPr>
            <a:xfrm>
              <a:off x="794149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1" name="object 5141"/>
            <p:cNvSpPr/>
            <p:nvPr/>
          </p:nvSpPr>
          <p:spPr>
            <a:xfrm>
              <a:off x="794149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2" name="object 5142"/>
            <p:cNvSpPr/>
            <p:nvPr/>
          </p:nvSpPr>
          <p:spPr>
            <a:xfrm>
              <a:off x="794149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3" name="object 5143"/>
            <p:cNvSpPr/>
            <p:nvPr/>
          </p:nvSpPr>
          <p:spPr>
            <a:xfrm>
              <a:off x="794149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4" name="object 5144"/>
            <p:cNvSpPr/>
            <p:nvPr/>
          </p:nvSpPr>
          <p:spPr>
            <a:xfrm>
              <a:off x="794149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5" name="object 5145"/>
            <p:cNvSpPr/>
            <p:nvPr/>
          </p:nvSpPr>
          <p:spPr>
            <a:xfrm>
              <a:off x="7969489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6" name="object 5146"/>
            <p:cNvSpPr/>
            <p:nvPr/>
          </p:nvSpPr>
          <p:spPr>
            <a:xfrm>
              <a:off x="796948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7" name="object 5147"/>
            <p:cNvSpPr/>
            <p:nvPr/>
          </p:nvSpPr>
          <p:spPr>
            <a:xfrm>
              <a:off x="796948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8" name="object 5148"/>
            <p:cNvSpPr/>
            <p:nvPr/>
          </p:nvSpPr>
          <p:spPr>
            <a:xfrm>
              <a:off x="796948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9" name="object 5149"/>
            <p:cNvSpPr/>
            <p:nvPr/>
          </p:nvSpPr>
          <p:spPr>
            <a:xfrm>
              <a:off x="796948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0" name="object 5150"/>
            <p:cNvSpPr/>
            <p:nvPr/>
          </p:nvSpPr>
          <p:spPr>
            <a:xfrm>
              <a:off x="796948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1" name="object 5151"/>
            <p:cNvSpPr/>
            <p:nvPr/>
          </p:nvSpPr>
          <p:spPr>
            <a:xfrm>
              <a:off x="796948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2" name="object 5152"/>
            <p:cNvSpPr/>
            <p:nvPr/>
          </p:nvSpPr>
          <p:spPr>
            <a:xfrm>
              <a:off x="796948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3" name="object 5153"/>
            <p:cNvSpPr/>
            <p:nvPr/>
          </p:nvSpPr>
          <p:spPr>
            <a:xfrm>
              <a:off x="796948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4" name="object 5154"/>
            <p:cNvSpPr/>
            <p:nvPr/>
          </p:nvSpPr>
          <p:spPr>
            <a:xfrm>
              <a:off x="796948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5" name="object 5155"/>
            <p:cNvSpPr/>
            <p:nvPr/>
          </p:nvSpPr>
          <p:spPr>
            <a:xfrm>
              <a:off x="799398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6" name="object 5156"/>
            <p:cNvSpPr/>
            <p:nvPr/>
          </p:nvSpPr>
          <p:spPr>
            <a:xfrm>
              <a:off x="799398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7" name="object 5157"/>
            <p:cNvSpPr/>
            <p:nvPr/>
          </p:nvSpPr>
          <p:spPr>
            <a:xfrm>
              <a:off x="799398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8" name="object 5158"/>
            <p:cNvSpPr/>
            <p:nvPr/>
          </p:nvSpPr>
          <p:spPr>
            <a:xfrm>
              <a:off x="799398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9" name="object 5159"/>
            <p:cNvSpPr/>
            <p:nvPr/>
          </p:nvSpPr>
          <p:spPr>
            <a:xfrm>
              <a:off x="799398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0" name="object 5160"/>
            <p:cNvSpPr/>
            <p:nvPr/>
          </p:nvSpPr>
          <p:spPr>
            <a:xfrm>
              <a:off x="799398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1" name="object 5161"/>
            <p:cNvSpPr/>
            <p:nvPr/>
          </p:nvSpPr>
          <p:spPr>
            <a:xfrm>
              <a:off x="799398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2" name="object 5162"/>
            <p:cNvSpPr/>
            <p:nvPr/>
          </p:nvSpPr>
          <p:spPr>
            <a:xfrm>
              <a:off x="799398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3" name="object 5163"/>
            <p:cNvSpPr/>
            <p:nvPr/>
          </p:nvSpPr>
          <p:spPr>
            <a:xfrm>
              <a:off x="799398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4" name="object 5164"/>
            <p:cNvSpPr/>
            <p:nvPr/>
          </p:nvSpPr>
          <p:spPr>
            <a:xfrm>
              <a:off x="799398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5" name="object 5165"/>
            <p:cNvSpPr/>
            <p:nvPr/>
          </p:nvSpPr>
          <p:spPr>
            <a:xfrm>
              <a:off x="8021982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6" name="object 5166"/>
            <p:cNvSpPr/>
            <p:nvPr/>
          </p:nvSpPr>
          <p:spPr>
            <a:xfrm>
              <a:off x="802198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7" name="object 5167"/>
            <p:cNvSpPr/>
            <p:nvPr/>
          </p:nvSpPr>
          <p:spPr>
            <a:xfrm>
              <a:off x="802198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8" name="object 5168"/>
            <p:cNvSpPr/>
            <p:nvPr/>
          </p:nvSpPr>
          <p:spPr>
            <a:xfrm>
              <a:off x="802198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9" name="object 5169"/>
            <p:cNvSpPr/>
            <p:nvPr/>
          </p:nvSpPr>
          <p:spPr>
            <a:xfrm>
              <a:off x="802198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0" name="object 5170"/>
            <p:cNvSpPr/>
            <p:nvPr/>
          </p:nvSpPr>
          <p:spPr>
            <a:xfrm>
              <a:off x="802198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1" name="object 5171"/>
            <p:cNvSpPr/>
            <p:nvPr/>
          </p:nvSpPr>
          <p:spPr>
            <a:xfrm>
              <a:off x="802198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2" name="object 5172"/>
            <p:cNvSpPr/>
            <p:nvPr/>
          </p:nvSpPr>
          <p:spPr>
            <a:xfrm>
              <a:off x="802198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3" name="object 5173"/>
            <p:cNvSpPr/>
            <p:nvPr/>
          </p:nvSpPr>
          <p:spPr>
            <a:xfrm>
              <a:off x="802198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4" name="object 5174"/>
            <p:cNvSpPr/>
            <p:nvPr/>
          </p:nvSpPr>
          <p:spPr>
            <a:xfrm>
              <a:off x="802198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5" name="object 5175"/>
            <p:cNvSpPr/>
            <p:nvPr/>
          </p:nvSpPr>
          <p:spPr>
            <a:xfrm>
              <a:off x="804647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6" name="object 5176"/>
            <p:cNvSpPr/>
            <p:nvPr/>
          </p:nvSpPr>
          <p:spPr>
            <a:xfrm>
              <a:off x="804647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7" name="object 5177"/>
            <p:cNvSpPr/>
            <p:nvPr/>
          </p:nvSpPr>
          <p:spPr>
            <a:xfrm>
              <a:off x="804647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8" name="object 5178"/>
            <p:cNvSpPr/>
            <p:nvPr/>
          </p:nvSpPr>
          <p:spPr>
            <a:xfrm>
              <a:off x="804647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9" name="object 5179"/>
            <p:cNvSpPr/>
            <p:nvPr/>
          </p:nvSpPr>
          <p:spPr>
            <a:xfrm>
              <a:off x="804647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0" name="object 5180"/>
            <p:cNvSpPr/>
            <p:nvPr/>
          </p:nvSpPr>
          <p:spPr>
            <a:xfrm>
              <a:off x="804647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1" name="object 5181"/>
            <p:cNvSpPr/>
            <p:nvPr/>
          </p:nvSpPr>
          <p:spPr>
            <a:xfrm>
              <a:off x="804647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2" name="object 5182"/>
            <p:cNvSpPr/>
            <p:nvPr/>
          </p:nvSpPr>
          <p:spPr>
            <a:xfrm>
              <a:off x="804647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3" name="object 5183"/>
            <p:cNvSpPr/>
            <p:nvPr/>
          </p:nvSpPr>
          <p:spPr>
            <a:xfrm>
              <a:off x="804647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4" name="object 5184"/>
            <p:cNvSpPr/>
            <p:nvPr/>
          </p:nvSpPr>
          <p:spPr>
            <a:xfrm>
              <a:off x="804647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5" name="object 5185"/>
            <p:cNvSpPr/>
            <p:nvPr/>
          </p:nvSpPr>
          <p:spPr>
            <a:xfrm>
              <a:off x="8074473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6" name="object 5186"/>
            <p:cNvSpPr/>
            <p:nvPr/>
          </p:nvSpPr>
          <p:spPr>
            <a:xfrm>
              <a:off x="807447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7" name="object 5187"/>
            <p:cNvSpPr/>
            <p:nvPr/>
          </p:nvSpPr>
          <p:spPr>
            <a:xfrm>
              <a:off x="807447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8" name="object 5188"/>
            <p:cNvSpPr/>
            <p:nvPr/>
          </p:nvSpPr>
          <p:spPr>
            <a:xfrm>
              <a:off x="807447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9" name="object 5189"/>
            <p:cNvSpPr/>
            <p:nvPr/>
          </p:nvSpPr>
          <p:spPr>
            <a:xfrm>
              <a:off x="807447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0" name="object 5190"/>
            <p:cNvSpPr/>
            <p:nvPr/>
          </p:nvSpPr>
          <p:spPr>
            <a:xfrm>
              <a:off x="807447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1" name="object 5191"/>
            <p:cNvSpPr/>
            <p:nvPr/>
          </p:nvSpPr>
          <p:spPr>
            <a:xfrm>
              <a:off x="807447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2" name="object 5192"/>
            <p:cNvSpPr/>
            <p:nvPr/>
          </p:nvSpPr>
          <p:spPr>
            <a:xfrm>
              <a:off x="807447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3" name="object 5193"/>
            <p:cNvSpPr/>
            <p:nvPr/>
          </p:nvSpPr>
          <p:spPr>
            <a:xfrm>
              <a:off x="807447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4" name="object 5194"/>
            <p:cNvSpPr/>
            <p:nvPr/>
          </p:nvSpPr>
          <p:spPr>
            <a:xfrm>
              <a:off x="807447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5" name="object 5195"/>
            <p:cNvSpPr/>
            <p:nvPr/>
          </p:nvSpPr>
          <p:spPr>
            <a:xfrm>
              <a:off x="809897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6" name="object 5196"/>
            <p:cNvSpPr/>
            <p:nvPr/>
          </p:nvSpPr>
          <p:spPr>
            <a:xfrm>
              <a:off x="809897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7" name="object 5197"/>
            <p:cNvSpPr/>
            <p:nvPr/>
          </p:nvSpPr>
          <p:spPr>
            <a:xfrm>
              <a:off x="809897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8" name="object 5198"/>
            <p:cNvSpPr/>
            <p:nvPr/>
          </p:nvSpPr>
          <p:spPr>
            <a:xfrm>
              <a:off x="809897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9" name="object 5199"/>
            <p:cNvSpPr/>
            <p:nvPr/>
          </p:nvSpPr>
          <p:spPr>
            <a:xfrm>
              <a:off x="809897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0" name="object 5200"/>
            <p:cNvSpPr/>
            <p:nvPr/>
          </p:nvSpPr>
          <p:spPr>
            <a:xfrm>
              <a:off x="809897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1" name="object 5201"/>
            <p:cNvSpPr/>
            <p:nvPr/>
          </p:nvSpPr>
          <p:spPr>
            <a:xfrm>
              <a:off x="809897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2" name="object 5202"/>
            <p:cNvSpPr/>
            <p:nvPr/>
          </p:nvSpPr>
          <p:spPr>
            <a:xfrm>
              <a:off x="809897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3" name="object 5203"/>
            <p:cNvSpPr/>
            <p:nvPr/>
          </p:nvSpPr>
          <p:spPr>
            <a:xfrm>
              <a:off x="809897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4" name="object 5204"/>
            <p:cNvSpPr/>
            <p:nvPr/>
          </p:nvSpPr>
          <p:spPr>
            <a:xfrm>
              <a:off x="809897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5" name="object 5205"/>
            <p:cNvSpPr/>
            <p:nvPr/>
          </p:nvSpPr>
          <p:spPr>
            <a:xfrm>
              <a:off x="8126967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6" name="object 5206"/>
            <p:cNvSpPr/>
            <p:nvPr/>
          </p:nvSpPr>
          <p:spPr>
            <a:xfrm>
              <a:off x="812696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7" name="object 5207"/>
            <p:cNvSpPr/>
            <p:nvPr/>
          </p:nvSpPr>
          <p:spPr>
            <a:xfrm>
              <a:off x="812696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8" name="object 5208"/>
            <p:cNvSpPr/>
            <p:nvPr/>
          </p:nvSpPr>
          <p:spPr>
            <a:xfrm>
              <a:off x="812696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9" name="object 5209"/>
            <p:cNvSpPr/>
            <p:nvPr/>
          </p:nvSpPr>
          <p:spPr>
            <a:xfrm>
              <a:off x="812696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0" name="object 5210"/>
            <p:cNvSpPr/>
            <p:nvPr/>
          </p:nvSpPr>
          <p:spPr>
            <a:xfrm>
              <a:off x="812696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1" name="object 5211"/>
            <p:cNvSpPr/>
            <p:nvPr/>
          </p:nvSpPr>
          <p:spPr>
            <a:xfrm>
              <a:off x="812696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2" name="object 5212"/>
            <p:cNvSpPr/>
            <p:nvPr/>
          </p:nvSpPr>
          <p:spPr>
            <a:xfrm>
              <a:off x="812696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3" name="object 5213"/>
            <p:cNvSpPr/>
            <p:nvPr/>
          </p:nvSpPr>
          <p:spPr>
            <a:xfrm>
              <a:off x="812696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4" name="object 5214"/>
            <p:cNvSpPr/>
            <p:nvPr/>
          </p:nvSpPr>
          <p:spPr>
            <a:xfrm>
              <a:off x="812696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5" name="object 5215"/>
            <p:cNvSpPr/>
            <p:nvPr/>
          </p:nvSpPr>
          <p:spPr>
            <a:xfrm>
              <a:off x="815146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6" name="object 5216"/>
            <p:cNvSpPr/>
            <p:nvPr/>
          </p:nvSpPr>
          <p:spPr>
            <a:xfrm>
              <a:off x="815146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7" name="object 5217"/>
            <p:cNvSpPr/>
            <p:nvPr/>
          </p:nvSpPr>
          <p:spPr>
            <a:xfrm>
              <a:off x="815146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8" name="object 5218"/>
            <p:cNvSpPr/>
            <p:nvPr/>
          </p:nvSpPr>
          <p:spPr>
            <a:xfrm>
              <a:off x="815146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9" name="object 5219"/>
            <p:cNvSpPr/>
            <p:nvPr/>
          </p:nvSpPr>
          <p:spPr>
            <a:xfrm>
              <a:off x="815146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0" name="object 5220"/>
            <p:cNvSpPr/>
            <p:nvPr/>
          </p:nvSpPr>
          <p:spPr>
            <a:xfrm>
              <a:off x="815146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1" name="object 5221"/>
            <p:cNvSpPr/>
            <p:nvPr/>
          </p:nvSpPr>
          <p:spPr>
            <a:xfrm>
              <a:off x="815146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2" name="object 5222"/>
            <p:cNvSpPr/>
            <p:nvPr/>
          </p:nvSpPr>
          <p:spPr>
            <a:xfrm>
              <a:off x="815146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3" name="object 5223"/>
            <p:cNvSpPr/>
            <p:nvPr/>
          </p:nvSpPr>
          <p:spPr>
            <a:xfrm>
              <a:off x="815146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4" name="object 5224"/>
            <p:cNvSpPr/>
            <p:nvPr/>
          </p:nvSpPr>
          <p:spPr>
            <a:xfrm>
              <a:off x="815146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5" name="object 5225"/>
            <p:cNvSpPr/>
            <p:nvPr/>
          </p:nvSpPr>
          <p:spPr>
            <a:xfrm>
              <a:off x="8179459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6" name="object 5226"/>
            <p:cNvSpPr/>
            <p:nvPr/>
          </p:nvSpPr>
          <p:spPr>
            <a:xfrm>
              <a:off x="817945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7" name="object 5227"/>
            <p:cNvSpPr/>
            <p:nvPr/>
          </p:nvSpPr>
          <p:spPr>
            <a:xfrm>
              <a:off x="817945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8" name="object 5228"/>
            <p:cNvSpPr/>
            <p:nvPr/>
          </p:nvSpPr>
          <p:spPr>
            <a:xfrm>
              <a:off x="817945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9" name="object 5229"/>
            <p:cNvSpPr/>
            <p:nvPr/>
          </p:nvSpPr>
          <p:spPr>
            <a:xfrm>
              <a:off x="817945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0" name="object 5230"/>
            <p:cNvSpPr/>
            <p:nvPr/>
          </p:nvSpPr>
          <p:spPr>
            <a:xfrm>
              <a:off x="817945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1" name="object 5231"/>
            <p:cNvSpPr/>
            <p:nvPr/>
          </p:nvSpPr>
          <p:spPr>
            <a:xfrm>
              <a:off x="817945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2" name="object 5232"/>
            <p:cNvSpPr/>
            <p:nvPr/>
          </p:nvSpPr>
          <p:spPr>
            <a:xfrm>
              <a:off x="817945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3" name="object 5233"/>
            <p:cNvSpPr/>
            <p:nvPr/>
          </p:nvSpPr>
          <p:spPr>
            <a:xfrm>
              <a:off x="817945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4" name="object 5234"/>
            <p:cNvSpPr/>
            <p:nvPr/>
          </p:nvSpPr>
          <p:spPr>
            <a:xfrm>
              <a:off x="817945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5" name="object 5235"/>
            <p:cNvSpPr/>
            <p:nvPr/>
          </p:nvSpPr>
          <p:spPr>
            <a:xfrm>
              <a:off x="820395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6" name="object 5236"/>
            <p:cNvSpPr/>
            <p:nvPr/>
          </p:nvSpPr>
          <p:spPr>
            <a:xfrm>
              <a:off x="820395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7" name="object 5237"/>
            <p:cNvSpPr/>
            <p:nvPr/>
          </p:nvSpPr>
          <p:spPr>
            <a:xfrm>
              <a:off x="820395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8" name="object 5238"/>
            <p:cNvSpPr/>
            <p:nvPr/>
          </p:nvSpPr>
          <p:spPr>
            <a:xfrm>
              <a:off x="820395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9" name="object 5239"/>
            <p:cNvSpPr/>
            <p:nvPr/>
          </p:nvSpPr>
          <p:spPr>
            <a:xfrm>
              <a:off x="820395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0" name="object 5240"/>
            <p:cNvSpPr/>
            <p:nvPr/>
          </p:nvSpPr>
          <p:spPr>
            <a:xfrm>
              <a:off x="820395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1" name="object 5241"/>
            <p:cNvSpPr/>
            <p:nvPr/>
          </p:nvSpPr>
          <p:spPr>
            <a:xfrm>
              <a:off x="820395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2" name="object 5242"/>
            <p:cNvSpPr/>
            <p:nvPr/>
          </p:nvSpPr>
          <p:spPr>
            <a:xfrm>
              <a:off x="820395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3" name="object 5243"/>
            <p:cNvSpPr/>
            <p:nvPr/>
          </p:nvSpPr>
          <p:spPr>
            <a:xfrm>
              <a:off x="820395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4" name="object 5244"/>
            <p:cNvSpPr/>
            <p:nvPr/>
          </p:nvSpPr>
          <p:spPr>
            <a:xfrm>
              <a:off x="820395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5" name="object 5245"/>
            <p:cNvSpPr/>
            <p:nvPr/>
          </p:nvSpPr>
          <p:spPr>
            <a:xfrm>
              <a:off x="8231952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6" name="object 5246"/>
            <p:cNvSpPr/>
            <p:nvPr/>
          </p:nvSpPr>
          <p:spPr>
            <a:xfrm>
              <a:off x="823195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7" name="object 5247"/>
            <p:cNvSpPr/>
            <p:nvPr/>
          </p:nvSpPr>
          <p:spPr>
            <a:xfrm>
              <a:off x="823195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8" name="object 5248"/>
            <p:cNvSpPr/>
            <p:nvPr/>
          </p:nvSpPr>
          <p:spPr>
            <a:xfrm>
              <a:off x="823195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9" name="object 5249"/>
            <p:cNvSpPr/>
            <p:nvPr/>
          </p:nvSpPr>
          <p:spPr>
            <a:xfrm>
              <a:off x="823195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0" name="object 5250"/>
            <p:cNvSpPr/>
            <p:nvPr/>
          </p:nvSpPr>
          <p:spPr>
            <a:xfrm>
              <a:off x="823195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1" name="object 5251"/>
            <p:cNvSpPr/>
            <p:nvPr/>
          </p:nvSpPr>
          <p:spPr>
            <a:xfrm>
              <a:off x="823195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2" name="object 5252"/>
            <p:cNvSpPr/>
            <p:nvPr/>
          </p:nvSpPr>
          <p:spPr>
            <a:xfrm>
              <a:off x="823195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3" name="object 5253"/>
            <p:cNvSpPr/>
            <p:nvPr/>
          </p:nvSpPr>
          <p:spPr>
            <a:xfrm>
              <a:off x="823195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4" name="object 5254"/>
            <p:cNvSpPr/>
            <p:nvPr/>
          </p:nvSpPr>
          <p:spPr>
            <a:xfrm>
              <a:off x="823195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5" name="object 5255"/>
            <p:cNvSpPr/>
            <p:nvPr/>
          </p:nvSpPr>
          <p:spPr>
            <a:xfrm>
              <a:off x="825644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6" name="object 5256"/>
            <p:cNvSpPr/>
            <p:nvPr/>
          </p:nvSpPr>
          <p:spPr>
            <a:xfrm>
              <a:off x="825644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7" name="object 5257"/>
            <p:cNvSpPr/>
            <p:nvPr/>
          </p:nvSpPr>
          <p:spPr>
            <a:xfrm>
              <a:off x="825644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8" name="object 5258"/>
            <p:cNvSpPr/>
            <p:nvPr/>
          </p:nvSpPr>
          <p:spPr>
            <a:xfrm>
              <a:off x="825644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9" name="object 5259"/>
            <p:cNvSpPr/>
            <p:nvPr/>
          </p:nvSpPr>
          <p:spPr>
            <a:xfrm>
              <a:off x="825644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0" name="object 5260"/>
            <p:cNvSpPr/>
            <p:nvPr/>
          </p:nvSpPr>
          <p:spPr>
            <a:xfrm>
              <a:off x="825644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1" name="object 5261"/>
            <p:cNvSpPr/>
            <p:nvPr/>
          </p:nvSpPr>
          <p:spPr>
            <a:xfrm>
              <a:off x="825644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2" name="object 5262"/>
            <p:cNvSpPr/>
            <p:nvPr/>
          </p:nvSpPr>
          <p:spPr>
            <a:xfrm>
              <a:off x="825644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3" name="object 5263"/>
            <p:cNvSpPr/>
            <p:nvPr/>
          </p:nvSpPr>
          <p:spPr>
            <a:xfrm>
              <a:off x="825644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4" name="object 5264"/>
            <p:cNvSpPr/>
            <p:nvPr/>
          </p:nvSpPr>
          <p:spPr>
            <a:xfrm>
              <a:off x="825644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5" name="object 5265"/>
            <p:cNvSpPr/>
            <p:nvPr/>
          </p:nvSpPr>
          <p:spPr>
            <a:xfrm>
              <a:off x="8284445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6" name="object 5266"/>
            <p:cNvSpPr/>
            <p:nvPr/>
          </p:nvSpPr>
          <p:spPr>
            <a:xfrm>
              <a:off x="828444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7" name="object 5267"/>
            <p:cNvSpPr/>
            <p:nvPr/>
          </p:nvSpPr>
          <p:spPr>
            <a:xfrm>
              <a:off x="828444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8" name="object 5268"/>
            <p:cNvSpPr/>
            <p:nvPr/>
          </p:nvSpPr>
          <p:spPr>
            <a:xfrm>
              <a:off x="828444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9" name="object 5269"/>
            <p:cNvSpPr/>
            <p:nvPr/>
          </p:nvSpPr>
          <p:spPr>
            <a:xfrm>
              <a:off x="828444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0" name="object 5270"/>
            <p:cNvSpPr/>
            <p:nvPr/>
          </p:nvSpPr>
          <p:spPr>
            <a:xfrm>
              <a:off x="828444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1" name="object 5271"/>
            <p:cNvSpPr/>
            <p:nvPr/>
          </p:nvSpPr>
          <p:spPr>
            <a:xfrm>
              <a:off x="828444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2" name="object 5272"/>
            <p:cNvSpPr/>
            <p:nvPr/>
          </p:nvSpPr>
          <p:spPr>
            <a:xfrm>
              <a:off x="828444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3" name="object 5273"/>
            <p:cNvSpPr/>
            <p:nvPr/>
          </p:nvSpPr>
          <p:spPr>
            <a:xfrm>
              <a:off x="828444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4" name="object 5274"/>
            <p:cNvSpPr/>
            <p:nvPr/>
          </p:nvSpPr>
          <p:spPr>
            <a:xfrm>
              <a:off x="828444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5" name="object 5275"/>
            <p:cNvSpPr/>
            <p:nvPr/>
          </p:nvSpPr>
          <p:spPr>
            <a:xfrm>
              <a:off x="830894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6" name="object 5276"/>
            <p:cNvSpPr/>
            <p:nvPr/>
          </p:nvSpPr>
          <p:spPr>
            <a:xfrm>
              <a:off x="830894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7" name="object 5277"/>
            <p:cNvSpPr/>
            <p:nvPr/>
          </p:nvSpPr>
          <p:spPr>
            <a:xfrm>
              <a:off x="830894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8" name="object 5278"/>
            <p:cNvSpPr/>
            <p:nvPr/>
          </p:nvSpPr>
          <p:spPr>
            <a:xfrm>
              <a:off x="830894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9" name="object 5279"/>
            <p:cNvSpPr/>
            <p:nvPr/>
          </p:nvSpPr>
          <p:spPr>
            <a:xfrm>
              <a:off x="830894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0" name="object 5280"/>
            <p:cNvSpPr/>
            <p:nvPr/>
          </p:nvSpPr>
          <p:spPr>
            <a:xfrm>
              <a:off x="830894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1" name="object 5281"/>
            <p:cNvSpPr/>
            <p:nvPr/>
          </p:nvSpPr>
          <p:spPr>
            <a:xfrm>
              <a:off x="830894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2" name="object 5282"/>
            <p:cNvSpPr/>
            <p:nvPr/>
          </p:nvSpPr>
          <p:spPr>
            <a:xfrm>
              <a:off x="830894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3" name="object 5283"/>
            <p:cNvSpPr/>
            <p:nvPr/>
          </p:nvSpPr>
          <p:spPr>
            <a:xfrm>
              <a:off x="830894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4" name="object 5284"/>
            <p:cNvSpPr/>
            <p:nvPr/>
          </p:nvSpPr>
          <p:spPr>
            <a:xfrm>
              <a:off x="830894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5" name="object 5285"/>
            <p:cNvSpPr/>
            <p:nvPr/>
          </p:nvSpPr>
          <p:spPr>
            <a:xfrm>
              <a:off x="8336936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6" name="object 5286"/>
            <p:cNvSpPr/>
            <p:nvPr/>
          </p:nvSpPr>
          <p:spPr>
            <a:xfrm>
              <a:off x="833693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7" name="object 5287"/>
            <p:cNvSpPr/>
            <p:nvPr/>
          </p:nvSpPr>
          <p:spPr>
            <a:xfrm>
              <a:off x="833693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8" name="object 5288"/>
            <p:cNvSpPr/>
            <p:nvPr/>
          </p:nvSpPr>
          <p:spPr>
            <a:xfrm>
              <a:off x="833693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9" name="object 5289"/>
            <p:cNvSpPr/>
            <p:nvPr/>
          </p:nvSpPr>
          <p:spPr>
            <a:xfrm>
              <a:off x="833693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0" name="object 5290"/>
            <p:cNvSpPr/>
            <p:nvPr/>
          </p:nvSpPr>
          <p:spPr>
            <a:xfrm>
              <a:off x="833693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1" name="object 5291"/>
            <p:cNvSpPr/>
            <p:nvPr/>
          </p:nvSpPr>
          <p:spPr>
            <a:xfrm>
              <a:off x="833693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2" name="object 5292"/>
            <p:cNvSpPr/>
            <p:nvPr/>
          </p:nvSpPr>
          <p:spPr>
            <a:xfrm>
              <a:off x="833693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3" name="object 5293"/>
            <p:cNvSpPr/>
            <p:nvPr/>
          </p:nvSpPr>
          <p:spPr>
            <a:xfrm>
              <a:off x="833693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4" name="object 5294"/>
            <p:cNvSpPr/>
            <p:nvPr/>
          </p:nvSpPr>
          <p:spPr>
            <a:xfrm>
              <a:off x="833693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5" name="object 5295"/>
            <p:cNvSpPr/>
            <p:nvPr/>
          </p:nvSpPr>
          <p:spPr>
            <a:xfrm>
              <a:off x="836143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6" name="object 5296"/>
            <p:cNvSpPr/>
            <p:nvPr/>
          </p:nvSpPr>
          <p:spPr>
            <a:xfrm>
              <a:off x="836143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7" name="object 5297"/>
            <p:cNvSpPr/>
            <p:nvPr/>
          </p:nvSpPr>
          <p:spPr>
            <a:xfrm>
              <a:off x="836143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8" name="object 5298"/>
            <p:cNvSpPr/>
            <p:nvPr/>
          </p:nvSpPr>
          <p:spPr>
            <a:xfrm>
              <a:off x="836143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9" name="object 5299"/>
            <p:cNvSpPr/>
            <p:nvPr/>
          </p:nvSpPr>
          <p:spPr>
            <a:xfrm>
              <a:off x="836143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0" name="object 5300"/>
            <p:cNvSpPr/>
            <p:nvPr/>
          </p:nvSpPr>
          <p:spPr>
            <a:xfrm>
              <a:off x="836143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1" name="object 5301"/>
            <p:cNvSpPr/>
            <p:nvPr/>
          </p:nvSpPr>
          <p:spPr>
            <a:xfrm>
              <a:off x="836143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2" name="object 5302"/>
            <p:cNvSpPr/>
            <p:nvPr/>
          </p:nvSpPr>
          <p:spPr>
            <a:xfrm>
              <a:off x="836143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3" name="object 5303"/>
            <p:cNvSpPr/>
            <p:nvPr/>
          </p:nvSpPr>
          <p:spPr>
            <a:xfrm>
              <a:off x="836143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4" name="object 5304"/>
            <p:cNvSpPr/>
            <p:nvPr/>
          </p:nvSpPr>
          <p:spPr>
            <a:xfrm>
              <a:off x="836143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5" name="object 5305"/>
            <p:cNvSpPr/>
            <p:nvPr/>
          </p:nvSpPr>
          <p:spPr>
            <a:xfrm>
              <a:off x="8389429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6" name="object 5306"/>
            <p:cNvSpPr/>
            <p:nvPr/>
          </p:nvSpPr>
          <p:spPr>
            <a:xfrm>
              <a:off x="838942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7" name="object 5307"/>
            <p:cNvSpPr/>
            <p:nvPr/>
          </p:nvSpPr>
          <p:spPr>
            <a:xfrm>
              <a:off x="838942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8" name="object 5308"/>
            <p:cNvSpPr/>
            <p:nvPr/>
          </p:nvSpPr>
          <p:spPr>
            <a:xfrm>
              <a:off x="838942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9" name="object 5309"/>
            <p:cNvSpPr/>
            <p:nvPr/>
          </p:nvSpPr>
          <p:spPr>
            <a:xfrm>
              <a:off x="838942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0" name="object 5310"/>
            <p:cNvSpPr/>
            <p:nvPr/>
          </p:nvSpPr>
          <p:spPr>
            <a:xfrm>
              <a:off x="838942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1" name="object 5311"/>
            <p:cNvSpPr/>
            <p:nvPr/>
          </p:nvSpPr>
          <p:spPr>
            <a:xfrm>
              <a:off x="838942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2" name="object 5312"/>
            <p:cNvSpPr/>
            <p:nvPr/>
          </p:nvSpPr>
          <p:spPr>
            <a:xfrm>
              <a:off x="838942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3" name="object 5313"/>
            <p:cNvSpPr/>
            <p:nvPr/>
          </p:nvSpPr>
          <p:spPr>
            <a:xfrm>
              <a:off x="838942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4" name="object 5314"/>
            <p:cNvSpPr/>
            <p:nvPr/>
          </p:nvSpPr>
          <p:spPr>
            <a:xfrm>
              <a:off x="838942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5" name="object 5315"/>
            <p:cNvSpPr/>
            <p:nvPr/>
          </p:nvSpPr>
          <p:spPr>
            <a:xfrm>
              <a:off x="841392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6" name="object 5316"/>
            <p:cNvSpPr/>
            <p:nvPr/>
          </p:nvSpPr>
          <p:spPr>
            <a:xfrm>
              <a:off x="841392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7" name="object 5317"/>
            <p:cNvSpPr/>
            <p:nvPr/>
          </p:nvSpPr>
          <p:spPr>
            <a:xfrm>
              <a:off x="841392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8" name="object 5318"/>
            <p:cNvSpPr/>
            <p:nvPr/>
          </p:nvSpPr>
          <p:spPr>
            <a:xfrm>
              <a:off x="841392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9" name="object 5319"/>
            <p:cNvSpPr/>
            <p:nvPr/>
          </p:nvSpPr>
          <p:spPr>
            <a:xfrm>
              <a:off x="841392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0" name="object 5320"/>
            <p:cNvSpPr/>
            <p:nvPr/>
          </p:nvSpPr>
          <p:spPr>
            <a:xfrm>
              <a:off x="841392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1" name="object 5321"/>
            <p:cNvSpPr/>
            <p:nvPr/>
          </p:nvSpPr>
          <p:spPr>
            <a:xfrm>
              <a:off x="841392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2" name="object 5322"/>
            <p:cNvSpPr/>
            <p:nvPr/>
          </p:nvSpPr>
          <p:spPr>
            <a:xfrm>
              <a:off x="841392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3" name="object 5323"/>
            <p:cNvSpPr/>
            <p:nvPr/>
          </p:nvSpPr>
          <p:spPr>
            <a:xfrm>
              <a:off x="841392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4" name="object 5324"/>
            <p:cNvSpPr/>
            <p:nvPr/>
          </p:nvSpPr>
          <p:spPr>
            <a:xfrm>
              <a:off x="841392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5" name="object 5325"/>
            <p:cNvSpPr/>
            <p:nvPr/>
          </p:nvSpPr>
          <p:spPr>
            <a:xfrm>
              <a:off x="844192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6" name="object 5326"/>
            <p:cNvSpPr/>
            <p:nvPr/>
          </p:nvSpPr>
          <p:spPr>
            <a:xfrm>
              <a:off x="844192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7" name="object 5327"/>
            <p:cNvSpPr/>
            <p:nvPr/>
          </p:nvSpPr>
          <p:spPr>
            <a:xfrm>
              <a:off x="844192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8" name="object 5328"/>
            <p:cNvSpPr/>
            <p:nvPr/>
          </p:nvSpPr>
          <p:spPr>
            <a:xfrm>
              <a:off x="844192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9" name="object 5329"/>
            <p:cNvSpPr/>
            <p:nvPr/>
          </p:nvSpPr>
          <p:spPr>
            <a:xfrm>
              <a:off x="844192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0" name="object 5330"/>
            <p:cNvSpPr/>
            <p:nvPr/>
          </p:nvSpPr>
          <p:spPr>
            <a:xfrm>
              <a:off x="844192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1" name="object 5331"/>
            <p:cNvSpPr/>
            <p:nvPr/>
          </p:nvSpPr>
          <p:spPr>
            <a:xfrm>
              <a:off x="844192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2" name="object 5332"/>
            <p:cNvSpPr/>
            <p:nvPr/>
          </p:nvSpPr>
          <p:spPr>
            <a:xfrm>
              <a:off x="844192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3" name="object 5333"/>
            <p:cNvSpPr/>
            <p:nvPr/>
          </p:nvSpPr>
          <p:spPr>
            <a:xfrm>
              <a:off x="844192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4" name="object 5334"/>
            <p:cNvSpPr/>
            <p:nvPr/>
          </p:nvSpPr>
          <p:spPr>
            <a:xfrm>
              <a:off x="844192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5" name="object 5335"/>
            <p:cNvSpPr/>
            <p:nvPr/>
          </p:nvSpPr>
          <p:spPr>
            <a:xfrm>
              <a:off x="8464666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6" name="object 5336"/>
            <p:cNvSpPr/>
            <p:nvPr/>
          </p:nvSpPr>
          <p:spPr>
            <a:xfrm>
              <a:off x="846641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7" name="object 5337"/>
            <p:cNvSpPr/>
            <p:nvPr/>
          </p:nvSpPr>
          <p:spPr>
            <a:xfrm>
              <a:off x="846641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8" name="object 5338"/>
            <p:cNvSpPr/>
            <p:nvPr/>
          </p:nvSpPr>
          <p:spPr>
            <a:xfrm>
              <a:off x="846641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9" name="object 5339"/>
            <p:cNvSpPr/>
            <p:nvPr/>
          </p:nvSpPr>
          <p:spPr>
            <a:xfrm>
              <a:off x="846641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0" name="object 5340"/>
            <p:cNvSpPr/>
            <p:nvPr/>
          </p:nvSpPr>
          <p:spPr>
            <a:xfrm>
              <a:off x="846641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1" name="object 5341"/>
            <p:cNvSpPr/>
            <p:nvPr/>
          </p:nvSpPr>
          <p:spPr>
            <a:xfrm>
              <a:off x="846641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2" name="object 5342"/>
            <p:cNvSpPr/>
            <p:nvPr/>
          </p:nvSpPr>
          <p:spPr>
            <a:xfrm>
              <a:off x="846641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3" name="object 5343"/>
            <p:cNvSpPr/>
            <p:nvPr/>
          </p:nvSpPr>
          <p:spPr>
            <a:xfrm>
              <a:off x="846641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4" name="object 5344"/>
            <p:cNvSpPr/>
            <p:nvPr/>
          </p:nvSpPr>
          <p:spPr>
            <a:xfrm>
              <a:off x="846641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5" name="object 5345"/>
            <p:cNvSpPr/>
            <p:nvPr/>
          </p:nvSpPr>
          <p:spPr>
            <a:xfrm>
              <a:off x="846641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6" name="object 5346"/>
            <p:cNvSpPr/>
            <p:nvPr/>
          </p:nvSpPr>
          <p:spPr>
            <a:xfrm>
              <a:off x="849441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7" name="object 5347"/>
            <p:cNvSpPr/>
            <p:nvPr/>
          </p:nvSpPr>
          <p:spPr>
            <a:xfrm>
              <a:off x="849441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8" name="object 5348"/>
            <p:cNvSpPr/>
            <p:nvPr/>
          </p:nvSpPr>
          <p:spPr>
            <a:xfrm>
              <a:off x="849441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9" name="object 5349"/>
            <p:cNvSpPr/>
            <p:nvPr/>
          </p:nvSpPr>
          <p:spPr>
            <a:xfrm>
              <a:off x="849441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0" name="object 5350"/>
            <p:cNvSpPr/>
            <p:nvPr/>
          </p:nvSpPr>
          <p:spPr>
            <a:xfrm>
              <a:off x="849441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1" name="object 5351"/>
            <p:cNvSpPr/>
            <p:nvPr/>
          </p:nvSpPr>
          <p:spPr>
            <a:xfrm>
              <a:off x="849441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2" name="object 5352"/>
            <p:cNvSpPr/>
            <p:nvPr/>
          </p:nvSpPr>
          <p:spPr>
            <a:xfrm>
              <a:off x="849441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3" name="object 5353"/>
            <p:cNvSpPr/>
            <p:nvPr/>
          </p:nvSpPr>
          <p:spPr>
            <a:xfrm>
              <a:off x="849441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4" name="object 5354"/>
            <p:cNvSpPr/>
            <p:nvPr/>
          </p:nvSpPr>
          <p:spPr>
            <a:xfrm>
              <a:off x="849441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5" name="object 5355"/>
            <p:cNvSpPr/>
            <p:nvPr/>
          </p:nvSpPr>
          <p:spPr>
            <a:xfrm>
              <a:off x="849441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6" name="object 5356"/>
            <p:cNvSpPr/>
            <p:nvPr/>
          </p:nvSpPr>
          <p:spPr>
            <a:xfrm>
              <a:off x="8518912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7" name="object 5357"/>
            <p:cNvSpPr/>
            <p:nvPr/>
          </p:nvSpPr>
          <p:spPr>
            <a:xfrm>
              <a:off x="851891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8" name="object 5358"/>
            <p:cNvSpPr/>
            <p:nvPr/>
          </p:nvSpPr>
          <p:spPr>
            <a:xfrm>
              <a:off x="851891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9" name="object 5359"/>
            <p:cNvSpPr/>
            <p:nvPr/>
          </p:nvSpPr>
          <p:spPr>
            <a:xfrm>
              <a:off x="851891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0" name="object 5360"/>
            <p:cNvSpPr/>
            <p:nvPr/>
          </p:nvSpPr>
          <p:spPr>
            <a:xfrm>
              <a:off x="851891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1" name="object 5361"/>
            <p:cNvSpPr/>
            <p:nvPr/>
          </p:nvSpPr>
          <p:spPr>
            <a:xfrm>
              <a:off x="851891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2" name="object 5362"/>
            <p:cNvSpPr/>
            <p:nvPr/>
          </p:nvSpPr>
          <p:spPr>
            <a:xfrm>
              <a:off x="851891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3" name="object 5363"/>
            <p:cNvSpPr/>
            <p:nvPr/>
          </p:nvSpPr>
          <p:spPr>
            <a:xfrm>
              <a:off x="851891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4" name="object 5364"/>
            <p:cNvSpPr/>
            <p:nvPr/>
          </p:nvSpPr>
          <p:spPr>
            <a:xfrm>
              <a:off x="851891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5" name="object 5365"/>
            <p:cNvSpPr/>
            <p:nvPr/>
          </p:nvSpPr>
          <p:spPr>
            <a:xfrm>
              <a:off x="851891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6" name="object 5366"/>
            <p:cNvSpPr/>
            <p:nvPr/>
          </p:nvSpPr>
          <p:spPr>
            <a:xfrm>
              <a:off x="851891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7" name="object 5367"/>
            <p:cNvSpPr/>
            <p:nvPr/>
          </p:nvSpPr>
          <p:spPr>
            <a:xfrm>
              <a:off x="854690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8" name="object 5368"/>
            <p:cNvSpPr/>
            <p:nvPr/>
          </p:nvSpPr>
          <p:spPr>
            <a:xfrm>
              <a:off x="854690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9" name="object 5369"/>
            <p:cNvSpPr/>
            <p:nvPr/>
          </p:nvSpPr>
          <p:spPr>
            <a:xfrm>
              <a:off x="854690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0" name="object 5370"/>
            <p:cNvSpPr/>
            <p:nvPr/>
          </p:nvSpPr>
          <p:spPr>
            <a:xfrm>
              <a:off x="854690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1" name="object 5371"/>
            <p:cNvSpPr/>
            <p:nvPr/>
          </p:nvSpPr>
          <p:spPr>
            <a:xfrm>
              <a:off x="854690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2" name="object 5372"/>
            <p:cNvSpPr/>
            <p:nvPr/>
          </p:nvSpPr>
          <p:spPr>
            <a:xfrm>
              <a:off x="854690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3" name="object 5373"/>
            <p:cNvSpPr/>
            <p:nvPr/>
          </p:nvSpPr>
          <p:spPr>
            <a:xfrm>
              <a:off x="854690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4" name="object 5374"/>
            <p:cNvSpPr/>
            <p:nvPr/>
          </p:nvSpPr>
          <p:spPr>
            <a:xfrm>
              <a:off x="854690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5" name="object 5375"/>
            <p:cNvSpPr/>
            <p:nvPr/>
          </p:nvSpPr>
          <p:spPr>
            <a:xfrm>
              <a:off x="854690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6" name="object 5376"/>
            <p:cNvSpPr/>
            <p:nvPr/>
          </p:nvSpPr>
          <p:spPr>
            <a:xfrm>
              <a:off x="854690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7" name="object 5377"/>
            <p:cNvSpPr/>
            <p:nvPr/>
          </p:nvSpPr>
          <p:spPr>
            <a:xfrm>
              <a:off x="8571404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8" name="object 5378"/>
            <p:cNvSpPr/>
            <p:nvPr/>
          </p:nvSpPr>
          <p:spPr>
            <a:xfrm>
              <a:off x="857140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9" name="object 5379"/>
            <p:cNvSpPr/>
            <p:nvPr/>
          </p:nvSpPr>
          <p:spPr>
            <a:xfrm>
              <a:off x="857140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0" name="object 5380"/>
            <p:cNvSpPr/>
            <p:nvPr/>
          </p:nvSpPr>
          <p:spPr>
            <a:xfrm>
              <a:off x="857140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1" name="object 5381"/>
            <p:cNvSpPr/>
            <p:nvPr/>
          </p:nvSpPr>
          <p:spPr>
            <a:xfrm>
              <a:off x="857140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2" name="object 5382"/>
            <p:cNvSpPr/>
            <p:nvPr/>
          </p:nvSpPr>
          <p:spPr>
            <a:xfrm>
              <a:off x="857140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3" name="object 5383"/>
            <p:cNvSpPr/>
            <p:nvPr/>
          </p:nvSpPr>
          <p:spPr>
            <a:xfrm>
              <a:off x="857140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4" name="object 5384"/>
            <p:cNvSpPr/>
            <p:nvPr/>
          </p:nvSpPr>
          <p:spPr>
            <a:xfrm>
              <a:off x="857140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5" name="object 5385"/>
            <p:cNvSpPr/>
            <p:nvPr/>
          </p:nvSpPr>
          <p:spPr>
            <a:xfrm>
              <a:off x="857140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6" name="object 5386"/>
            <p:cNvSpPr/>
            <p:nvPr/>
          </p:nvSpPr>
          <p:spPr>
            <a:xfrm>
              <a:off x="857140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7" name="object 5387"/>
            <p:cNvSpPr/>
            <p:nvPr/>
          </p:nvSpPr>
          <p:spPr>
            <a:xfrm>
              <a:off x="857140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8" name="object 5388"/>
            <p:cNvSpPr/>
            <p:nvPr/>
          </p:nvSpPr>
          <p:spPr>
            <a:xfrm>
              <a:off x="859939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9" name="object 5389"/>
            <p:cNvSpPr/>
            <p:nvPr/>
          </p:nvSpPr>
          <p:spPr>
            <a:xfrm>
              <a:off x="859939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0" name="object 5390"/>
            <p:cNvSpPr/>
            <p:nvPr/>
          </p:nvSpPr>
          <p:spPr>
            <a:xfrm>
              <a:off x="859939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1" name="object 5391"/>
            <p:cNvSpPr/>
            <p:nvPr/>
          </p:nvSpPr>
          <p:spPr>
            <a:xfrm>
              <a:off x="859939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2" name="object 5392"/>
            <p:cNvSpPr/>
            <p:nvPr/>
          </p:nvSpPr>
          <p:spPr>
            <a:xfrm>
              <a:off x="859939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3" name="object 5393"/>
            <p:cNvSpPr/>
            <p:nvPr/>
          </p:nvSpPr>
          <p:spPr>
            <a:xfrm>
              <a:off x="859939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4" name="object 5394"/>
            <p:cNvSpPr/>
            <p:nvPr/>
          </p:nvSpPr>
          <p:spPr>
            <a:xfrm>
              <a:off x="859939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5" name="object 5395"/>
            <p:cNvSpPr/>
            <p:nvPr/>
          </p:nvSpPr>
          <p:spPr>
            <a:xfrm>
              <a:off x="859939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6" name="object 5396"/>
            <p:cNvSpPr/>
            <p:nvPr/>
          </p:nvSpPr>
          <p:spPr>
            <a:xfrm>
              <a:off x="859939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7" name="object 5397"/>
            <p:cNvSpPr/>
            <p:nvPr/>
          </p:nvSpPr>
          <p:spPr>
            <a:xfrm>
              <a:off x="859939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8" name="object 5398"/>
            <p:cNvSpPr/>
            <p:nvPr/>
          </p:nvSpPr>
          <p:spPr>
            <a:xfrm>
              <a:off x="8623895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9" name="object 5399"/>
            <p:cNvSpPr/>
            <p:nvPr/>
          </p:nvSpPr>
          <p:spPr>
            <a:xfrm>
              <a:off x="862389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0" name="object 5400"/>
            <p:cNvSpPr/>
            <p:nvPr/>
          </p:nvSpPr>
          <p:spPr>
            <a:xfrm>
              <a:off x="862389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1" name="object 5401"/>
            <p:cNvSpPr/>
            <p:nvPr/>
          </p:nvSpPr>
          <p:spPr>
            <a:xfrm>
              <a:off x="862389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2" name="object 5402"/>
            <p:cNvSpPr/>
            <p:nvPr/>
          </p:nvSpPr>
          <p:spPr>
            <a:xfrm>
              <a:off x="862389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3" name="object 5403"/>
            <p:cNvSpPr/>
            <p:nvPr/>
          </p:nvSpPr>
          <p:spPr>
            <a:xfrm>
              <a:off x="862389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4" name="object 5404"/>
            <p:cNvSpPr/>
            <p:nvPr/>
          </p:nvSpPr>
          <p:spPr>
            <a:xfrm>
              <a:off x="862389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5" name="object 5405"/>
            <p:cNvSpPr/>
            <p:nvPr/>
          </p:nvSpPr>
          <p:spPr>
            <a:xfrm>
              <a:off x="862389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6" name="object 5406"/>
            <p:cNvSpPr/>
            <p:nvPr/>
          </p:nvSpPr>
          <p:spPr>
            <a:xfrm>
              <a:off x="862389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7" name="object 5407"/>
            <p:cNvSpPr/>
            <p:nvPr/>
          </p:nvSpPr>
          <p:spPr>
            <a:xfrm>
              <a:off x="862389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8" name="object 5408"/>
            <p:cNvSpPr/>
            <p:nvPr/>
          </p:nvSpPr>
          <p:spPr>
            <a:xfrm>
              <a:off x="862389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9" name="object 5409"/>
            <p:cNvSpPr/>
            <p:nvPr/>
          </p:nvSpPr>
          <p:spPr>
            <a:xfrm>
              <a:off x="865189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0" name="object 5410"/>
            <p:cNvSpPr/>
            <p:nvPr/>
          </p:nvSpPr>
          <p:spPr>
            <a:xfrm>
              <a:off x="865189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1" name="object 5411"/>
            <p:cNvSpPr/>
            <p:nvPr/>
          </p:nvSpPr>
          <p:spPr>
            <a:xfrm>
              <a:off x="865189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2" name="object 5412"/>
            <p:cNvSpPr/>
            <p:nvPr/>
          </p:nvSpPr>
          <p:spPr>
            <a:xfrm>
              <a:off x="865189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3" name="object 5413"/>
            <p:cNvSpPr/>
            <p:nvPr/>
          </p:nvSpPr>
          <p:spPr>
            <a:xfrm>
              <a:off x="865189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4" name="object 5414"/>
            <p:cNvSpPr/>
            <p:nvPr/>
          </p:nvSpPr>
          <p:spPr>
            <a:xfrm>
              <a:off x="865189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5" name="object 5415"/>
            <p:cNvSpPr/>
            <p:nvPr/>
          </p:nvSpPr>
          <p:spPr>
            <a:xfrm>
              <a:off x="865189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6" name="object 5416"/>
            <p:cNvSpPr/>
            <p:nvPr/>
          </p:nvSpPr>
          <p:spPr>
            <a:xfrm>
              <a:off x="865189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7" name="object 5417"/>
            <p:cNvSpPr/>
            <p:nvPr/>
          </p:nvSpPr>
          <p:spPr>
            <a:xfrm>
              <a:off x="865189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8" name="object 5418"/>
            <p:cNvSpPr/>
            <p:nvPr/>
          </p:nvSpPr>
          <p:spPr>
            <a:xfrm>
              <a:off x="865189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9" name="object 5419"/>
            <p:cNvSpPr/>
            <p:nvPr/>
          </p:nvSpPr>
          <p:spPr>
            <a:xfrm>
              <a:off x="8676388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0" name="object 5420"/>
            <p:cNvSpPr/>
            <p:nvPr/>
          </p:nvSpPr>
          <p:spPr>
            <a:xfrm>
              <a:off x="867638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1" name="object 5421"/>
            <p:cNvSpPr/>
            <p:nvPr/>
          </p:nvSpPr>
          <p:spPr>
            <a:xfrm>
              <a:off x="867638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2" name="object 5422"/>
            <p:cNvSpPr/>
            <p:nvPr/>
          </p:nvSpPr>
          <p:spPr>
            <a:xfrm>
              <a:off x="867638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3" name="object 5423"/>
            <p:cNvSpPr/>
            <p:nvPr/>
          </p:nvSpPr>
          <p:spPr>
            <a:xfrm>
              <a:off x="867638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4" name="object 5424"/>
            <p:cNvSpPr/>
            <p:nvPr/>
          </p:nvSpPr>
          <p:spPr>
            <a:xfrm>
              <a:off x="867638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5" name="object 5425"/>
            <p:cNvSpPr/>
            <p:nvPr/>
          </p:nvSpPr>
          <p:spPr>
            <a:xfrm>
              <a:off x="867638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6" name="object 5426"/>
            <p:cNvSpPr/>
            <p:nvPr/>
          </p:nvSpPr>
          <p:spPr>
            <a:xfrm>
              <a:off x="867638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7" name="object 5427"/>
            <p:cNvSpPr/>
            <p:nvPr/>
          </p:nvSpPr>
          <p:spPr>
            <a:xfrm>
              <a:off x="867638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8" name="object 5428"/>
            <p:cNvSpPr/>
            <p:nvPr/>
          </p:nvSpPr>
          <p:spPr>
            <a:xfrm>
              <a:off x="867638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9" name="object 5429"/>
            <p:cNvSpPr/>
            <p:nvPr/>
          </p:nvSpPr>
          <p:spPr>
            <a:xfrm>
              <a:off x="867638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0" name="object 5430"/>
            <p:cNvSpPr/>
            <p:nvPr/>
          </p:nvSpPr>
          <p:spPr>
            <a:xfrm>
              <a:off x="870438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1" name="object 5431"/>
            <p:cNvSpPr/>
            <p:nvPr/>
          </p:nvSpPr>
          <p:spPr>
            <a:xfrm>
              <a:off x="870438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2" name="object 5432"/>
            <p:cNvSpPr/>
            <p:nvPr/>
          </p:nvSpPr>
          <p:spPr>
            <a:xfrm>
              <a:off x="870438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3" name="object 5433"/>
            <p:cNvSpPr/>
            <p:nvPr/>
          </p:nvSpPr>
          <p:spPr>
            <a:xfrm>
              <a:off x="870438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4" name="object 5434"/>
            <p:cNvSpPr/>
            <p:nvPr/>
          </p:nvSpPr>
          <p:spPr>
            <a:xfrm>
              <a:off x="870438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5" name="object 5435"/>
            <p:cNvSpPr/>
            <p:nvPr/>
          </p:nvSpPr>
          <p:spPr>
            <a:xfrm>
              <a:off x="870438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6" name="object 5436"/>
            <p:cNvSpPr/>
            <p:nvPr/>
          </p:nvSpPr>
          <p:spPr>
            <a:xfrm>
              <a:off x="870438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7" name="object 5437"/>
            <p:cNvSpPr/>
            <p:nvPr/>
          </p:nvSpPr>
          <p:spPr>
            <a:xfrm>
              <a:off x="870438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8" name="object 5438"/>
            <p:cNvSpPr/>
            <p:nvPr/>
          </p:nvSpPr>
          <p:spPr>
            <a:xfrm>
              <a:off x="870438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9" name="object 5439"/>
            <p:cNvSpPr/>
            <p:nvPr/>
          </p:nvSpPr>
          <p:spPr>
            <a:xfrm>
              <a:off x="870438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0" name="object 5440"/>
            <p:cNvSpPr/>
            <p:nvPr/>
          </p:nvSpPr>
          <p:spPr>
            <a:xfrm>
              <a:off x="8728881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1" name="object 5441"/>
            <p:cNvSpPr/>
            <p:nvPr/>
          </p:nvSpPr>
          <p:spPr>
            <a:xfrm>
              <a:off x="872888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2" name="object 5442"/>
            <p:cNvSpPr/>
            <p:nvPr/>
          </p:nvSpPr>
          <p:spPr>
            <a:xfrm>
              <a:off x="872888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3" name="object 5443"/>
            <p:cNvSpPr/>
            <p:nvPr/>
          </p:nvSpPr>
          <p:spPr>
            <a:xfrm>
              <a:off x="872888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4" name="object 5444"/>
            <p:cNvSpPr/>
            <p:nvPr/>
          </p:nvSpPr>
          <p:spPr>
            <a:xfrm>
              <a:off x="872888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5" name="object 5445"/>
            <p:cNvSpPr/>
            <p:nvPr/>
          </p:nvSpPr>
          <p:spPr>
            <a:xfrm>
              <a:off x="872888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6" name="object 5446"/>
            <p:cNvSpPr/>
            <p:nvPr/>
          </p:nvSpPr>
          <p:spPr>
            <a:xfrm>
              <a:off x="872888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7" name="object 5447"/>
            <p:cNvSpPr/>
            <p:nvPr/>
          </p:nvSpPr>
          <p:spPr>
            <a:xfrm>
              <a:off x="872888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8" name="object 5448"/>
            <p:cNvSpPr/>
            <p:nvPr/>
          </p:nvSpPr>
          <p:spPr>
            <a:xfrm>
              <a:off x="872888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9" name="object 5449"/>
            <p:cNvSpPr/>
            <p:nvPr/>
          </p:nvSpPr>
          <p:spPr>
            <a:xfrm>
              <a:off x="872888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0" name="object 5450"/>
            <p:cNvSpPr/>
            <p:nvPr/>
          </p:nvSpPr>
          <p:spPr>
            <a:xfrm>
              <a:off x="872888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1" name="object 5451"/>
            <p:cNvSpPr/>
            <p:nvPr/>
          </p:nvSpPr>
          <p:spPr>
            <a:xfrm>
              <a:off x="875687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2" name="object 5452"/>
            <p:cNvSpPr/>
            <p:nvPr/>
          </p:nvSpPr>
          <p:spPr>
            <a:xfrm>
              <a:off x="875687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3" name="object 5453"/>
            <p:cNvSpPr/>
            <p:nvPr/>
          </p:nvSpPr>
          <p:spPr>
            <a:xfrm>
              <a:off x="875687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4" name="object 5454"/>
            <p:cNvSpPr/>
            <p:nvPr/>
          </p:nvSpPr>
          <p:spPr>
            <a:xfrm>
              <a:off x="875687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5" name="object 5455"/>
            <p:cNvSpPr/>
            <p:nvPr/>
          </p:nvSpPr>
          <p:spPr>
            <a:xfrm>
              <a:off x="875687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6" name="object 5456"/>
            <p:cNvSpPr/>
            <p:nvPr/>
          </p:nvSpPr>
          <p:spPr>
            <a:xfrm>
              <a:off x="875687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7" name="object 5457"/>
            <p:cNvSpPr/>
            <p:nvPr/>
          </p:nvSpPr>
          <p:spPr>
            <a:xfrm>
              <a:off x="875687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8" name="object 5458"/>
            <p:cNvSpPr/>
            <p:nvPr/>
          </p:nvSpPr>
          <p:spPr>
            <a:xfrm>
              <a:off x="875687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9" name="object 5459"/>
            <p:cNvSpPr/>
            <p:nvPr/>
          </p:nvSpPr>
          <p:spPr>
            <a:xfrm>
              <a:off x="875687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0" name="object 5460"/>
            <p:cNvSpPr/>
            <p:nvPr/>
          </p:nvSpPr>
          <p:spPr>
            <a:xfrm>
              <a:off x="875687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1" name="object 5461"/>
            <p:cNvSpPr/>
            <p:nvPr/>
          </p:nvSpPr>
          <p:spPr>
            <a:xfrm>
              <a:off x="8781374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2" name="object 5462"/>
            <p:cNvSpPr/>
            <p:nvPr/>
          </p:nvSpPr>
          <p:spPr>
            <a:xfrm>
              <a:off x="878137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3" name="object 5463"/>
            <p:cNvSpPr/>
            <p:nvPr/>
          </p:nvSpPr>
          <p:spPr>
            <a:xfrm>
              <a:off x="878137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4" name="object 5464"/>
            <p:cNvSpPr/>
            <p:nvPr/>
          </p:nvSpPr>
          <p:spPr>
            <a:xfrm>
              <a:off x="878137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5" name="object 5465"/>
            <p:cNvSpPr/>
            <p:nvPr/>
          </p:nvSpPr>
          <p:spPr>
            <a:xfrm>
              <a:off x="878137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6" name="object 5466"/>
            <p:cNvSpPr/>
            <p:nvPr/>
          </p:nvSpPr>
          <p:spPr>
            <a:xfrm>
              <a:off x="878137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7" name="object 5467"/>
            <p:cNvSpPr/>
            <p:nvPr/>
          </p:nvSpPr>
          <p:spPr>
            <a:xfrm>
              <a:off x="878137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8" name="object 5468"/>
            <p:cNvSpPr/>
            <p:nvPr/>
          </p:nvSpPr>
          <p:spPr>
            <a:xfrm>
              <a:off x="878137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9" name="object 5469"/>
            <p:cNvSpPr/>
            <p:nvPr/>
          </p:nvSpPr>
          <p:spPr>
            <a:xfrm>
              <a:off x="878137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0" name="object 5470"/>
            <p:cNvSpPr/>
            <p:nvPr/>
          </p:nvSpPr>
          <p:spPr>
            <a:xfrm>
              <a:off x="878137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1" name="object 5471"/>
            <p:cNvSpPr/>
            <p:nvPr/>
          </p:nvSpPr>
          <p:spPr>
            <a:xfrm>
              <a:off x="878137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2" name="object 5472"/>
            <p:cNvSpPr/>
            <p:nvPr/>
          </p:nvSpPr>
          <p:spPr>
            <a:xfrm>
              <a:off x="880937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3" name="object 5473"/>
            <p:cNvSpPr/>
            <p:nvPr/>
          </p:nvSpPr>
          <p:spPr>
            <a:xfrm>
              <a:off x="880937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4" name="object 5474"/>
            <p:cNvSpPr/>
            <p:nvPr/>
          </p:nvSpPr>
          <p:spPr>
            <a:xfrm>
              <a:off x="880937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5" name="object 5475"/>
            <p:cNvSpPr/>
            <p:nvPr/>
          </p:nvSpPr>
          <p:spPr>
            <a:xfrm>
              <a:off x="880937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6" name="object 5476"/>
            <p:cNvSpPr/>
            <p:nvPr/>
          </p:nvSpPr>
          <p:spPr>
            <a:xfrm>
              <a:off x="880937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7" name="object 5477"/>
            <p:cNvSpPr/>
            <p:nvPr/>
          </p:nvSpPr>
          <p:spPr>
            <a:xfrm>
              <a:off x="880937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8" name="object 5478"/>
            <p:cNvSpPr/>
            <p:nvPr/>
          </p:nvSpPr>
          <p:spPr>
            <a:xfrm>
              <a:off x="880937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9" name="object 5479"/>
            <p:cNvSpPr/>
            <p:nvPr/>
          </p:nvSpPr>
          <p:spPr>
            <a:xfrm>
              <a:off x="8833867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0" name="object 5480"/>
            <p:cNvSpPr/>
            <p:nvPr/>
          </p:nvSpPr>
          <p:spPr>
            <a:xfrm>
              <a:off x="883386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1" name="object 5481"/>
            <p:cNvSpPr/>
            <p:nvPr/>
          </p:nvSpPr>
          <p:spPr>
            <a:xfrm>
              <a:off x="883386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2" name="object 5482"/>
            <p:cNvSpPr/>
            <p:nvPr/>
          </p:nvSpPr>
          <p:spPr>
            <a:xfrm>
              <a:off x="883386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3" name="object 5483"/>
            <p:cNvSpPr/>
            <p:nvPr/>
          </p:nvSpPr>
          <p:spPr>
            <a:xfrm>
              <a:off x="883386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4" name="object 5484"/>
            <p:cNvSpPr/>
            <p:nvPr/>
          </p:nvSpPr>
          <p:spPr>
            <a:xfrm>
              <a:off x="883386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5" name="object 5485"/>
            <p:cNvSpPr/>
            <p:nvPr/>
          </p:nvSpPr>
          <p:spPr>
            <a:xfrm>
              <a:off x="883386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6" name="object 5486"/>
            <p:cNvSpPr/>
            <p:nvPr/>
          </p:nvSpPr>
          <p:spPr>
            <a:xfrm>
              <a:off x="886186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7" name="object 5487"/>
            <p:cNvSpPr/>
            <p:nvPr/>
          </p:nvSpPr>
          <p:spPr>
            <a:xfrm>
              <a:off x="886186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8" name="object 5488"/>
            <p:cNvSpPr/>
            <p:nvPr/>
          </p:nvSpPr>
          <p:spPr>
            <a:xfrm>
              <a:off x="886186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9" name="object 5489"/>
            <p:cNvSpPr/>
            <p:nvPr/>
          </p:nvSpPr>
          <p:spPr>
            <a:xfrm>
              <a:off x="886186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0" name="object 5490"/>
            <p:cNvSpPr/>
            <p:nvPr/>
          </p:nvSpPr>
          <p:spPr>
            <a:xfrm>
              <a:off x="886186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1" name="object 5491"/>
            <p:cNvSpPr/>
            <p:nvPr/>
          </p:nvSpPr>
          <p:spPr>
            <a:xfrm>
              <a:off x="886186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2" name="object 5492"/>
            <p:cNvSpPr/>
            <p:nvPr/>
          </p:nvSpPr>
          <p:spPr>
            <a:xfrm>
              <a:off x="8861863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3" name="object 5493"/>
            <p:cNvSpPr/>
            <p:nvPr/>
          </p:nvSpPr>
          <p:spPr>
            <a:xfrm>
              <a:off x="8886358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4" name="object 5494"/>
            <p:cNvSpPr/>
            <p:nvPr/>
          </p:nvSpPr>
          <p:spPr>
            <a:xfrm>
              <a:off x="888635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5" name="object 5495"/>
            <p:cNvSpPr/>
            <p:nvPr/>
          </p:nvSpPr>
          <p:spPr>
            <a:xfrm>
              <a:off x="888635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6" name="object 5496"/>
            <p:cNvSpPr/>
            <p:nvPr/>
          </p:nvSpPr>
          <p:spPr>
            <a:xfrm>
              <a:off x="888635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7" name="object 5497"/>
            <p:cNvSpPr/>
            <p:nvPr/>
          </p:nvSpPr>
          <p:spPr>
            <a:xfrm>
              <a:off x="888635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8" name="object 5498"/>
            <p:cNvSpPr/>
            <p:nvPr/>
          </p:nvSpPr>
          <p:spPr>
            <a:xfrm>
              <a:off x="888635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9" name="object 5499"/>
            <p:cNvSpPr/>
            <p:nvPr/>
          </p:nvSpPr>
          <p:spPr>
            <a:xfrm>
              <a:off x="888635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0" name="object 5500"/>
            <p:cNvSpPr/>
            <p:nvPr/>
          </p:nvSpPr>
          <p:spPr>
            <a:xfrm>
              <a:off x="891435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1" name="object 5501"/>
            <p:cNvSpPr/>
            <p:nvPr/>
          </p:nvSpPr>
          <p:spPr>
            <a:xfrm>
              <a:off x="891435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2" name="object 5502"/>
            <p:cNvSpPr/>
            <p:nvPr/>
          </p:nvSpPr>
          <p:spPr>
            <a:xfrm>
              <a:off x="891435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3" name="object 5503"/>
            <p:cNvSpPr/>
            <p:nvPr/>
          </p:nvSpPr>
          <p:spPr>
            <a:xfrm>
              <a:off x="891435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4" name="object 5504"/>
            <p:cNvSpPr/>
            <p:nvPr/>
          </p:nvSpPr>
          <p:spPr>
            <a:xfrm>
              <a:off x="891435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5" name="object 5505"/>
            <p:cNvSpPr/>
            <p:nvPr/>
          </p:nvSpPr>
          <p:spPr>
            <a:xfrm>
              <a:off x="891435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6" name="object 5506"/>
            <p:cNvSpPr/>
            <p:nvPr/>
          </p:nvSpPr>
          <p:spPr>
            <a:xfrm>
              <a:off x="8914356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7" name="object 5507"/>
            <p:cNvSpPr/>
            <p:nvPr/>
          </p:nvSpPr>
          <p:spPr>
            <a:xfrm>
              <a:off x="8938851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8" name="object 5508"/>
            <p:cNvSpPr/>
            <p:nvPr/>
          </p:nvSpPr>
          <p:spPr>
            <a:xfrm>
              <a:off x="893885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9" name="object 5509"/>
            <p:cNvSpPr/>
            <p:nvPr/>
          </p:nvSpPr>
          <p:spPr>
            <a:xfrm>
              <a:off x="893885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0" name="object 5510"/>
            <p:cNvSpPr/>
            <p:nvPr/>
          </p:nvSpPr>
          <p:spPr>
            <a:xfrm>
              <a:off x="893885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1" name="object 5511"/>
            <p:cNvSpPr/>
            <p:nvPr/>
          </p:nvSpPr>
          <p:spPr>
            <a:xfrm>
              <a:off x="893885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2" name="object 5512"/>
            <p:cNvSpPr/>
            <p:nvPr/>
          </p:nvSpPr>
          <p:spPr>
            <a:xfrm>
              <a:off x="893885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3" name="object 5513"/>
            <p:cNvSpPr/>
            <p:nvPr/>
          </p:nvSpPr>
          <p:spPr>
            <a:xfrm>
              <a:off x="893885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4" name="object 5514"/>
            <p:cNvSpPr/>
            <p:nvPr/>
          </p:nvSpPr>
          <p:spPr>
            <a:xfrm>
              <a:off x="896684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5" name="object 5515"/>
            <p:cNvSpPr/>
            <p:nvPr/>
          </p:nvSpPr>
          <p:spPr>
            <a:xfrm>
              <a:off x="896684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6" name="object 5516"/>
            <p:cNvSpPr/>
            <p:nvPr/>
          </p:nvSpPr>
          <p:spPr>
            <a:xfrm>
              <a:off x="896684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7" name="object 5517"/>
            <p:cNvSpPr/>
            <p:nvPr/>
          </p:nvSpPr>
          <p:spPr>
            <a:xfrm>
              <a:off x="896684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8" name="object 5518"/>
            <p:cNvSpPr/>
            <p:nvPr/>
          </p:nvSpPr>
          <p:spPr>
            <a:xfrm>
              <a:off x="896684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9" name="object 5519"/>
            <p:cNvSpPr/>
            <p:nvPr/>
          </p:nvSpPr>
          <p:spPr>
            <a:xfrm>
              <a:off x="896684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0" name="object 5520"/>
            <p:cNvSpPr/>
            <p:nvPr/>
          </p:nvSpPr>
          <p:spPr>
            <a:xfrm>
              <a:off x="896684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1" name="object 5521"/>
            <p:cNvSpPr/>
            <p:nvPr/>
          </p:nvSpPr>
          <p:spPr>
            <a:xfrm>
              <a:off x="8991344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2" name="object 5522"/>
            <p:cNvSpPr/>
            <p:nvPr/>
          </p:nvSpPr>
          <p:spPr>
            <a:xfrm>
              <a:off x="899134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3" name="object 5523"/>
            <p:cNvSpPr/>
            <p:nvPr/>
          </p:nvSpPr>
          <p:spPr>
            <a:xfrm>
              <a:off x="899134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4" name="object 5524"/>
            <p:cNvSpPr/>
            <p:nvPr/>
          </p:nvSpPr>
          <p:spPr>
            <a:xfrm>
              <a:off x="899134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5" name="object 5525"/>
            <p:cNvSpPr/>
            <p:nvPr/>
          </p:nvSpPr>
          <p:spPr>
            <a:xfrm>
              <a:off x="899134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6" name="object 5526"/>
            <p:cNvSpPr/>
            <p:nvPr/>
          </p:nvSpPr>
          <p:spPr>
            <a:xfrm>
              <a:off x="899134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7" name="object 5527"/>
            <p:cNvSpPr/>
            <p:nvPr/>
          </p:nvSpPr>
          <p:spPr>
            <a:xfrm>
              <a:off x="899134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8" name="object 5528"/>
            <p:cNvSpPr/>
            <p:nvPr/>
          </p:nvSpPr>
          <p:spPr>
            <a:xfrm>
              <a:off x="901934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9" name="object 5529"/>
            <p:cNvSpPr/>
            <p:nvPr/>
          </p:nvSpPr>
          <p:spPr>
            <a:xfrm>
              <a:off x="901934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0" name="object 5530"/>
            <p:cNvSpPr/>
            <p:nvPr/>
          </p:nvSpPr>
          <p:spPr>
            <a:xfrm>
              <a:off x="901934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1" name="object 5531"/>
            <p:cNvSpPr/>
            <p:nvPr/>
          </p:nvSpPr>
          <p:spPr>
            <a:xfrm>
              <a:off x="901934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2" name="object 5532"/>
            <p:cNvSpPr/>
            <p:nvPr/>
          </p:nvSpPr>
          <p:spPr>
            <a:xfrm>
              <a:off x="901934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3" name="object 5533"/>
            <p:cNvSpPr/>
            <p:nvPr/>
          </p:nvSpPr>
          <p:spPr>
            <a:xfrm>
              <a:off x="901934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4" name="object 5534"/>
            <p:cNvSpPr/>
            <p:nvPr/>
          </p:nvSpPr>
          <p:spPr>
            <a:xfrm>
              <a:off x="901934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5" name="object 5535"/>
            <p:cNvSpPr/>
            <p:nvPr/>
          </p:nvSpPr>
          <p:spPr>
            <a:xfrm>
              <a:off x="9043837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6" name="object 5536"/>
            <p:cNvSpPr/>
            <p:nvPr/>
          </p:nvSpPr>
          <p:spPr>
            <a:xfrm>
              <a:off x="904383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7" name="object 5537"/>
            <p:cNvSpPr/>
            <p:nvPr/>
          </p:nvSpPr>
          <p:spPr>
            <a:xfrm>
              <a:off x="904383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8" name="object 5538"/>
            <p:cNvSpPr/>
            <p:nvPr/>
          </p:nvSpPr>
          <p:spPr>
            <a:xfrm>
              <a:off x="904383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9" name="object 5539"/>
            <p:cNvSpPr/>
            <p:nvPr/>
          </p:nvSpPr>
          <p:spPr>
            <a:xfrm>
              <a:off x="904383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0" name="object 5540"/>
            <p:cNvSpPr/>
            <p:nvPr/>
          </p:nvSpPr>
          <p:spPr>
            <a:xfrm>
              <a:off x="904383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1" name="object 5541"/>
            <p:cNvSpPr/>
            <p:nvPr/>
          </p:nvSpPr>
          <p:spPr>
            <a:xfrm>
              <a:off x="904383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2" name="object 5542"/>
            <p:cNvSpPr/>
            <p:nvPr/>
          </p:nvSpPr>
          <p:spPr>
            <a:xfrm>
              <a:off x="907183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3" name="object 5543"/>
            <p:cNvSpPr/>
            <p:nvPr/>
          </p:nvSpPr>
          <p:spPr>
            <a:xfrm>
              <a:off x="907183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4" name="object 5544"/>
            <p:cNvSpPr/>
            <p:nvPr/>
          </p:nvSpPr>
          <p:spPr>
            <a:xfrm>
              <a:off x="907183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5" name="object 5545"/>
            <p:cNvSpPr/>
            <p:nvPr/>
          </p:nvSpPr>
          <p:spPr>
            <a:xfrm>
              <a:off x="907183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6" name="object 5546"/>
            <p:cNvSpPr/>
            <p:nvPr/>
          </p:nvSpPr>
          <p:spPr>
            <a:xfrm>
              <a:off x="907183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7" name="object 5547"/>
            <p:cNvSpPr/>
            <p:nvPr/>
          </p:nvSpPr>
          <p:spPr>
            <a:xfrm>
              <a:off x="907183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8" name="object 5548"/>
            <p:cNvSpPr/>
            <p:nvPr/>
          </p:nvSpPr>
          <p:spPr>
            <a:xfrm>
              <a:off x="9071833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9" name="object 5549"/>
            <p:cNvSpPr/>
            <p:nvPr/>
          </p:nvSpPr>
          <p:spPr>
            <a:xfrm>
              <a:off x="9096330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0" name="object 5550"/>
            <p:cNvSpPr/>
            <p:nvPr/>
          </p:nvSpPr>
          <p:spPr>
            <a:xfrm>
              <a:off x="909633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1" name="object 5551"/>
            <p:cNvSpPr/>
            <p:nvPr/>
          </p:nvSpPr>
          <p:spPr>
            <a:xfrm>
              <a:off x="909633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2" name="object 5552"/>
            <p:cNvSpPr/>
            <p:nvPr/>
          </p:nvSpPr>
          <p:spPr>
            <a:xfrm>
              <a:off x="909633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3" name="object 5553"/>
            <p:cNvSpPr/>
            <p:nvPr/>
          </p:nvSpPr>
          <p:spPr>
            <a:xfrm>
              <a:off x="909633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4" name="object 5554"/>
            <p:cNvSpPr/>
            <p:nvPr/>
          </p:nvSpPr>
          <p:spPr>
            <a:xfrm>
              <a:off x="909633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5" name="object 5555"/>
            <p:cNvSpPr/>
            <p:nvPr/>
          </p:nvSpPr>
          <p:spPr>
            <a:xfrm>
              <a:off x="909633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6" name="object 5556"/>
            <p:cNvSpPr/>
            <p:nvPr/>
          </p:nvSpPr>
          <p:spPr>
            <a:xfrm>
              <a:off x="912432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7" name="object 5557"/>
            <p:cNvSpPr/>
            <p:nvPr/>
          </p:nvSpPr>
          <p:spPr>
            <a:xfrm>
              <a:off x="912432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8" name="object 5558"/>
            <p:cNvSpPr/>
            <p:nvPr/>
          </p:nvSpPr>
          <p:spPr>
            <a:xfrm>
              <a:off x="912432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9" name="object 5559"/>
            <p:cNvSpPr/>
            <p:nvPr/>
          </p:nvSpPr>
          <p:spPr>
            <a:xfrm>
              <a:off x="912432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0" name="object 5560"/>
            <p:cNvSpPr/>
            <p:nvPr/>
          </p:nvSpPr>
          <p:spPr>
            <a:xfrm>
              <a:off x="912432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1" name="object 5561"/>
            <p:cNvSpPr/>
            <p:nvPr/>
          </p:nvSpPr>
          <p:spPr>
            <a:xfrm>
              <a:off x="912432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2" name="object 5562"/>
            <p:cNvSpPr/>
            <p:nvPr/>
          </p:nvSpPr>
          <p:spPr>
            <a:xfrm>
              <a:off x="9124324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3" name="object 5563"/>
            <p:cNvSpPr/>
            <p:nvPr/>
          </p:nvSpPr>
          <p:spPr>
            <a:xfrm>
              <a:off x="9148822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4" name="object 5564"/>
            <p:cNvSpPr/>
            <p:nvPr/>
          </p:nvSpPr>
          <p:spPr>
            <a:xfrm>
              <a:off x="914882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5" name="object 5565"/>
            <p:cNvSpPr/>
            <p:nvPr/>
          </p:nvSpPr>
          <p:spPr>
            <a:xfrm>
              <a:off x="914882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6" name="object 5566"/>
            <p:cNvSpPr/>
            <p:nvPr/>
          </p:nvSpPr>
          <p:spPr>
            <a:xfrm>
              <a:off x="914882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7" name="object 5567"/>
            <p:cNvSpPr/>
            <p:nvPr/>
          </p:nvSpPr>
          <p:spPr>
            <a:xfrm>
              <a:off x="914882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8" name="object 5568"/>
            <p:cNvSpPr/>
            <p:nvPr/>
          </p:nvSpPr>
          <p:spPr>
            <a:xfrm>
              <a:off x="914882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9" name="object 5569"/>
            <p:cNvSpPr/>
            <p:nvPr/>
          </p:nvSpPr>
          <p:spPr>
            <a:xfrm>
              <a:off x="914882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0" name="object 5570"/>
            <p:cNvSpPr/>
            <p:nvPr/>
          </p:nvSpPr>
          <p:spPr>
            <a:xfrm>
              <a:off x="917681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1" name="object 5571"/>
            <p:cNvSpPr/>
            <p:nvPr/>
          </p:nvSpPr>
          <p:spPr>
            <a:xfrm>
              <a:off x="917681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2" name="object 5572"/>
            <p:cNvSpPr/>
            <p:nvPr/>
          </p:nvSpPr>
          <p:spPr>
            <a:xfrm>
              <a:off x="917681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3" name="object 5573"/>
            <p:cNvSpPr/>
            <p:nvPr/>
          </p:nvSpPr>
          <p:spPr>
            <a:xfrm>
              <a:off x="917681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4" name="object 5574"/>
            <p:cNvSpPr/>
            <p:nvPr/>
          </p:nvSpPr>
          <p:spPr>
            <a:xfrm>
              <a:off x="917681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5" name="object 5575"/>
            <p:cNvSpPr/>
            <p:nvPr/>
          </p:nvSpPr>
          <p:spPr>
            <a:xfrm>
              <a:off x="917681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6" name="object 5576"/>
            <p:cNvSpPr/>
            <p:nvPr/>
          </p:nvSpPr>
          <p:spPr>
            <a:xfrm>
              <a:off x="9176819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7" name="object 5577"/>
            <p:cNvSpPr/>
            <p:nvPr/>
          </p:nvSpPr>
          <p:spPr>
            <a:xfrm>
              <a:off x="9201315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8" name="object 5578"/>
            <p:cNvSpPr/>
            <p:nvPr/>
          </p:nvSpPr>
          <p:spPr>
            <a:xfrm>
              <a:off x="920131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9" name="object 5579"/>
            <p:cNvSpPr/>
            <p:nvPr/>
          </p:nvSpPr>
          <p:spPr>
            <a:xfrm>
              <a:off x="920131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0" name="object 5580"/>
            <p:cNvSpPr/>
            <p:nvPr/>
          </p:nvSpPr>
          <p:spPr>
            <a:xfrm>
              <a:off x="920131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1" name="object 5581"/>
            <p:cNvSpPr/>
            <p:nvPr/>
          </p:nvSpPr>
          <p:spPr>
            <a:xfrm>
              <a:off x="920131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2" name="object 5582"/>
            <p:cNvSpPr/>
            <p:nvPr/>
          </p:nvSpPr>
          <p:spPr>
            <a:xfrm>
              <a:off x="920131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3" name="object 5583"/>
            <p:cNvSpPr/>
            <p:nvPr/>
          </p:nvSpPr>
          <p:spPr>
            <a:xfrm>
              <a:off x="920131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4" name="object 5584"/>
            <p:cNvSpPr/>
            <p:nvPr/>
          </p:nvSpPr>
          <p:spPr>
            <a:xfrm>
              <a:off x="922931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5" name="object 5585"/>
            <p:cNvSpPr/>
            <p:nvPr/>
          </p:nvSpPr>
          <p:spPr>
            <a:xfrm>
              <a:off x="922931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6" name="object 5586"/>
            <p:cNvSpPr/>
            <p:nvPr/>
          </p:nvSpPr>
          <p:spPr>
            <a:xfrm>
              <a:off x="922931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7" name="object 5587"/>
            <p:cNvSpPr/>
            <p:nvPr/>
          </p:nvSpPr>
          <p:spPr>
            <a:xfrm>
              <a:off x="922931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8" name="object 5588"/>
            <p:cNvSpPr/>
            <p:nvPr/>
          </p:nvSpPr>
          <p:spPr>
            <a:xfrm>
              <a:off x="922931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9" name="object 5589"/>
            <p:cNvSpPr/>
            <p:nvPr/>
          </p:nvSpPr>
          <p:spPr>
            <a:xfrm>
              <a:off x="922931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0" name="object 5590"/>
            <p:cNvSpPr/>
            <p:nvPr/>
          </p:nvSpPr>
          <p:spPr>
            <a:xfrm>
              <a:off x="922931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1" name="object 5591"/>
            <p:cNvSpPr/>
            <p:nvPr/>
          </p:nvSpPr>
          <p:spPr>
            <a:xfrm>
              <a:off x="9253806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2" name="object 5592"/>
            <p:cNvSpPr/>
            <p:nvPr/>
          </p:nvSpPr>
          <p:spPr>
            <a:xfrm>
              <a:off x="925380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3" name="object 5593"/>
            <p:cNvSpPr/>
            <p:nvPr/>
          </p:nvSpPr>
          <p:spPr>
            <a:xfrm>
              <a:off x="925380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4" name="object 5594"/>
            <p:cNvSpPr/>
            <p:nvPr/>
          </p:nvSpPr>
          <p:spPr>
            <a:xfrm>
              <a:off x="925380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5" name="object 5595"/>
            <p:cNvSpPr/>
            <p:nvPr/>
          </p:nvSpPr>
          <p:spPr>
            <a:xfrm>
              <a:off x="925380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6" name="object 5596"/>
            <p:cNvSpPr/>
            <p:nvPr/>
          </p:nvSpPr>
          <p:spPr>
            <a:xfrm>
              <a:off x="925380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7" name="object 5597"/>
            <p:cNvSpPr/>
            <p:nvPr/>
          </p:nvSpPr>
          <p:spPr>
            <a:xfrm>
              <a:off x="925380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8" name="object 5598"/>
            <p:cNvSpPr/>
            <p:nvPr/>
          </p:nvSpPr>
          <p:spPr>
            <a:xfrm>
              <a:off x="9281803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9" name="object 5599"/>
            <p:cNvSpPr/>
            <p:nvPr/>
          </p:nvSpPr>
          <p:spPr>
            <a:xfrm>
              <a:off x="928180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0" name="object 5600"/>
            <p:cNvSpPr/>
            <p:nvPr/>
          </p:nvSpPr>
          <p:spPr>
            <a:xfrm>
              <a:off x="928180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1" name="object 5601"/>
            <p:cNvSpPr/>
            <p:nvPr/>
          </p:nvSpPr>
          <p:spPr>
            <a:xfrm>
              <a:off x="928180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2" name="object 5602"/>
            <p:cNvSpPr/>
            <p:nvPr/>
          </p:nvSpPr>
          <p:spPr>
            <a:xfrm>
              <a:off x="928180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3" name="object 5603"/>
            <p:cNvSpPr/>
            <p:nvPr/>
          </p:nvSpPr>
          <p:spPr>
            <a:xfrm>
              <a:off x="928180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4" name="object 5604"/>
            <p:cNvSpPr/>
            <p:nvPr/>
          </p:nvSpPr>
          <p:spPr>
            <a:xfrm>
              <a:off x="928180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5" name="object 5605"/>
            <p:cNvSpPr/>
            <p:nvPr/>
          </p:nvSpPr>
          <p:spPr>
            <a:xfrm>
              <a:off x="9281803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6" name="object 5606"/>
            <p:cNvSpPr/>
            <p:nvPr/>
          </p:nvSpPr>
          <p:spPr>
            <a:xfrm>
              <a:off x="930629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7" name="object 5607"/>
            <p:cNvSpPr/>
            <p:nvPr/>
          </p:nvSpPr>
          <p:spPr>
            <a:xfrm>
              <a:off x="930629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8" name="object 5608"/>
            <p:cNvSpPr/>
            <p:nvPr/>
          </p:nvSpPr>
          <p:spPr>
            <a:xfrm>
              <a:off x="930629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9" name="object 5609"/>
            <p:cNvSpPr/>
            <p:nvPr/>
          </p:nvSpPr>
          <p:spPr>
            <a:xfrm>
              <a:off x="930629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0" name="object 5610"/>
            <p:cNvSpPr/>
            <p:nvPr/>
          </p:nvSpPr>
          <p:spPr>
            <a:xfrm>
              <a:off x="930629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1" name="object 5611"/>
            <p:cNvSpPr/>
            <p:nvPr/>
          </p:nvSpPr>
          <p:spPr>
            <a:xfrm>
              <a:off x="930629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2" name="object 5612"/>
            <p:cNvSpPr/>
            <p:nvPr/>
          </p:nvSpPr>
          <p:spPr>
            <a:xfrm>
              <a:off x="930629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3" name="object 5613"/>
            <p:cNvSpPr/>
            <p:nvPr/>
          </p:nvSpPr>
          <p:spPr>
            <a:xfrm>
              <a:off x="9334295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4" name="object 5614"/>
            <p:cNvSpPr/>
            <p:nvPr/>
          </p:nvSpPr>
          <p:spPr>
            <a:xfrm>
              <a:off x="933429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5" name="object 5615"/>
            <p:cNvSpPr/>
            <p:nvPr/>
          </p:nvSpPr>
          <p:spPr>
            <a:xfrm>
              <a:off x="933429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6" name="object 5616"/>
            <p:cNvSpPr/>
            <p:nvPr/>
          </p:nvSpPr>
          <p:spPr>
            <a:xfrm>
              <a:off x="933429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7" name="object 5617"/>
            <p:cNvSpPr/>
            <p:nvPr/>
          </p:nvSpPr>
          <p:spPr>
            <a:xfrm>
              <a:off x="933429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8" name="object 5618"/>
            <p:cNvSpPr/>
            <p:nvPr/>
          </p:nvSpPr>
          <p:spPr>
            <a:xfrm>
              <a:off x="933429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9" name="object 5619"/>
            <p:cNvSpPr/>
            <p:nvPr/>
          </p:nvSpPr>
          <p:spPr>
            <a:xfrm>
              <a:off x="933429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0" name="object 5620"/>
            <p:cNvSpPr/>
            <p:nvPr/>
          </p:nvSpPr>
          <p:spPr>
            <a:xfrm>
              <a:off x="9334295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1" name="object 5621"/>
            <p:cNvSpPr/>
            <p:nvPr/>
          </p:nvSpPr>
          <p:spPr>
            <a:xfrm>
              <a:off x="9358792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2" name="object 5622"/>
            <p:cNvSpPr/>
            <p:nvPr/>
          </p:nvSpPr>
          <p:spPr>
            <a:xfrm>
              <a:off x="935879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3" name="object 5623"/>
            <p:cNvSpPr/>
            <p:nvPr/>
          </p:nvSpPr>
          <p:spPr>
            <a:xfrm>
              <a:off x="935879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4" name="object 5624"/>
            <p:cNvSpPr/>
            <p:nvPr/>
          </p:nvSpPr>
          <p:spPr>
            <a:xfrm>
              <a:off x="935879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5" name="object 5625"/>
            <p:cNvSpPr/>
            <p:nvPr/>
          </p:nvSpPr>
          <p:spPr>
            <a:xfrm>
              <a:off x="935879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6" name="object 5626"/>
            <p:cNvSpPr/>
            <p:nvPr/>
          </p:nvSpPr>
          <p:spPr>
            <a:xfrm>
              <a:off x="935879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7" name="object 5627"/>
            <p:cNvSpPr/>
            <p:nvPr/>
          </p:nvSpPr>
          <p:spPr>
            <a:xfrm>
              <a:off x="935879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8" name="object 5628"/>
            <p:cNvSpPr/>
            <p:nvPr/>
          </p:nvSpPr>
          <p:spPr>
            <a:xfrm>
              <a:off x="9386788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9" name="object 5629"/>
            <p:cNvSpPr/>
            <p:nvPr/>
          </p:nvSpPr>
          <p:spPr>
            <a:xfrm>
              <a:off x="938678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0" name="object 5630"/>
            <p:cNvSpPr/>
            <p:nvPr/>
          </p:nvSpPr>
          <p:spPr>
            <a:xfrm>
              <a:off x="938678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1" name="object 5631"/>
            <p:cNvSpPr/>
            <p:nvPr/>
          </p:nvSpPr>
          <p:spPr>
            <a:xfrm>
              <a:off x="938678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2" name="object 5632"/>
            <p:cNvSpPr/>
            <p:nvPr/>
          </p:nvSpPr>
          <p:spPr>
            <a:xfrm>
              <a:off x="938678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3" name="object 5633"/>
            <p:cNvSpPr/>
            <p:nvPr/>
          </p:nvSpPr>
          <p:spPr>
            <a:xfrm>
              <a:off x="938678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4" name="object 5634"/>
            <p:cNvSpPr/>
            <p:nvPr/>
          </p:nvSpPr>
          <p:spPr>
            <a:xfrm>
              <a:off x="938678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5" name="object 5635"/>
            <p:cNvSpPr/>
            <p:nvPr/>
          </p:nvSpPr>
          <p:spPr>
            <a:xfrm>
              <a:off x="9386788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6" name="object 5636"/>
            <p:cNvSpPr/>
            <p:nvPr/>
          </p:nvSpPr>
          <p:spPr>
            <a:xfrm>
              <a:off x="9411284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7" name="object 5637"/>
            <p:cNvSpPr/>
            <p:nvPr/>
          </p:nvSpPr>
          <p:spPr>
            <a:xfrm>
              <a:off x="941128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8" name="object 5638"/>
            <p:cNvSpPr/>
            <p:nvPr/>
          </p:nvSpPr>
          <p:spPr>
            <a:xfrm>
              <a:off x="941128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9" name="object 5639"/>
            <p:cNvSpPr/>
            <p:nvPr/>
          </p:nvSpPr>
          <p:spPr>
            <a:xfrm>
              <a:off x="941128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0" name="object 5640"/>
            <p:cNvSpPr/>
            <p:nvPr/>
          </p:nvSpPr>
          <p:spPr>
            <a:xfrm>
              <a:off x="941128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1" name="object 5641"/>
            <p:cNvSpPr/>
            <p:nvPr/>
          </p:nvSpPr>
          <p:spPr>
            <a:xfrm>
              <a:off x="941128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2" name="object 5642"/>
            <p:cNvSpPr/>
            <p:nvPr/>
          </p:nvSpPr>
          <p:spPr>
            <a:xfrm>
              <a:off x="941128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3" name="object 5643"/>
            <p:cNvSpPr/>
            <p:nvPr/>
          </p:nvSpPr>
          <p:spPr>
            <a:xfrm>
              <a:off x="9439281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4" name="object 5644"/>
            <p:cNvSpPr/>
            <p:nvPr/>
          </p:nvSpPr>
          <p:spPr>
            <a:xfrm>
              <a:off x="943928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5" name="object 5645"/>
            <p:cNvSpPr/>
            <p:nvPr/>
          </p:nvSpPr>
          <p:spPr>
            <a:xfrm>
              <a:off x="943928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6" name="object 5646"/>
            <p:cNvSpPr/>
            <p:nvPr/>
          </p:nvSpPr>
          <p:spPr>
            <a:xfrm>
              <a:off x="943928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7" name="object 5647"/>
            <p:cNvSpPr/>
            <p:nvPr/>
          </p:nvSpPr>
          <p:spPr>
            <a:xfrm>
              <a:off x="943928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8" name="object 5648"/>
            <p:cNvSpPr/>
            <p:nvPr/>
          </p:nvSpPr>
          <p:spPr>
            <a:xfrm>
              <a:off x="943928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9" name="object 5649"/>
            <p:cNvSpPr/>
            <p:nvPr/>
          </p:nvSpPr>
          <p:spPr>
            <a:xfrm>
              <a:off x="943928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0" name="object 5650"/>
            <p:cNvSpPr/>
            <p:nvPr/>
          </p:nvSpPr>
          <p:spPr>
            <a:xfrm>
              <a:off x="9439281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1" name="object 5651"/>
            <p:cNvSpPr/>
            <p:nvPr/>
          </p:nvSpPr>
          <p:spPr>
            <a:xfrm>
              <a:off x="9463778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2" name="object 5652"/>
            <p:cNvSpPr/>
            <p:nvPr/>
          </p:nvSpPr>
          <p:spPr>
            <a:xfrm>
              <a:off x="946377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3" name="object 5653"/>
            <p:cNvSpPr/>
            <p:nvPr/>
          </p:nvSpPr>
          <p:spPr>
            <a:xfrm>
              <a:off x="946377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4" name="object 5654"/>
            <p:cNvSpPr/>
            <p:nvPr/>
          </p:nvSpPr>
          <p:spPr>
            <a:xfrm>
              <a:off x="946377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5" name="object 5655"/>
            <p:cNvSpPr/>
            <p:nvPr/>
          </p:nvSpPr>
          <p:spPr>
            <a:xfrm>
              <a:off x="946377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6" name="object 5656"/>
            <p:cNvSpPr/>
            <p:nvPr/>
          </p:nvSpPr>
          <p:spPr>
            <a:xfrm>
              <a:off x="946377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7" name="object 5657"/>
            <p:cNvSpPr/>
            <p:nvPr/>
          </p:nvSpPr>
          <p:spPr>
            <a:xfrm>
              <a:off x="946377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8" name="object 5658"/>
            <p:cNvSpPr/>
            <p:nvPr/>
          </p:nvSpPr>
          <p:spPr>
            <a:xfrm>
              <a:off x="9491772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9" name="object 5659"/>
            <p:cNvSpPr/>
            <p:nvPr/>
          </p:nvSpPr>
          <p:spPr>
            <a:xfrm>
              <a:off x="949177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0" name="object 5660"/>
            <p:cNvSpPr/>
            <p:nvPr/>
          </p:nvSpPr>
          <p:spPr>
            <a:xfrm>
              <a:off x="949177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1" name="object 5661"/>
            <p:cNvSpPr/>
            <p:nvPr/>
          </p:nvSpPr>
          <p:spPr>
            <a:xfrm>
              <a:off x="949177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2" name="object 5662"/>
            <p:cNvSpPr/>
            <p:nvPr/>
          </p:nvSpPr>
          <p:spPr>
            <a:xfrm>
              <a:off x="949177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3" name="object 5663"/>
            <p:cNvSpPr/>
            <p:nvPr/>
          </p:nvSpPr>
          <p:spPr>
            <a:xfrm>
              <a:off x="949177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4" name="object 5664"/>
            <p:cNvSpPr/>
            <p:nvPr/>
          </p:nvSpPr>
          <p:spPr>
            <a:xfrm>
              <a:off x="949177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5" name="object 5665"/>
            <p:cNvSpPr/>
            <p:nvPr/>
          </p:nvSpPr>
          <p:spPr>
            <a:xfrm>
              <a:off x="949177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6" name="object 5666"/>
            <p:cNvSpPr/>
            <p:nvPr/>
          </p:nvSpPr>
          <p:spPr>
            <a:xfrm>
              <a:off x="951626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7" name="object 5667"/>
            <p:cNvSpPr/>
            <p:nvPr/>
          </p:nvSpPr>
          <p:spPr>
            <a:xfrm>
              <a:off x="951626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8" name="object 5668"/>
            <p:cNvSpPr/>
            <p:nvPr/>
          </p:nvSpPr>
          <p:spPr>
            <a:xfrm>
              <a:off x="951626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9" name="object 5669"/>
            <p:cNvSpPr/>
            <p:nvPr/>
          </p:nvSpPr>
          <p:spPr>
            <a:xfrm>
              <a:off x="951626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0" name="object 5670"/>
            <p:cNvSpPr/>
            <p:nvPr/>
          </p:nvSpPr>
          <p:spPr>
            <a:xfrm>
              <a:off x="951626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1" name="object 5671"/>
            <p:cNvSpPr/>
            <p:nvPr/>
          </p:nvSpPr>
          <p:spPr>
            <a:xfrm>
              <a:off x="951626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2" name="object 5672"/>
            <p:cNvSpPr/>
            <p:nvPr/>
          </p:nvSpPr>
          <p:spPr>
            <a:xfrm>
              <a:off x="951626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3" name="object 5673"/>
            <p:cNvSpPr/>
            <p:nvPr/>
          </p:nvSpPr>
          <p:spPr>
            <a:xfrm>
              <a:off x="951626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4" name="object 5674"/>
            <p:cNvSpPr/>
            <p:nvPr/>
          </p:nvSpPr>
          <p:spPr>
            <a:xfrm>
              <a:off x="9544267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5" name="object 5675"/>
            <p:cNvSpPr/>
            <p:nvPr/>
          </p:nvSpPr>
          <p:spPr>
            <a:xfrm>
              <a:off x="954426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6" name="object 5676"/>
            <p:cNvSpPr/>
            <p:nvPr/>
          </p:nvSpPr>
          <p:spPr>
            <a:xfrm>
              <a:off x="954426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7" name="object 5677"/>
            <p:cNvSpPr/>
            <p:nvPr/>
          </p:nvSpPr>
          <p:spPr>
            <a:xfrm>
              <a:off x="954426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8" name="object 5678"/>
            <p:cNvSpPr/>
            <p:nvPr/>
          </p:nvSpPr>
          <p:spPr>
            <a:xfrm>
              <a:off x="954426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9" name="object 5679"/>
            <p:cNvSpPr/>
            <p:nvPr/>
          </p:nvSpPr>
          <p:spPr>
            <a:xfrm>
              <a:off x="954426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0" name="object 5680"/>
            <p:cNvSpPr/>
            <p:nvPr/>
          </p:nvSpPr>
          <p:spPr>
            <a:xfrm>
              <a:off x="954426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1" name="object 5681"/>
            <p:cNvSpPr/>
            <p:nvPr/>
          </p:nvSpPr>
          <p:spPr>
            <a:xfrm>
              <a:off x="954426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2" name="object 5682"/>
            <p:cNvSpPr/>
            <p:nvPr/>
          </p:nvSpPr>
          <p:spPr>
            <a:xfrm>
              <a:off x="954426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3" name="object 5683"/>
            <p:cNvSpPr/>
            <p:nvPr/>
          </p:nvSpPr>
          <p:spPr>
            <a:xfrm>
              <a:off x="9568762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4" name="object 5684"/>
            <p:cNvSpPr/>
            <p:nvPr/>
          </p:nvSpPr>
          <p:spPr>
            <a:xfrm>
              <a:off x="956876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5" name="object 5685"/>
            <p:cNvSpPr/>
            <p:nvPr/>
          </p:nvSpPr>
          <p:spPr>
            <a:xfrm>
              <a:off x="956876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6" name="object 5686"/>
            <p:cNvSpPr/>
            <p:nvPr/>
          </p:nvSpPr>
          <p:spPr>
            <a:xfrm>
              <a:off x="956876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7" name="object 5687"/>
            <p:cNvSpPr/>
            <p:nvPr/>
          </p:nvSpPr>
          <p:spPr>
            <a:xfrm>
              <a:off x="956876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8" name="object 5688"/>
            <p:cNvSpPr/>
            <p:nvPr/>
          </p:nvSpPr>
          <p:spPr>
            <a:xfrm>
              <a:off x="956876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9" name="object 5689"/>
            <p:cNvSpPr/>
            <p:nvPr/>
          </p:nvSpPr>
          <p:spPr>
            <a:xfrm>
              <a:off x="956876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0" name="object 5690"/>
            <p:cNvSpPr/>
            <p:nvPr/>
          </p:nvSpPr>
          <p:spPr>
            <a:xfrm>
              <a:off x="956876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1" name="object 5691"/>
            <p:cNvSpPr/>
            <p:nvPr/>
          </p:nvSpPr>
          <p:spPr>
            <a:xfrm>
              <a:off x="956876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2" name="object 5692"/>
            <p:cNvSpPr/>
            <p:nvPr/>
          </p:nvSpPr>
          <p:spPr>
            <a:xfrm>
              <a:off x="9567010" y="801336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3" name="object 5693"/>
            <p:cNvSpPr/>
            <p:nvPr/>
          </p:nvSpPr>
          <p:spPr>
            <a:xfrm>
              <a:off x="9596758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4" name="object 5694"/>
            <p:cNvSpPr/>
            <p:nvPr/>
          </p:nvSpPr>
          <p:spPr>
            <a:xfrm>
              <a:off x="959675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5" name="object 5695"/>
            <p:cNvSpPr/>
            <p:nvPr/>
          </p:nvSpPr>
          <p:spPr>
            <a:xfrm>
              <a:off x="959675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6" name="object 5696"/>
            <p:cNvSpPr/>
            <p:nvPr/>
          </p:nvSpPr>
          <p:spPr>
            <a:xfrm>
              <a:off x="959675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7" name="object 5697"/>
            <p:cNvSpPr/>
            <p:nvPr/>
          </p:nvSpPr>
          <p:spPr>
            <a:xfrm>
              <a:off x="959675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8" name="object 5698"/>
            <p:cNvSpPr/>
            <p:nvPr/>
          </p:nvSpPr>
          <p:spPr>
            <a:xfrm>
              <a:off x="959675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9" name="object 5699"/>
            <p:cNvSpPr/>
            <p:nvPr/>
          </p:nvSpPr>
          <p:spPr>
            <a:xfrm>
              <a:off x="959675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0" name="object 5700"/>
            <p:cNvSpPr/>
            <p:nvPr/>
          </p:nvSpPr>
          <p:spPr>
            <a:xfrm>
              <a:off x="959675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1" name="object 5701"/>
            <p:cNvSpPr/>
            <p:nvPr/>
          </p:nvSpPr>
          <p:spPr>
            <a:xfrm>
              <a:off x="959675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2" name="object 5702"/>
            <p:cNvSpPr/>
            <p:nvPr/>
          </p:nvSpPr>
          <p:spPr>
            <a:xfrm>
              <a:off x="959675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3" name="object 5703"/>
            <p:cNvSpPr/>
            <p:nvPr/>
          </p:nvSpPr>
          <p:spPr>
            <a:xfrm>
              <a:off x="9596758" y="798361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4" name="object 5704"/>
            <p:cNvSpPr/>
            <p:nvPr/>
          </p:nvSpPr>
          <p:spPr>
            <a:xfrm>
              <a:off x="9621255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5" name="object 5705"/>
            <p:cNvSpPr/>
            <p:nvPr/>
          </p:nvSpPr>
          <p:spPr>
            <a:xfrm>
              <a:off x="962125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6" name="object 5706"/>
            <p:cNvSpPr/>
            <p:nvPr/>
          </p:nvSpPr>
          <p:spPr>
            <a:xfrm>
              <a:off x="962125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7" name="object 5707"/>
            <p:cNvSpPr/>
            <p:nvPr/>
          </p:nvSpPr>
          <p:spPr>
            <a:xfrm>
              <a:off x="962125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8" name="object 5708"/>
            <p:cNvSpPr/>
            <p:nvPr/>
          </p:nvSpPr>
          <p:spPr>
            <a:xfrm>
              <a:off x="962125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9" name="object 5709"/>
            <p:cNvSpPr/>
            <p:nvPr/>
          </p:nvSpPr>
          <p:spPr>
            <a:xfrm>
              <a:off x="962125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0" name="object 5710"/>
            <p:cNvSpPr/>
            <p:nvPr/>
          </p:nvSpPr>
          <p:spPr>
            <a:xfrm>
              <a:off x="962125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1" name="object 5711"/>
            <p:cNvSpPr/>
            <p:nvPr/>
          </p:nvSpPr>
          <p:spPr>
            <a:xfrm>
              <a:off x="962125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2" name="object 5712"/>
            <p:cNvSpPr/>
            <p:nvPr/>
          </p:nvSpPr>
          <p:spPr>
            <a:xfrm>
              <a:off x="962125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3" name="object 5713"/>
            <p:cNvSpPr/>
            <p:nvPr/>
          </p:nvSpPr>
          <p:spPr>
            <a:xfrm>
              <a:off x="962125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4" name="object 5714"/>
            <p:cNvSpPr/>
            <p:nvPr/>
          </p:nvSpPr>
          <p:spPr>
            <a:xfrm>
              <a:off x="9621255" y="7955622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5" name="object 5715"/>
            <p:cNvSpPr/>
            <p:nvPr/>
          </p:nvSpPr>
          <p:spPr>
            <a:xfrm>
              <a:off x="9649251" y="8487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6" name="object 5716"/>
            <p:cNvSpPr/>
            <p:nvPr/>
          </p:nvSpPr>
          <p:spPr>
            <a:xfrm>
              <a:off x="964925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7" name="object 5717"/>
            <p:cNvSpPr/>
            <p:nvPr/>
          </p:nvSpPr>
          <p:spPr>
            <a:xfrm>
              <a:off x="964925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8" name="object 5718"/>
            <p:cNvSpPr/>
            <p:nvPr/>
          </p:nvSpPr>
          <p:spPr>
            <a:xfrm>
              <a:off x="964925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9" name="object 5719"/>
            <p:cNvSpPr/>
            <p:nvPr/>
          </p:nvSpPr>
          <p:spPr>
            <a:xfrm>
              <a:off x="964925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0" name="object 5720"/>
            <p:cNvSpPr/>
            <p:nvPr/>
          </p:nvSpPr>
          <p:spPr>
            <a:xfrm>
              <a:off x="964925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1" name="object 5721"/>
            <p:cNvSpPr/>
            <p:nvPr/>
          </p:nvSpPr>
          <p:spPr>
            <a:xfrm>
              <a:off x="964925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2" name="object 5722"/>
            <p:cNvSpPr/>
            <p:nvPr/>
          </p:nvSpPr>
          <p:spPr>
            <a:xfrm>
              <a:off x="964925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3" name="object 5723"/>
            <p:cNvSpPr/>
            <p:nvPr/>
          </p:nvSpPr>
          <p:spPr>
            <a:xfrm>
              <a:off x="964925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4" name="object 5724"/>
            <p:cNvSpPr/>
            <p:nvPr/>
          </p:nvSpPr>
          <p:spPr>
            <a:xfrm>
              <a:off x="964925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5" name="object 5725"/>
            <p:cNvSpPr/>
            <p:nvPr/>
          </p:nvSpPr>
          <p:spPr>
            <a:xfrm>
              <a:off x="964925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6" name="object 5726"/>
            <p:cNvSpPr/>
            <p:nvPr/>
          </p:nvSpPr>
          <p:spPr>
            <a:xfrm>
              <a:off x="9649251" y="792762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7" name="object 5727"/>
            <p:cNvSpPr/>
            <p:nvPr/>
          </p:nvSpPr>
          <p:spPr>
            <a:xfrm>
              <a:off x="9673747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8" name="object 5728"/>
            <p:cNvSpPr/>
            <p:nvPr/>
          </p:nvSpPr>
          <p:spPr>
            <a:xfrm>
              <a:off x="967374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9" name="object 5729"/>
            <p:cNvSpPr/>
            <p:nvPr/>
          </p:nvSpPr>
          <p:spPr>
            <a:xfrm>
              <a:off x="967374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0" name="object 5730"/>
            <p:cNvSpPr/>
            <p:nvPr/>
          </p:nvSpPr>
          <p:spPr>
            <a:xfrm>
              <a:off x="967374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1" name="object 5731"/>
            <p:cNvSpPr/>
            <p:nvPr/>
          </p:nvSpPr>
          <p:spPr>
            <a:xfrm>
              <a:off x="967374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2" name="object 5732"/>
            <p:cNvSpPr/>
            <p:nvPr/>
          </p:nvSpPr>
          <p:spPr>
            <a:xfrm>
              <a:off x="967374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3" name="object 5733"/>
            <p:cNvSpPr/>
            <p:nvPr/>
          </p:nvSpPr>
          <p:spPr>
            <a:xfrm>
              <a:off x="967374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4" name="object 5734"/>
            <p:cNvSpPr/>
            <p:nvPr/>
          </p:nvSpPr>
          <p:spPr>
            <a:xfrm>
              <a:off x="967374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5" name="object 5735"/>
            <p:cNvSpPr/>
            <p:nvPr/>
          </p:nvSpPr>
          <p:spPr>
            <a:xfrm>
              <a:off x="967374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6" name="object 5736"/>
            <p:cNvSpPr/>
            <p:nvPr/>
          </p:nvSpPr>
          <p:spPr>
            <a:xfrm>
              <a:off x="967374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7" name="object 5737"/>
            <p:cNvSpPr/>
            <p:nvPr/>
          </p:nvSpPr>
          <p:spPr>
            <a:xfrm>
              <a:off x="9673747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8" name="object 5738"/>
            <p:cNvSpPr/>
            <p:nvPr/>
          </p:nvSpPr>
          <p:spPr>
            <a:xfrm>
              <a:off x="9673747" y="789613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9" name="object 5739"/>
            <p:cNvSpPr/>
            <p:nvPr/>
          </p:nvSpPr>
          <p:spPr>
            <a:xfrm>
              <a:off x="9701744" y="7871635"/>
              <a:ext cx="0" cy="629920"/>
            </a:xfrm>
            <a:custGeom>
              <a:avLst/>
              <a:gdLst/>
              <a:ahLst/>
              <a:cxnLst/>
              <a:rect l="l" t="t" r="r" b="b"/>
              <a:pathLst>
                <a:path h="629920">
                  <a:moveTo>
                    <a:pt x="0" y="0"/>
                  </a:moveTo>
                  <a:lnTo>
                    <a:pt x="0" y="62990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0" name="object 5740"/>
            <p:cNvSpPr/>
            <p:nvPr/>
          </p:nvSpPr>
          <p:spPr>
            <a:xfrm>
              <a:off x="9726240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1" name="object 5741"/>
            <p:cNvSpPr/>
            <p:nvPr/>
          </p:nvSpPr>
          <p:spPr>
            <a:xfrm>
              <a:off x="972624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2" name="object 5742"/>
            <p:cNvSpPr/>
            <p:nvPr/>
          </p:nvSpPr>
          <p:spPr>
            <a:xfrm>
              <a:off x="972624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3" name="object 5743"/>
            <p:cNvSpPr/>
            <p:nvPr/>
          </p:nvSpPr>
          <p:spPr>
            <a:xfrm>
              <a:off x="972624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4" name="object 5744"/>
            <p:cNvSpPr/>
            <p:nvPr/>
          </p:nvSpPr>
          <p:spPr>
            <a:xfrm>
              <a:off x="972624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5" name="object 5745"/>
            <p:cNvSpPr/>
            <p:nvPr/>
          </p:nvSpPr>
          <p:spPr>
            <a:xfrm>
              <a:off x="972624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6" name="object 5746"/>
            <p:cNvSpPr/>
            <p:nvPr/>
          </p:nvSpPr>
          <p:spPr>
            <a:xfrm>
              <a:off x="972624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7" name="object 5747"/>
            <p:cNvSpPr/>
            <p:nvPr/>
          </p:nvSpPr>
          <p:spPr>
            <a:xfrm>
              <a:off x="972624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8" name="object 5748"/>
            <p:cNvSpPr/>
            <p:nvPr/>
          </p:nvSpPr>
          <p:spPr>
            <a:xfrm>
              <a:off x="972624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9" name="object 5749"/>
            <p:cNvSpPr/>
            <p:nvPr/>
          </p:nvSpPr>
          <p:spPr>
            <a:xfrm>
              <a:off x="972624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0" name="object 5750"/>
            <p:cNvSpPr/>
            <p:nvPr/>
          </p:nvSpPr>
          <p:spPr>
            <a:xfrm>
              <a:off x="9726240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1" name="object 5751"/>
            <p:cNvSpPr/>
            <p:nvPr/>
          </p:nvSpPr>
          <p:spPr>
            <a:xfrm>
              <a:off x="9726240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2" name="object 5752"/>
            <p:cNvSpPr/>
            <p:nvPr/>
          </p:nvSpPr>
          <p:spPr>
            <a:xfrm>
              <a:off x="9754236" y="7871635"/>
              <a:ext cx="0" cy="633730"/>
            </a:xfrm>
            <a:custGeom>
              <a:avLst/>
              <a:gdLst/>
              <a:ahLst/>
              <a:cxnLst/>
              <a:rect l="l" t="t" r="r" b="b"/>
              <a:pathLst>
                <a:path h="633729">
                  <a:moveTo>
                    <a:pt x="0" y="0"/>
                  </a:moveTo>
                  <a:lnTo>
                    <a:pt x="0" y="63340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3" name="object 5753"/>
            <p:cNvSpPr/>
            <p:nvPr/>
          </p:nvSpPr>
          <p:spPr>
            <a:xfrm>
              <a:off x="9778732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4" name="object 5754"/>
            <p:cNvSpPr/>
            <p:nvPr/>
          </p:nvSpPr>
          <p:spPr>
            <a:xfrm>
              <a:off x="977873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5" name="object 5755"/>
            <p:cNvSpPr/>
            <p:nvPr/>
          </p:nvSpPr>
          <p:spPr>
            <a:xfrm>
              <a:off x="977873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6" name="object 5756"/>
            <p:cNvSpPr/>
            <p:nvPr/>
          </p:nvSpPr>
          <p:spPr>
            <a:xfrm>
              <a:off x="977873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7" name="object 5757"/>
            <p:cNvSpPr/>
            <p:nvPr/>
          </p:nvSpPr>
          <p:spPr>
            <a:xfrm>
              <a:off x="977873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8" name="object 5758"/>
            <p:cNvSpPr/>
            <p:nvPr/>
          </p:nvSpPr>
          <p:spPr>
            <a:xfrm>
              <a:off x="977873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9" name="object 5759"/>
            <p:cNvSpPr/>
            <p:nvPr/>
          </p:nvSpPr>
          <p:spPr>
            <a:xfrm>
              <a:off x="977873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0" name="object 5760"/>
            <p:cNvSpPr/>
            <p:nvPr/>
          </p:nvSpPr>
          <p:spPr>
            <a:xfrm>
              <a:off x="977873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1" name="object 5761"/>
            <p:cNvSpPr/>
            <p:nvPr/>
          </p:nvSpPr>
          <p:spPr>
            <a:xfrm>
              <a:off x="977873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2" name="object 5762"/>
            <p:cNvSpPr/>
            <p:nvPr/>
          </p:nvSpPr>
          <p:spPr>
            <a:xfrm>
              <a:off x="977873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3" name="object 5763"/>
            <p:cNvSpPr/>
            <p:nvPr/>
          </p:nvSpPr>
          <p:spPr>
            <a:xfrm>
              <a:off x="9778732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4" name="object 5764"/>
            <p:cNvSpPr/>
            <p:nvPr/>
          </p:nvSpPr>
          <p:spPr>
            <a:xfrm>
              <a:off x="9778732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5" name="object 5765"/>
            <p:cNvSpPr/>
            <p:nvPr/>
          </p:nvSpPr>
          <p:spPr>
            <a:xfrm>
              <a:off x="9778732" y="785063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6" name="object 5766"/>
            <p:cNvSpPr/>
            <p:nvPr/>
          </p:nvSpPr>
          <p:spPr>
            <a:xfrm>
              <a:off x="9806728" y="848754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7" name="object 5767"/>
            <p:cNvSpPr/>
            <p:nvPr/>
          </p:nvSpPr>
          <p:spPr>
            <a:xfrm>
              <a:off x="9806728" y="7728151"/>
              <a:ext cx="77470" cy="780415"/>
            </a:xfrm>
            <a:custGeom>
              <a:avLst/>
              <a:gdLst/>
              <a:ahLst/>
              <a:cxnLst/>
              <a:rect l="l" t="t" r="r" b="b"/>
              <a:pathLst>
                <a:path w="77470" h="780415">
                  <a:moveTo>
                    <a:pt x="0" y="83993"/>
                  </a:moveTo>
                  <a:lnTo>
                    <a:pt x="0" y="734898"/>
                  </a:lnTo>
                </a:path>
                <a:path w="77470" h="780415">
                  <a:moveTo>
                    <a:pt x="24497" y="52491"/>
                  </a:moveTo>
                  <a:lnTo>
                    <a:pt x="24497" y="759393"/>
                  </a:lnTo>
                </a:path>
                <a:path w="77470" h="780415">
                  <a:moveTo>
                    <a:pt x="52490" y="24503"/>
                  </a:moveTo>
                  <a:lnTo>
                    <a:pt x="52490" y="780390"/>
                  </a:lnTo>
                </a:path>
                <a:path w="77470" h="780415">
                  <a:moveTo>
                    <a:pt x="76988" y="0"/>
                  </a:moveTo>
                  <a:lnTo>
                    <a:pt x="76988" y="75939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8" name="object 5768"/>
            <p:cNvSpPr/>
            <p:nvPr/>
          </p:nvSpPr>
          <p:spPr>
            <a:xfrm>
              <a:off x="9883718" y="769315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9" name="object 5769"/>
            <p:cNvSpPr/>
            <p:nvPr/>
          </p:nvSpPr>
          <p:spPr>
            <a:xfrm>
              <a:off x="9911714" y="8487549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0" name="object 5770"/>
            <p:cNvSpPr/>
            <p:nvPr/>
          </p:nvSpPr>
          <p:spPr>
            <a:xfrm>
              <a:off x="9911714" y="7675659"/>
              <a:ext cx="157480" cy="840105"/>
            </a:xfrm>
            <a:custGeom>
              <a:avLst/>
              <a:gdLst/>
              <a:ahLst/>
              <a:cxnLst/>
              <a:rect l="l" t="t" r="r" b="b"/>
              <a:pathLst>
                <a:path w="157479" h="840104">
                  <a:moveTo>
                    <a:pt x="0" y="24503"/>
                  </a:moveTo>
                  <a:lnTo>
                    <a:pt x="0" y="787391"/>
                  </a:lnTo>
                </a:path>
                <a:path w="157479" h="840104">
                  <a:moveTo>
                    <a:pt x="24495" y="0"/>
                  </a:moveTo>
                  <a:lnTo>
                    <a:pt x="24495" y="811886"/>
                  </a:lnTo>
                </a:path>
                <a:path w="157479" h="840104">
                  <a:moveTo>
                    <a:pt x="52492" y="24503"/>
                  </a:moveTo>
                  <a:lnTo>
                    <a:pt x="52492" y="836383"/>
                  </a:lnTo>
                </a:path>
                <a:path w="157479" h="840104">
                  <a:moveTo>
                    <a:pt x="76987" y="0"/>
                  </a:moveTo>
                  <a:lnTo>
                    <a:pt x="76987" y="811886"/>
                  </a:lnTo>
                </a:path>
                <a:path w="157479" h="840104">
                  <a:moveTo>
                    <a:pt x="104984" y="24503"/>
                  </a:moveTo>
                  <a:lnTo>
                    <a:pt x="104984" y="836383"/>
                  </a:lnTo>
                </a:path>
                <a:path w="157479" h="840104">
                  <a:moveTo>
                    <a:pt x="129480" y="0"/>
                  </a:moveTo>
                  <a:lnTo>
                    <a:pt x="129480" y="811886"/>
                  </a:lnTo>
                </a:path>
                <a:path w="157479" h="840104">
                  <a:moveTo>
                    <a:pt x="157477" y="24503"/>
                  </a:moveTo>
                  <a:lnTo>
                    <a:pt x="157477" y="83988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1" name="object 5771"/>
            <p:cNvSpPr/>
            <p:nvPr/>
          </p:nvSpPr>
          <p:spPr>
            <a:xfrm>
              <a:off x="10091937" y="8513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2" name="object 5772"/>
            <p:cNvSpPr/>
            <p:nvPr/>
          </p:nvSpPr>
          <p:spPr>
            <a:xfrm>
              <a:off x="10093689" y="7675659"/>
              <a:ext cx="28575" cy="840105"/>
            </a:xfrm>
            <a:custGeom>
              <a:avLst/>
              <a:gdLst/>
              <a:ahLst/>
              <a:cxnLst/>
              <a:rect l="l" t="t" r="r" b="b"/>
              <a:pathLst>
                <a:path w="28575" h="840104">
                  <a:moveTo>
                    <a:pt x="0" y="0"/>
                  </a:moveTo>
                  <a:lnTo>
                    <a:pt x="0" y="811886"/>
                  </a:lnTo>
                </a:path>
                <a:path w="28575" h="840104">
                  <a:moveTo>
                    <a:pt x="27993" y="24503"/>
                  </a:moveTo>
                  <a:lnTo>
                    <a:pt x="27993" y="83988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3" name="object 5773"/>
            <p:cNvSpPr/>
            <p:nvPr/>
          </p:nvSpPr>
          <p:spPr>
            <a:xfrm>
              <a:off x="10144428" y="8513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4" name="object 5774"/>
            <p:cNvSpPr/>
            <p:nvPr/>
          </p:nvSpPr>
          <p:spPr>
            <a:xfrm>
              <a:off x="10146181" y="7675659"/>
              <a:ext cx="735330" cy="864869"/>
            </a:xfrm>
            <a:custGeom>
              <a:avLst/>
              <a:gdLst/>
              <a:ahLst/>
              <a:cxnLst/>
              <a:rect l="l" t="t" r="r" b="b"/>
              <a:pathLst>
                <a:path w="735329" h="864870">
                  <a:moveTo>
                    <a:pt x="0" y="0"/>
                  </a:moveTo>
                  <a:lnTo>
                    <a:pt x="0" y="811886"/>
                  </a:lnTo>
                </a:path>
                <a:path w="735329" h="864870">
                  <a:moveTo>
                    <a:pt x="27995" y="24503"/>
                  </a:moveTo>
                  <a:lnTo>
                    <a:pt x="27995" y="839882"/>
                  </a:lnTo>
                </a:path>
                <a:path w="735329" h="864870">
                  <a:moveTo>
                    <a:pt x="52492" y="0"/>
                  </a:moveTo>
                  <a:lnTo>
                    <a:pt x="52492" y="843382"/>
                  </a:lnTo>
                </a:path>
                <a:path w="735329" h="864870">
                  <a:moveTo>
                    <a:pt x="80488" y="24503"/>
                  </a:moveTo>
                  <a:lnTo>
                    <a:pt x="80488" y="839882"/>
                  </a:lnTo>
                </a:path>
                <a:path w="735329" h="864870">
                  <a:moveTo>
                    <a:pt x="104983" y="0"/>
                  </a:moveTo>
                  <a:lnTo>
                    <a:pt x="104983" y="843382"/>
                  </a:lnTo>
                </a:path>
                <a:path w="735329" h="864870">
                  <a:moveTo>
                    <a:pt x="132981" y="24503"/>
                  </a:moveTo>
                  <a:lnTo>
                    <a:pt x="132981" y="839882"/>
                  </a:lnTo>
                </a:path>
                <a:path w="735329" h="864870">
                  <a:moveTo>
                    <a:pt x="157477" y="0"/>
                  </a:moveTo>
                  <a:lnTo>
                    <a:pt x="157477" y="846881"/>
                  </a:lnTo>
                </a:path>
                <a:path w="735329" h="864870">
                  <a:moveTo>
                    <a:pt x="185474" y="24503"/>
                  </a:moveTo>
                  <a:lnTo>
                    <a:pt x="185474" y="839882"/>
                  </a:lnTo>
                </a:path>
                <a:path w="735329" h="864870">
                  <a:moveTo>
                    <a:pt x="209970" y="0"/>
                  </a:moveTo>
                  <a:lnTo>
                    <a:pt x="209970" y="846881"/>
                  </a:lnTo>
                </a:path>
                <a:path w="735329" h="864870">
                  <a:moveTo>
                    <a:pt x="237964" y="24503"/>
                  </a:moveTo>
                  <a:lnTo>
                    <a:pt x="237964" y="839882"/>
                  </a:lnTo>
                </a:path>
                <a:path w="735329" h="864870">
                  <a:moveTo>
                    <a:pt x="262462" y="0"/>
                  </a:moveTo>
                  <a:lnTo>
                    <a:pt x="262462" y="850381"/>
                  </a:lnTo>
                </a:path>
                <a:path w="735329" h="864870">
                  <a:moveTo>
                    <a:pt x="290459" y="24503"/>
                  </a:moveTo>
                  <a:lnTo>
                    <a:pt x="290459" y="839882"/>
                  </a:lnTo>
                </a:path>
                <a:path w="735329" h="864870">
                  <a:moveTo>
                    <a:pt x="314954" y="0"/>
                  </a:moveTo>
                  <a:lnTo>
                    <a:pt x="314954" y="850381"/>
                  </a:lnTo>
                </a:path>
                <a:path w="735329" h="864870">
                  <a:moveTo>
                    <a:pt x="342952" y="24503"/>
                  </a:moveTo>
                  <a:lnTo>
                    <a:pt x="342952" y="839882"/>
                  </a:lnTo>
                </a:path>
                <a:path w="735329" h="864870">
                  <a:moveTo>
                    <a:pt x="367446" y="0"/>
                  </a:moveTo>
                  <a:lnTo>
                    <a:pt x="367446" y="853881"/>
                  </a:lnTo>
                </a:path>
                <a:path w="735329" h="864870">
                  <a:moveTo>
                    <a:pt x="395443" y="24503"/>
                  </a:moveTo>
                  <a:lnTo>
                    <a:pt x="395443" y="839882"/>
                  </a:lnTo>
                </a:path>
                <a:path w="735329" h="864870">
                  <a:moveTo>
                    <a:pt x="419940" y="0"/>
                  </a:moveTo>
                  <a:lnTo>
                    <a:pt x="419940" y="853881"/>
                  </a:lnTo>
                </a:path>
                <a:path w="735329" h="864870">
                  <a:moveTo>
                    <a:pt x="447937" y="24503"/>
                  </a:moveTo>
                  <a:lnTo>
                    <a:pt x="447937" y="839882"/>
                  </a:lnTo>
                </a:path>
                <a:path w="735329" h="864870">
                  <a:moveTo>
                    <a:pt x="472433" y="0"/>
                  </a:moveTo>
                  <a:lnTo>
                    <a:pt x="472433" y="857380"/>
                  </a:lnTo>
                </a:path>
                <a:path w="735329" h="864870">
                  <a:moveTo>
                    <a:pt x="500428" y="24503"/>
                  </a:moveTo>
                  <a:lnTo>
                    <a:pt x="500428" y="839882"/>
                  </a:lnTo>
                </a:path>
                <a:path w="735329" h="864870">
                  <a:moveTo>
                    <a:pt x="524925" y="0"/>
                  </a:moveTo>
                  <a:lnTo>
                    <a:pt x="524925" y="857380"/>
                  </a:lnTo>
                </a:path>
                <a:path w="735329" h="864870">
                  <a:moveTo>
                    <a:pt x="552921" y="24503"/>
                  </a:moveTo>
                  <a:lnTo>
                    <a:pt x="552921" y="839882"/>
                  </a:lnTo>
                </a:path>
                <a:path w="735329" h="864870">
                  <a:moveTo>
                    <a:pt x="577418" y="0"/>
                  </a:moveTo>
                  <a:lnTo>
                    <a:pt x="577418" y="860879"/>
                  </a:lnTo>
                </a:path>
                <a:path w="735329" h="864870">
                  <a:moveTo>
                    <a:pt x="605414" y="24503"/>
                  </a:moveTo>
                  <a:lnTo>
                    <a:pt x="605414" y="839882"/>
                  </a:lnTo>
                </a:path>
                <a:path w="735329" h="864870">
                  <a:moveTo>
                    <a:pt x="629908" y="0"/>
                  </a:moveTo>
                  <a:lnTo>
                    <a:pt x="629908" y="860879"/>
                  </a:lnTo>
                </a:path>
                <a:path w="735329" h="864870">
                  <a:moveTo>
                    <a:pt x="657906" y="24503"/>
                  </a:moveTo>
                  <a:lnTo>
                    <a:pt x="657906" y="839882"/>
                  </a:lnTo>
                </a:path>
                <a:path w="735329" h="864870">
                  <a:moveTo>
                    <a:pt x="682404" y="0"/>
                  </a:moveTo>
                  <a:lnTo>
                    <a:pt x="682404" y="864379"/>
                  </a:lnTo>
                </a:path>
                <a:path w="735329" h="864870">
                  <a:moveTo>
                    <a:pt x="710399" y="24503"/>
                  </a:moveTo>
                  <a:lnTo>
                    <a:pt x="710399" y="839882"/>
                  </a:lnTo>
                </a:path>
                <a:path w="735329" h="864870">
                  <a:moveTo>
                    <a:pt x="734896" y="0"/>
                  </a:moveTo>
                  <a:lnTo>
                    <a:pt x="734896" y="864379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5" name="object 5775"/>
            <p:cNvSpPr/>
            <p:nvPr/>
          </p:nvSpPr>
          <p:spPr>
            <a:xfrm>
              <a:off x="10907319" y="85382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6" name="object 5776"/>
            <p:cNvSpPr/>
            <p:nvPr/>
          </p:nvSpPr>
          <p:spPr>
            <a:xfrm>
              <a:off x="10909071" y="7675659"/>
              <a:ext cx="787400" cy="892810"/>
            </a:xfrm>
            <a:custGeom>
              <a:avLst/>
              <a:gdLst/>
              <a:ahLst/>
              <a:cxnLst/>
              <a:rect l="l" t="t" r="r" b="b"/>
              <a:pathLst>
                <a:path w="787400" h="892809">
                  <a:moveTo>
                    <a:pt x="0" y="24503"/>
                  </a:moveTo>
                  <a:lnTo>
                    <a:pt x="0" y="839882"/>
                  </a:lnTo>
                </a:path>
                <a:path w="787400" h="892809">
                  <a:moveTo>
                    <a:pt x="24498" y="0"/>
                  </a:moveTo>
                  <a:lnTo>
                    <a:pt x="24498" y="864379"/>
                  </a:lnTo>
                </a:path>
                <a:path w="787400" h="892809">
                  <a:moveTo>
                    <a:pt x="52494" y="24503"/>
                  </a:moveTo>
                  <a:lnTo>
                    <a:pt x="52494" y="867878"/>
                  </a:lnTo>
                </a:path>
                <a:path w="787400" h="892809">
                  <a:moveTo>
                    <a:pt x="76991" y="0"/>
                  </a:moveTo>
                  <a:lnTo>
                    <a:pt x="76991" y="864379"/>
                  </a:lnTo>
                </a:path>
                <a:path w="787400" h="892809">
                  <a:moveTo>
                    <a:pt x="104987" y="24503"/>
                  </a:moveTo>
                  <a:lnTo>
                    <a:pt x="104987" y="867878"/>
                  </a:lnTo>
                </a:path>
                <a:path w="787400" h="892809">
                  <a:moveTo>
                    <a:pt x="129481" y="0"/>
                  </a:moveTo>
                  <a:lnTo>
                    <a:pt x="129481" y="864379"/>
                  </a:lnTo>
                </a:path>
                <a:path w="787400" h="892809">
                  <a:moveTo>
                    <a:pt x="157479" y="24503"/>
                  </a:moveTo>
                  <a:lnTo>
                    <a:pt x="157479" y="871378"/>
                  </a:lnTo>
                </a:path>
                <a:path w="787400" h="892809">
                  <a:moveTo>
                    <a:pt x="181975" y="0"/>
                  </a:moveTo>
                  <a:lnTo>
                    <a:pt x="181975" y="864379"/>
                  </a:lnTo>
                </a:path>
                <a:path w="787400" h="892809">
                  <a:moveTo>
                    <a:pt x="209972" y="24503"/>
                  </a:moveTo>
                  <a:lnTo>
                    <a:pt x="209972" y="871378"/>
                  </a:lnTo>
                </a:path>
                <a:path w="787400" h="892809">
                  <a:moveTo>
                    <a:pt x="234469" y="0"/>
                  </a:moveTo>
                  <a:lnTo>
                    <a:pt x="234469" y="864379"/>
                  </a:lnTo>
                </a:path>
                <a:path w="787400" h="892809">
                  <a:moveTo>
                    <a:pt x="262463" y="24503"/>
                  </a:moveTo>
                  <a:lnTo>
                    <a:pt x="262463" y="874877"/>
                  </a:lnTo>
                </a:path>
                <a:path w="787400" h="892809">
                  <a:moveTo>
                    <a:pt x="286961" y="0"/>
                  </a:moveTo>
                  <a:lnTo>
                    <a:pt x="286961" y="864379"/>
                  </a:lnTo>
                </a:path>
                <a:path w="787400" h="892809">
                  <a:moveTo>
                    <a:pt x="314956" y="24503"/>
                  </a:moveTo>
                  <a:lnTo>
                    <a:pt x="314956" y="874877"/>
                  </a:lnTo>
                </a:path>
                <a:path w="787400" h="892809">
                  <a:moveTo>
                    <a:pt x="339453" y="0"/>
                  </a:moveTo>
                  <a:lnTo>
                    <a:pt x="339453" y="864379"/>
                  </a:lnTo>
                </a:path>
                <a:path w="787400" h="892809">
                  <a:moveTo>
                    <a:pt x="367450" y="24503"/>
                  </a:moveTo>
                  <a:lnTo>
                    <a:pt x="367450" y="878377"/>
                  </a:lnTo>
                </a:path>
                <a:path w="787400" h="892809">
                  <a:moveTo>
                    <a:pt x="391944" y="0"/>
                  </a:moveTo>
                  <a:lnTo>
                    <a:pt x="391944" y="864379"/>
                  </a:lnTo>
                </a:path>
                <a:path w="787400" h="892809">
                  <a:moveTo>
                    <a:pt x="419942" y="24503"/>
                  </a:moveTo>
                  <a:lnTo>
                    <a:pt x="419942" y="878377"/>
                  </a:lnTo>
                </a:path>
                <a:path w="787400" h="892809">
                  <a:moveTo>
                    <a:pt x="444439" y="0"/>
                  </a:moveTo>
                  <a:lnTo>
                    <a:pt x="444439" y="864379"/>
                  </a:lnTo>
                </a:path>
                <a:path w="787400" h="892809">
                  <a:moveTo>
                    <a:pt x="472434" y="24503"/>
                  </a:moveTo>
                  <a:lnTo>
                    <a:pt x="472434" y="881876"/>
                  </a:lnTo>
                </a:path>
                <a:path w="787400" h="892809">
                  <a:moveTo>
                    <a:pt x="496931" y="0"/>
                  </a:moveTo>
                  <a:lnTo>
                    <a:pt x="496931" y="864379"/>
                  </a:lnTo>
                </a:path>
                <a:path w="787400" h="892809">
                  <a:moveTo>
                    <a:pt x="524926" y="24503"/>
                  </a:moveTo>
                  <a:lnTo>
                    <a:pt x="524926" y="881876"/>
                  </a:lnTo>
                </a:path>
                <a:path w="787400" h="892809">
                  <a:moveTo>
                    <a:pt x="549423" y="0"/>
                  </a:moveTo>
                  <a:lnTo>
                    <a:pt x="549423" y="864379"/>
                  </a:lnTo>
                </a:path>
                <a:path w="787400" h="892809">
                  <a:moveTo>
                    <a:pt x="577419" y="24503"/>
                  </a:moveTo>
                  <a:lnTo>
                    <a:pt x="577419" y="885376"/>
                  </a:lnTo>
                </a:path>
                <a:path w="787400" h="892809">
                  <a:moveTo>
                    <a:pt x="601916" y="0"/>
                  </a:moveTo>
                  <a:lnTo>
                    <a:pt x="601916" y="864379"/>
                  </a:lnTo>
                </a:path>
                <a:path w="787400" h="892809">
                  <a:moveTo>
                    <a:pt x="629912" y="24503"/>
                  </a:moveTo>
                  <a:lnTo>
                    <a:pt x="629912" y="885376"/>
                  </a:lnTo>
                </a:path>
                <a:path w="787400" h="892809">
                  <a:moveTo>
                    <a:pt x="654406" y="0"/>
                  </a:moveTo>
                  <a:lnTo>
                    <a:pt x="654406" y="864379"/>
                  </a:lnTo>
                </a:path>
                <a:path w="787400" h="892809">
                  <a:moveTo>
                    <a:pt x="682405" y="24503"/>
                  </a:moveTo>
                  <a:lnTo>
                    <a:pt x="682405" y="888875"/>
                  </a:lnTo>
                </a:path>
                <a:path w="787400" h="892809">
                  <a:moveTo>
                    <a:pt x="706902" y="0"/>
                  </a:moveTo>
                  <a:lnTo>
                    <a:pt x="706902" y="864379"/>
                  </a:lnTo>
                </a:path>
                <a:path w="787400" h="892809">
                  <a:moveTo>
                    <a:pt x="734898" y="24503"/>
                  </a:moveTo>
                  <a:lnTo>
                    <a:pt x="734898" y="888875"/>
                  </a:lnTo>
                </a:path>
                <a:path w="787400" h="892809">
                  <a:moveTo>
                    <a:pt x="759395" y="0"/>
                  </a:moveTo>
                  <a:lnTo>
                    <a:pt x="759395" y="864379"/>
                  </a:lnTo>
                </a:path>
                <a:path w="787400" h="892809">
                  <a:moveTo>
                    <a:pt x="787388" y="24503"/>
                  </a:moveTo>
                  <a:lnTo>
                    <a:pt x="787388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7" name="object 5777"/>
            <p:cNvSpPr/>
            <p:nvPr/>
          </p:nvSpPr>
          <p:spPr>
            <a:xfrm>
              <a:off x="11719205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8" name="object 5778"/>
            <p:cNvSpPr/>
            <p:nvPr/>
          </p:nvSpPr>
          <p:spPr>
            <a:xfrm>
              <a:off x="11720958" y="7675659"/>
              <a:ext cx="28575" cy="892810"/>
            </a:xfrm>
            <a:custGeom>
              <a:avLst/>
              <a:gdLst/>
              <a:ahLst/>
              <a:cxnLst/>
              <a:rect l="l" t="t" r="r" b="b"/>
              <a:pathLst>
                <a:path w="28575" h="892809">
                  <a:moveTo>
                    <a:pt x="0" y="0"/>
                  </a:moveTo>
                  <a:lnTo>
                    <a:pt x="0" y="864379"/>
                  </a:lnTo>
                </a:path>
                <a:path w="28575" h="892809">
                  <a:moveTo>
                    <a:pt x="27995" y="24503"/>
                  </a:moveTo>
                  <a:lnTo>
                    <a:pt x="27995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9" name="object 5779"/>
            <p:cNvSpPr/>
            <p:nvPr/>
          </p:nvSpPr>
          <p:spPr>
            <a:xfrm>
              <a:off x="11771697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0" name="object 5780"/>
            <p:cNvSpPr/>
            <p:nvPr/>
          </p:nvSpPr>
          <p:spPr>
            <a:xfrm>
              <a:off x="11773449" y="7675659"/>
              <a:ext cx="1210945" cy="930910"/>
            </a:xfrm>
            <a:custGeom>
              <a:avLst/>
              <a:gdLst/>
              <a:ahLst/>
              <a:cxnLst/>
              <a:rect l="l" t="t" r="r" b="b"/>
              <a:pathLst>
                <a:path w="1210945" h="930909">
                  <a:moveTo>
                    <a:pt x="0" y="0"/>
                  </a:moveTo>
                  <a:lnTo>
                    <a:pt x="0" y="864379"/>
                  </a:lnTo>
                </a:path>
                <a:path w="1210945" h="930909">
                  <a:moveTo>
                    <a:pt x="27997" y="24503"/>
                  </a:moveTo>
                  <a:lnTo>
                    <a:pt x="27997" y="892375"/>
                  </a:lnTo>
                </a:path>
                <a:path w="1210945" h="930909">
                  <a:moveTo>
                    <a:pt x="52491" y="0"/>
                  </a:moveTo>
                  <a:lnTo>
                    <a:pt x="52491" y="895874"/>
                  </a:lnTo>
                </a:path>
                <a:path w="1210945" h="930909">
                  <a:moveTo>
                    <a:pt x="80488" y="24503"/>
                  </a:moveTo>
                  <a:lnTo>
                    <a:pt x="80488" y="892375"/>
                  </a:lnTo>
                </a:path>
                <a:path w="1210945" h="930909">
                  <a:moveTo>
                    <a:pt x="104985" y="0"/>
                  </a:moveTo>
                  <a:lnTo>
                    <a:pt x="104985" y="895874"/>
                  </a:lnTo>
                </a:path>
                <a:path w="1210945" h="930909">
                  <a:moveTo>
                    <a:pt x="132981" y="24503"/>
                  </a:moveTo>
                  <a:lnTo>
                    <a:pt x="132981" y="892375"/>
                  </a:lnTo>
                </a:path>
                <a:path w="1210945" h="930909">
                  <a:moveTo>
                    <a:pt x="157478" y="0"/>
                  </a:moveTo>
                  <a:lnTo>
                    <a:pt x="157478" y="899374"/>
                  </a:lnTo>
                </a:path>
                <a:path w="1210945" h="930909">
                  <a:moveTo>
                    <a:pt x="185473" y="24503"/>
                  </a:moveTo>
                  <a:lnTo>
                    <a:pt x="185473" y="892375"/>
                  </a:lnTo>
                </a:path>
                <a:path w="1210945" h="930909">
                  <a:moveTo>
                    <a:pt x="209971" y="0"/>
                  </a:moveTo>
                  <a:lnTo>
                    <a:pt x="209971" y="899374"/>
                  </a:lnTo>
                </a:path>
                <a:path w="1210945" h="930909">
                  <a:moveTo>
                    <a:pt x="237967" y="24503"/>
                  </a:moveTo>
                  <a:lnTo>
                    <a:pt x="237967" y="892375"/>
                  </a:lnTo>
                </a:path>
                <a:path w="1210945" h="930909">
                  <a:moveTo>
                    <a:pt x="262463" y="0"/>
                  </a:moveTo>
                  <a:lnTo>
                    <a:pt x="262463" y="902874"/>
                  </a:lnTo>
                </a:path>
                <a:path w="1210945" h="930909">
                  <a:moveTo>
                    <a:pt x="290460" y="24503"/>
                  </a:moveTo>
                  <a:lnTo>
                    <a:pt x="290460" y="892375"/>
                  </a:lnTo>
                </a:path>
                <a:path w="1210945" h="930909">
                  <a:moveTo>
                    <a:pt x="314954" y="0"/>
                  </a:moveTo>
                  <a:lnTo>
                    <a:pt x="314954" y="902874"/>
                  </a:lnTo>
                </a:path>
                <a:path w="1210945" h="930909">
                  <a:moveTo>
                    <a:pt x="342952" y="24503"/>
                  </a:moveTo>
                  <a:lnTo>
                    <a:pt x="342952" y="892375"/>
                  </a:lnTo>
                </a:path>
                <a:path w="1210945" h="930909">
                  <a:moveTo>
                    <a:pt x="370947" y="0"/>
                  </a:moveTo>
                  <a:lnTo>
                    <a:pt x="370947" y="906373"/>
                  </a:lnTo>
                </a:path>
                <a:path w="1210945" h="930909">
                  <a:moveTo>
                    <a:pt x="395444" y="24503"/>
                  </a:moveTo>
                  <a:lnTo>
                    <a:pt x="395444" y="892375"/>
                  </a:lnTo>
                </a:path>
                <a:path w="1210945" h="930909">
                  <a:moveTo>
                    <a:pt x="423440" y="0"/>
                  </a:moveTo>
                  <a:lnTo>
                    <a:pt x="423440" y="906373"/>
                  </a:lnTo>
                </a:path>
                <a:path w="1210945" h="930909">
                  <a:moveTo>
                    <a:pt x="447935" y="24503"/>
                  </a:moveTo>
                  <a:lnTo>
                    <a:pt x="447935" y="892375"/>
                  </a:lnTo>
                </a:path>
                <a:path w="1210945" h="930909">
                  <a:moveTo>
                    <a:pt x="475933" y="0"/>
                  </a:moveTo>
                  <a:lnTo>
                    <a:pt x="475933" y="909873"/>
                  </a:lnTo>
                </a:path>
                <a:path w="1210945" h="930909">
                  <a:moveTo>
                    <a:pt x="500429" y="24503"/>
                  </a:moveTo>
                  <a:lnTo>
                    <a:pt x="500429" y="892375"/>
                  </a:lnTo>
                </a:path>
                <a:path w="1210945" h="930909">
                  <a:moveTo>
                    <a:pt x="528426" y="0"/>
                  </a:moveTo>
                  <a:lnTo>
                    <a:pt x="528426" y="909873"/>
                  </a:lnTo>
                </a:path>
                <a:path w="1210945" h="930909">
                  <a:moveTo>
                    <a:pt x="552923" y="24503"/>
                  </a:moveTo>
                  <a:lnTo>
                    <a:pt x="552923" y="892375"/>
                  </a:lnTo>
                </a:path>
                <a:path w="1210945" h="930909">
                  <a:moveTo>
                    <a:pt x="580918" y="0"/>
                  </a:moveTo>
                  <a:lnTo>
                    <a:pt x="580918" y="909873"/>
                  </a:lnTo>
                </a:path>
                <a:path w="1210945" h="930909">
                  <a:moveTo>
                    <a:pt x="605415" y="24503"/>
                  </a:moveTo>
                  <a:lnTo>
                    <a:pt x="605415" y="892375"/>
                  </a:lnTo>
                </a:path>
                <a:path w="1210945" h="930909">
                  <a:moveTo>
                    <a:pt x="633411" y="0"/>
                  </a:moveTo>
                  <a:lnTo>
                    <a:pt x="633411" y="913372"/>
                  </a:lnTo>
                </a:path>
                <a:path w="1210945" h="930909">
                  <a:moveTo>
                    <a:pt x="657908" y="24503"/>
                  </a:moveTo>
                  <a:lnTo>
                    <a:pt x="657908" y="892375"/>
                  </a:lnTo>
                </a:path>
                <a:path w="1210945" h="930909">
                  <a:moveTo>
                    <a:pt x="685904" y="0"/>
                  </a:moveTo>
                  <a:lnTo>
                    <a:pt x="685904" y="913372"/>
                  </a:lnTo>
                </a:path>
                <a:path w="1210945" h="930909">
                  <a:moveTo>
                    <a:pt x="710398" y="24503"/>
                  </a:moveTo>
                  <a:lnTo>
                    <a:pt x="710398" y="892375"/>
                  </a:lnTo>
                </a:path>
                <a:path w="1210945" h="930909">
                  <a:moveTo>
                    <a:pt x="738397" y="0"/>
                  </a:moveTo>
                  <a:lnTo>
                    <a:pt x="738397" y="916872"/>
                  </a:lnTo>
                </a:path>
                <a:path w="1210945" h="930909">
                  <a:moveTo>
                    <a:pt x="762892" y="24503"/>
                  </a:moveTo>
                  <a:lnTo>
                    <a:pt x="762892" y="892375"/>
                  </a:lnTo>
                </a:path>
                <a:path w="1210945" h="930909">
                  <a:moveTo>
                    <a:pt x="790889" y="0"/>
                  </a:moveTo>
                  <a:lnTo>
                    <a:pt x="790889" y="916872"/>
                  </a:lnTo>
                </a:path>
                <a:path w="1210945" h="930909">
                  <a:moveTo>
                    <a:pt x="815385" y="24503"/>
                  </a:moveTo>
                  <a:lnTo>
                    <a:pt x="815385" y="920371"/>
                  </a:lnTo>
                </a:path>
                <a:path w="1210945" h="930909">
                  <a:moveTo>
                    <a:pt x="843381" y="0"/>
                  </a:moveTo>
                  <a:lnTo>
                    <a:pt x="843381" y="916872"/>
                  </a:lnTo>
                </a:path>
                <a:path w="1210945" h="930909">
                  <a:moveTo>
                    <a:pt x="867878" y="24503"/>
                  </a:moveTo>
                  <a:lnTo>
                    <a:pt x="867878" y="920371"/>
                  </a:lnTo>
                </a:path>
                <a:path w="1210945" h="930909">
                  <a:moveTo>
                    <a:pt x="895873" y="0"/>
                  </a:moveTo>
                  <a:lnTo>
                    <a:pt x="895873" y="916872"/>
                  </a:lnTo>
                </a:path>
                <a:path w="1210945" h="930909">
                  <a:moveTo>
                    <a:pt x="920371" y="24503"/>
                  </a:moveTo>
                  <a:lnTo>
                    <a:pt x="920371" y="923871"/>
                  </a:lnTo>
                </a:path>
                <a:path w="1210945" h="930909">
                  <a:moveTo>
                    <a:pt x="948367" y="0"/>
                  </a:moveTo>
                  <a:lnTo>
                    <a:pt x="948367" y="916872"/>
                  </a:lnTo>
                </a:path>
                <a:path w="1210945" h="930909">
                  <a:moveTo>
                    <a:pt x="972861" y="24503"/>
                  </a:moveTo>
                  <a:lnTo>
                    <a:pt x="972861" y="923871"/>
                  </a:lnTo>
                </a:path>
                <a:path w="1210945" h="930909">
                  <a:moveTo>
                    <a:pt x="1000859" y="0"/>
                  </a:moveTo>
                  <a:lnTo>
                    <a:pt x="1000859" y="916872"/>
                  </a:lnTo>
                </a:path>
                <a:path w="1210945" h="930909">
                  <a:moveTo>
                    <a:pt x="1025356" y="24503"/>
                  </a:moveTo>
                  <a:lnTo>
                    <a:pt x="1025356" y="927370"/>
                  </a:lnTo>
                </a:path>
                <a:path w="1210945" h="930909">
                  <a:moveTo>
                    <a:pt x="1053351" y="0"/>
                  </a:moveTo>
                  <a:lnTo>
                    <a:pt x="1053351" y="916872"/>
                  </a:lnTo>
                </a:path>
                <a:path w="1210945" h="930909">
                  <a:moveTo>
                    <a:pt x="1077849" y="24503"/>
                  </a:moveTo>
                  <a:lnTo>
                    <a:pt x="1077849" y="927370"/>
                  </a:lnTo>
                </a:path>
                <a:path w="1210945" h="930909">
                  <a:moveTo>
                    <a:pt x="1105843" y="0"/>
                  </a:moveTo>
                  <a:lnTo>
                    <a:pt x="1105843" y="916872"/>
                  </a:lnTo>
                </a:path>
                <a:path w="1210945" h="930909">
                  <a:moveTo>
                    <a:pt x="1130340" y="24503"/>
                  </a:moveTo>
                  <a:lnTo>
                    <a:pt x="1130340" y="927370"/>
                  </a:lnTo>
                </a:path>
                <a:path w="1210945" h="930909">
                  <a:moveTo>
                    <a:pt x="1158337" y="0"/>
                  </a:moveTo>
                  <a:lnTo>
                    <a:pt x="1158337" y="916872"/>
                  </a:lnTo>
                </a:path>
                <a:path w="1210945" h="930909">
                  <a:moveTo>
                    <a:pt x="1182833" y="24503"/>
                  </a:moveTo>
                  <a:lnTo>
                    <a:pt x="1182833" y="930870"/>
                  </a:lnTo>
                </a:path>
                <a:path w="1210945" h="930909">
                  <a:moveTo>
                    <a:pt x="1210830" y="0"/>
                  </a:moveTo>
                  <a:lnTo>
                    <a:pt x="1210830" y="91687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1" name="object 5781"/>
            <p:cNvSpPr/>
            <p:nvPr/>
          </p:nvSpPr>
          <p:spPr>
            <a:xfrm>
              <a:off x="13008775" y="7675659"/>
              <a:ext cx="367665" cy="944880"/>
            </a:xfrm>
            <a:custGeom>
              <a:avLst/>
              <a:gdLst/>
              <a:ahLst/>
              <a:cxnLst/>
              <a:rect l="l" t="t" r="r" b="b"/>
              <a:pathLst>
                <a:path w="367665" h="944879">
                  <a:moveTo>
                    <a:pt x="0" y="24503"/>
                  </a:moveTo>
                  <a:lnTo>
                    <a:pt x="0" y="930870"/>
                  </a:lnTo>
                </a:path>
                <a:path w="367665" h="944879">
                  <a:moveTo>
                    <a:pt x="27997" y="0"/>
                  </a:moveTo>
                  <a:lnTo>
                    <a:pt x="27997" y="916872"/>
                  </a:lnTo>
                </a:path>
                <a:path w="367665" h="944879">
                  <a:moveTo>
                    <a:pt x="52492" y="24503"/>
                  </a:moveTo>
                  <a:lnTo>
                    <a:pt x="52492" y="934369"/>
                  </a:lnTo>
                </a:path>
                <a:path w="367665" h="944879">
                  <a:moveTo>
                    <a:pt x="80490" y="0"/>
                  </a:moveTo>
                  <a:lnTo>
                    <a:pt x="80490" y="916872"/>
                  </a:lnTo>
                </a:path>
                <a:path w="367665" h="944879">
                  <a:moveTo>
                    <a:pt x="104985" y="24503"/>
                  </a:moveTo>
                  <a:lnTo>
                    <a:pt x="104985" y="934369"/>
                  </a:lnTo>
                </a:path>
                <a:path w="367665" h="944879">
                  <a:moveTo>
                    <a:pt x="132980" y="0"/>
                  </a:moveTo>
                  <a:lnTo>
                    <a:pt x="132980" y="916872"/>
                  </a:lnTo>
                </a:path>
                <a:path w="367665" h="944879">
                  <a:moveTo>
                    <a:pt x="157478" y="24503"/>
                  </a:moveTo>
                  <a:lnTo>
                    <a:pt x="157478" y="937868"/>
                  </a:lnTo>
                </a:path>
                <a:path w="367665" h="944879">
                  <a:moveTo>
                    <a:pt x="185473" y="0"/>
                  </a:moveTo>
                  <a:lnTo>
                    <a:pt x="185473" y="916872"/>
                  </a:lnTo>
                </a:path>
                <a:path w="367665" h="944879">
                  <a:moveTo>
                    <a:pt x="209971" y="24503"/>
                  </a:moveTo>
                  <a:lnTo>
                    <a:pt x="209971" y="937868"/>
                  </a:lnTo>
                </a:path>
                <a:path w="367665" h="944879">
                  <a:moveTo>
                    <a:pt x="237968" y="0"/>
                  </a:moveTo>
                  <a:lnTo>
                    <a:pt x="237968" y="916872"/>
                  </a:lnTo>
                </a:path>
                <a:path w="367665" h="944879">
                  <a:moveTo>
                    <a:pt x="262463" y="24503"/>
                  </a:moveTo>
                  <a:lnTo>
                    <a:pt x="262463" y="941368"/>
                  </a:lnTo>
                </a:path>
                <a:path w="367665" h="944879">
                  <a:moveTo>
                    <a:pt x="290459" y="0"/>
                  </a:moveTo>
                  <a:lnTo>
                    <a:pt x="290459" y="916872"/>
                  </a:lnTo>
                </a:path>
                <a:path w="367665" h="944879">
                  <a:moveTo>
                    <a:pt x="314956" y="24503"/>
                  </a:moveTo>
                  <a:lnTo>
                    <a:pt x="314956" y="941368"/>
                  </a:lnTo>
                </a:path>
                <a:path w="367665" h="944879">
                  <a:moveTo>
                    <a:pt x="342952" y="0"/>
                  </a:moveTo>
                  <a:lnTo>
                    <a:pt x="342952" y="916872"/>
                  </a:lnTo>
                </a:path>
                <a:path w="367665" h="944879">
                  <a:moveTo>
                    <a:pt x="367449" y="24503"/>
                  </a:moveTo>
                  <a:lnTo>
                    <a:pt x="367449" y="94486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2" name="object 5782"/>
            <p:cNvSpPr/>
            <p:nvPr/>
          </p:nvSpPr>
          <p:spPr>
            <a:xfrm>
              <a:off x="13402466" y="861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3" name="object 5783"/>
            <p:cNvSpPr/>
            <p:nvPr/>
          </p:nvSpPr>
          <p:spPr>
            <a:xfrm>
              <a:off x="13404218" y="7675659"/>
              <a:ext cx="24765" cy="944880"/>
            </a:xfrm>
            <a:custGeom>
              <a:avLst/>
              <a:gdLst/>
              <a:ahLst/>
              <a:cxnLst/>
              <a:rect l="l" t="t" r="r" b="b"/>
              <a:pathLst>
                <a:path w="24765" h="944879">
                  <a:moveTo>
                    <a:pt x="0" y="0"/>
                  </a:moveTo>
                  <a:lnTo>
                    <a:pt x="0" y="916872"/>
                  </a:lnTo>
                </a:path>
                <a:path w="24765" h="944879">
                  <a:moveTo>
                    <a:pt x="24498" y="24503"/>
                  </a:moveTo>
                  <a:lnTo>
                    <a:pt x="24498" y="94486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4" name="object 5784"/>
            <p:cNvSpPr/>
            <p:nvPr/>
          </p:nvSpPr>
          <p:spPr>
            <a:xfrm>
              <a:off x="13454958" y="861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5" name="object 5785"/>
            <p:cNvSpPr/>
            <p:nvPr/>
          </p:nvSpPr>
          <p:spPr>
            <a:xfrm>
              <a:off x="13456711" y="7595177"/>
              <a:ext cx="367665" cy="1039494"/>
            </a:xfrm>
            <a:custGeom>
              <a:avLst/>
              <a:gdLst/>
              <a:ahLst/>
              <a:cxnLst/>
              <a:rect l="l" t="t" r="r" b="b"/>
              <a:pathLst>
                <a:path w="367665" h="1039495">
                  <a:moveTo>
                    <a:pt x="0" y="80481"/>
                  </a:moveTo>
                  <a:lnTo>
                    <a:pt x="0" y="997353"/>
                  </a:lnTo>
                </a:path>
                <a:path w="367665" h="1039495">
                  <a:moveTo>
                    <a:pt x="24498" y="104984"/>
                  </a:moveTo>
                  <a:lnTo>
                    <a:pt x="24498" y="1025349"/>
                  </a:lnTo>
                </a:path>
                <a:path w="367665" h="1039495">
                  <a:moveTo>
                    <a:pt x="52492" y="80481"/>
                  </a:moveTo>
                  <a:lnTo>
                    <a:pt x="52492" y="1028848"/>
                  </a:lnTo>
                </a:path>
                <a:path w="367665" h="1039495">
                  <a:moveTo>
                    <a:pt x="76991" y="104984"/>
                  </a:moveTo>
                  <a:lnTo>
                    <a:pt x="76991" y="1025349"/>
                  </a:lnTo>
                </a:path>
                <a:path w="367665" h="1039495">
                  <a:moveTo>
                    <a:pt x="104985" y="80481"/>
                  </a:moveTo>
                  <a:lnTo>
                    <a:pt x="104985" y="1028848"/>
                  </a:lnTo>
                </a:path>
                <a:path w="367665" h="1039495">
                  <a:moveTo>
                    <a:pt x="129482" y="104984"/>
                  </a:moveTo>
                  <a:lnTo>
                    <a:pt x="129482" y="1025349"/>
                  </a:lnTo>
                </a:path>
                <a:path w="367665" h="1039495">
                  <a:moveTo>
                    <a:pt x="157478" y="80481"/>
                  </a:moveTo>
                  <a:lnTo>
                    <a:pt x="157478" y="1032348"/>
                  </a:lnTo>
                </a:path>
                <a:path w="367665" h="1039495">
                  <a:moveTo>
                    <a:pt x="181975" y="104984"/>
                  </a:moveTo>
                  <a:lnTo>
                    <a:pt x="181975" y="1025349"/>
                  </a:lnTo>
                </a:path>
                <a:path w="367665" h="1039495">
                  <a:moveTo>
                    <a:pt x="209971" y="80481"/>
                  </a:moveTo>
                  <a:lnTo>
                    <a:pt x="209971" y="1032348"/>
                  </a:lnTo>
                </a:path>
                <a:path w="367665" h="1039495">
                  <a:moveTo>
                    <a:pt x="234468" y="104984"/>
                  </a:moveTo>
                  <a:lnTo>
                    <a:pt x="234468" y="1025349"/>
                  </a:lnTo>
                </a:path>
                <a:path w="367665" h="1039495">
                  <a:moveTo>
                    <a:pt x="262463" y="27988"/>
                  </a:moveTo>
                  <a:lnTo>
                    <a:pt x="262463" y="1035847"/>
                  </a:lnTo>
                </a:path>
                <a:path w="367665" h="1039495">
                  <a:moveTo>
                    <a:pt x="286961" y="0"/>
                  </a:moveTo>
                  <a:lnTo>
                    <a:pt x="286961" y="1025349"/>
                  </a:lnTo>
                </a:path>
                <a:path w="367665" h="1039495">
                  <a:moveTo>
                    <a:pt x="314956" y="27988"/>
                  </a:moveTo>
                  <a:lnTo>
                    <a:pt x="314956" y="1035847"/>
                  </a:lnTo>
                </a:path>
                <a:path w="367665" h="1039495">
                  <a:moveTo>
                    <a:pt x="339451" y="0"/>
                  </a:moveTo>
                  <a:lnTo>
                    <a:pt x="339451" y="1025349"/>
                  </a:lnTo>
                </a:path>
                <a:path w="367665" h="1039495">
                  <a:moveTo>
                    <a:pt x="367449" y="27988"/>
                  </a:moveTo>
                  <a:lnTo>
                    <a:pt x="367449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6" name="object 5786"/>
            <p:cNvSpPr/>
            <p:nvPr/>
          </p:nvSpPr>
          <p:spPr>
            <a:xfrm>
              <a:off x="13822407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7" name="object 5787"/>
            <p:cNvSpPr/>
            <p:nvPr/>
          </p:nvSpPr>
          <p:spPr>
            <a:xfrm>
              <a:off x="13848655" y="7595177"/>
              <a:ext cx="28575" cy="1039494"/>
            </a:xfrm>
            <a:custGeom>
              <a:avLst/>
              <a:gdLst/>
              <a:ahLst/>
              <a:cxnLst/>
              <a:rect l="l" t="t" r="r" b="b"/>
              <a:pathLst>
                <a:path w="28575" h="1039495">
                  <a:moveTo>
                    <a:pt x="0" y="0"/>
                  </a:moveTo>
                  <a:lnTo>
                    <a:pt x="0" y="1025349"/>
                  </a:lnTo>
                </a:path>
                <a:path w="28575" h="1039495">
                  <a:moveTo>
                    <a:pt x="27997" y="27988"/>
                  </a:moveTo>
                  <a:lnTo>
                    <a:pt x="27997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8" name="object 5788"/>
            <p:cNvSpPr/>
            <p:nvPr/>
          </p:nvSpPr>
          <p:spPr>
            <a:xfrm>
              <a:off x="13874900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9" name="object 5789"/>
            <p:cNvSpPr/>
            <p:nvPr/>
          </p:nvSpPr>
          <p:spPr>
            <a:xfrm>
              <a:off x="13901148" y="7581177"/>
              <a:ext cx="238125" cy="1064260"/>
            </a:xfrm>
            <a:custGeom>
              <a:avLst/>
              <a:gdLst/>
              <a:ahLst/>
              <a:cxnLst/>
              <a:rect l="l" t="t" r="r" b="b"/>
              <a:pathLst>
                <a:path w="238125" h="1064259">
                  <a:moveTo>
                    <a:pt x="0" y="14000"/>
                  </a:moveTo>
                  <a:lnTo>
                    <a:pt x="0" y="1039350"/>
                  </a:lnTo>
                </a:path>
                <a:path w="238125" h="1064259">
                  <a:moveTo>
                    <a:pt x="27995" y="41988"/>
                  </a:moveTo>
                  <a:lnTo>
                    <a:pt x="27995" y="1056847"/>
                  </a:lnTo>
                </a:path>
                <a:path w="238125" h="1064259">
                  <a:moveTo>
                    <a:pt x="52492" y="14000"/>
                  </a:moveTo>
                  <a:lnTo>
                    <a:pt x="52492" y="1039350"/>
                  </a:lnTo>
                </a:path>
                <a:path w="238125" h="1064259">
                  <a:moveTo>
                    <a:pt x="80488" y="41988"/>
                  </a:moveTo>
                  <a:lnTo>
                    <a:pt x="80488" y="1056847"/>
                  </a:lnTo>
                </a:path>
                <a:path w="238125" h="1064259">
                  <a:moveTo>
                    <a:pt x="104985" y="14000"/>
                  </a:moveTo>
                  <a:lnTo>
                    <a:pt x="104985" y="1039350"/>
                  </a:lnTo>
                </a:path>
                <a:path w="238125" h="1064259">
                  <a:moveTo>
                    <a:pt x="132981" y="0"/>
                  </a:moveTo>
                  <a:lnTo>
                    <a:pt x="132981" y="1060347"/>
                  </a:lnTo>
                </a:path>
                <a:path w="238125" h="1064259">
                  <a:moveTo>
                    <a:pt x="157477" y="14000"/>
                  </a:moveTo>
                  <a:lnTo>
                    <a:pt x="157477" y="1039350"/>
                  </a:lnTo>
                </a:path>
                <a:path w="238125" h="1064259">
                  <a:moveTo>
                    <a:pt x="185474" y="0"/>
                  </a:moveTo>
                  <a:lnTo>
                    <a:pt x="185474" y="1060347"/>
                  </a:lnTo>
                </a:path>
                <a:path w="238125" h="1064259">
                  <a:moveTo>
                    <a:pt x="209970" y="14000"/>
                  </a:moveTo>
                  <a:lnTo>
                    <a:pt x="209970" y="1039350"/>
                  </a:lnTo>
                </a:path>
                <a:path w="238125" h="1064259">
                  <a:moveTo>
                    <a:pt x="237967" y="41988"/>
                  </a:moveTo>
                  <a:lnTo>
                    <a:pt x="237967" y="1063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0" name="object 5790"/>
            <p:cNvSpPr/>
            <p:nvPr/>
          </p:nvSpPr>
          <p:spPr>
            <a:xfrm>
              <a:off x="14139117" y="758466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1" name="object 5791"/>
            <p:cNvSpPr/>
            <p:nvPr/>
          </p:nvSpPr>
          <p:spPr>
            <a:xfrm>
              <a:off x="14163613" y="859253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2" name="object 5792"/>
            <p:cNvSpPr/>
            <p:nvPr/>
          </p:nvSpPr>
          <p:spPr>
            <a:xfrm>
              <a:off x="14163613" y="7595177"/>
              <a:ext cx="28575" cy="1050290"/>
            </a:xfrm>
            <a:custGeom>
              <a:avLst/>
              <a:gdLst/>
              <a:ahLst/>
              <a:cxnLst/>
              <a:rect l="l" t="t" r="r" b="b"/>
              <a:pathLst>
                <a:path w="28575" h="1050290">
                  <a:moveTo>
                    <a:pt x="0" y="0"/>
                  </a:moveTo>
                  <a:lnTo>
                    <a:pt x="0" y="972856"/>
                  </a:lnTo>
                </a:path>
                <a:path w="28575" h="1050290">
                  <a:moveTo>
                    <a:pt x="27995" y="27988"/>
                  </a:moveTo>
                  <a:lnTo>
                    <a:pt x="27995" y="1049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3" name="object 5793"/>
            <p:cNvSpPr/>
            <p:nvPr/>
          </p:nvSpPr>
          <p:spPr>
            <a:xfrm>
              <a:off x="14191608" y="758817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4" name="object 5794"/>
            <p:cNvSpPr/>
            <p:nvPr/>
          </p:nvSpPr>
          <p:spPr>
            <a:xfrm>
              <a:off x="14214352" y="864327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5" name="object 5795"/>
            <p:cNvSpPr/>
            <p:nvPr/>
          </p:nvSpPr>
          <p:spPr>
            <a:xfrm>
              <a:off x="14216106" y="7595177"/>
              <a:ext cx="28575" cy="1050290"/>
            </a:xfrm>
            <a:custGeom>
              <a:avLst/>
              <a:gdLst/>
              <a:ahLst/>
              <a:cxnLst/>
              <a:rect l="l" t="t" r="r" b="b"/>
              <a:pathLst>
                <a:path w="28575" h="1050290">
                  <a:moveTo>
                    <a:pt x="0" y="0"/>
                  </a:moveTo>
                  <a:lnTo>
                    <a:pt x="0" y="1025349"/>
                  </a:lnTo>
                </a:path>
                <a:path w="28575" h="1050290">
                  <a:moveTo>
                    <a:pt x="27995" y="27988"/>
                  </a:moveTo>
                  <a:lnTo>
                    <a:pt x="27995" y="1049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6" name="object 5796"/>
            <p:cNvSpPr/>
            <p:nvPr/>
          </p:nvSpPr>
          <p:spPr>
            <a:xfrm>
              <a:off x="14244101" y="759166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7" name="object 5797"/>
            <p:cNvSpPr/>
            <p:nvPr/>
          </p:nvSpPr>
          <p:spPr>
            <a:xfrm>
              <a:off x="14268599" y="864501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8" name="object 5798"/>
            <p:cNvSpPr/>
            <p:nvPr/>
          </p:nvSpPr>
          <p:spPr>
            <a:xfrm>
              <a:off x="14268599" y="7609173"/>
              <a:ext cx="52705" cy="1039494"/>
            </a:xfrm>
            <a:custGeom>
              <a:avLst/>
              <a:gdLst/>
              <a:ahLst/>
              <a:cxnLst/>
              <a:rect l="l" t="t" r="r" b="b"/>
              <a:pathLst>
                <a:path w="52705" h="1039495">
                  <a:moveTo>
                    <a:pt x="0" y="0"/>
                  </a:moveTo>
                  <a:lnTo>
                    <a:pt x="0" y="1011354"/>
                  </a:lnTo>
                </a:path>
                <a:path w="52705" h="1039495">
                  <a:moveTo>
                    <a:pt x="27995" y="13992"/>
                  </a:moveTo>
                  <a:lnTo>
                    <a:pt x="27995" y="1035850"/>
                  </a:lnTo>
                </a:path>
                <a:path w="52705" h="1039495">
                  <a:moveTo>
                    <a:pt x="52491" y="38497"/>
                  </a:moveTo>
                  <a:lnTo>
                    <a:pt x="52491" y="103935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9" name="object 5799"/>
            <p:cNvSpPr/>
            <p:nvPr/>
          </p:nvSpPr>
          <p:spPr>
            <a:xfrm>
              <a:off x="14321090" y="761266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0" name="object 5800"/>
            <p:cNvSpPr/>
            <p:nvPr/>
          </p:nvSpPr>
          <p:spPr>
            <a:xfrm>
              <a:off x="14349087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1" name="object 5801"/>
            <p:cNvSpPr/>
            <p:nvPr/>
          </p:nvSpPr>
          <p:spPr>
            <a:xfrm>
              <a:off x="14349087" y="7623166"/>
              <a:ext cx="24765" cy="1029335"/>
            </a:xfrm>
            <a:custGeom>
              <a:avLst/>
              <a:gdLst/>
              <a:ahLst/>
              <a:cxnLst/>
              <a:rect l="l" t="t" r="r" b="b"/>
              <a:pathLst>
                <a:path w="24765" h="1029334">
                  <a:moveTo>
                    <a:pt x="0" y="0"/>
                  </a:moveTo>
                  <a:lnTo>
                    <a:pt x="0" y="969365"/>
                  </a:lnTo>
                </a:path>
                <a:path w="24765" h="1029334">
                  <a:moveTo>
                    <a:pt x="24495" y="24504"/>
                  </a:moveTo>
                  <a:lnTo>
                    <a:pt x="24495" y="10288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2" name="object 5802"/>
            <p:cNvSpPr/>
            <p:nvPr/>
          </p:nvSpPr>
          <p:spPr>
            <a:xfrm>
              <a:off x="14373583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3" name="object 5803"/>
            <p:cNvSpPr/>
            <p:nvPr/>
          </p:nvSpPr>
          <p:spPr>
            <a:xfrm>
              <a:off x="14401580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4" name="object 5804"/>
            <p:cNvSpPr/>
            <p:nvPr/>
          </p:nvSpPr>
          <p:spPr>
            <a:xfrm>
              <a:off x="14401580" y="7623166"/>
              <a:ext cx="24765" cy="1029335"/>
            </a:xfrm>
            <a:custGeom>
              <a:avLst/>
              <a:gdLst/>
              <a:ahLst/>
              <a:cxnLst/>
              <a:rect l="l" t="t" r="r" b="b"/>
              <a:pathLst>
                <a:path w="24765" h="1029334">
                  <a:moveTo>
                    <a:pt x="0" y="0"/>
                  </a:moveTo>
                  <a:lnTo>
                    <a:pt x="0" y="969365"/>
                  </a:lnTo>
                </a:path>
                <a:path w="24765" h="1029334">
                  <a:moveTo>
                    <a:pt x="24495" y="24504"/>
                  </a:moveTo>
                  <a:lnTo>
                    <a:pt x="24495" y="10288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5" name="object 5805"/>
            <p:cNvSpPr/>
            <p:nvPr/>
          </p:nvSpPr>
          <p:spPr>
            <a:xfrm>
              <a:off x="14426076" y="761617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6" name="object 5806"/>
            <p:cNvSpPr/>
            <p:nvPr/>
          </p:nvSpPr>
          <p:spPr>
            <a:xfrm>
              <a:off x="14454070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7" name="object 5807"/>
            <p:cNvSpPr/>
            <p:nvPr/>
          </p:nvSpPr>
          <p:spPr>
            <a:xfrm>
              <a:off x="14454070" y="7623166"/>
              <a:ext cx="24765" cy="1032510"/>
            </a:xfrm>
            <a:custGeom>
              <a:avLst/>
              <a:gdLst/>
              <a:ahLst/>
              <a:cxnLst/>
              <a:rect l="l" t="t" r="r" b="b"/>
              <a:pathLst>
                <a:path w="24765" h="1032509">
                  <a:moveTo>
                    <a:pt x="0" y="0"/>
                  </a:moveTo>
                  <a:lnTo>
                    <a:pt x="0" y="969365"/>
                  </a:lnTo>
                </a:path>
                <a:path w="24765" h="1032509">
                  <a:moveTo>
                    <a:pt x="24497" y="24504"/>
                  </a:moveTo>
                  <a:lnTo>
                    <a:pt x="24497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8" name="object 5808"/>
            <p:cNvSpPr/>
            <p:nvPr/>
          </p:nvSpPr>
          <p:spPr>
            <a:xfrm>
              <a:off x="14478567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9" name="object 5809"/>
            <p:cNvSpPr/>
            <p:nvPr/>
          </p:nvSpPr>
          <p:spPr>
            <a:xfrm>
              <a:off x="14506562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0" name="object 5810"/>
            <p:cNvSpPr/>
            <p:nvPr/>
          </p:nvSpPr>
          <p:spPr>
            <a:xfrm>
              <a:off x="14506562" y="7623166"/>
              <a:ext cx="24765" cy="1032510"/>
            </a:xfrm>
            <a:custGeom>
              <a:avLst/>
              <a:gdLst/>
              <a:ahLst/>
              <a:cxnLst/>
              <a:rect l="l" t="t" r="r" b="b"/>
              <a:pathLst>
                <a:path w="24765" h="1032509">
                  <a:moveTo>
                    <a:pt x="0" y="0"/>
                  </a:moveTo>
                  <a:lnTo>
                    <a:pt x="0" y="969365"/>
                  </a:lnTo>
                </a:path>
                <a:path w="24765" h="1032509">
                  <a:moveTo>
                    <a:pt x="24498" y="24504"/>
                  </a:moveTo>
                  <a:lnTo>
                    <a:pt x="24498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1" name="object 5811"/>
            <p:cNvSpPr/>
            <p:nvPr/>
          </p:nvSpPr>
          <p:spPr>
            <a:xfrm>
              <a:off x="14531062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2" name="object 5812"/>
            <p:cNvSpPr/>
            <p:nvPr/>
          </p:nvSpPr>
          <p:spPr>
            <a:xfrm>
              <a:off x="14559055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3" name="object 5813"/>
            <p:cNvSpPr/>
            <p:nvPr/>
          </p:nvSpPr>
          <p:spPr>
            <a:xfrm>
              <a:off x="14559055" y="7623166"/>
              <a:ext cx="24765" cy="1036319"/>
            </a:xfrm>
            <a:custGeom>
              <a:avLst/>
              <a:gdLst/>
              <a:ahLst/>
              <a:cxnLst/>
              <a:rect l="l" t="t" r="r" b="b"/>
              <a:pathLst>
                <a:path w="24765" h="1036320">
                  <a:moveTo>
                    <a:pt x="0" y="0"/>
                  </a:moveTo>
                  <a:lnTo>
                    <a:pt x="0" y="969365"/>
                  </a:lnTo>
                </a:path>
                <a:path w="24765" h="1036320">
                  <a:moveTo>
                    <a:pt x="24497" y="24504"/>
                  </a:moveTo>
                  <a:lnTo>
                    <a:pt x="24497" y="103585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4" name="object 5814"/>
            <p:cNvSpPr/>
            <p:nvPr/>
          </p:nvSpPr>
          <p:spPr>
            <a:xfrm>
              <a:off x="14581800" y="762141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5" name="object 5815"/>
            <p:cNvSpPr/>
            <p:nvPr/>
          </p:nvSpPr>
          <p:spPr>
            <a:xfrm>
              <a:off x="14611548" y="7623166"/>
              <a:ext cx="24765" cy="1036319"/>
            </a:xfrm>
            <a:custGeom>
              <a:avLst/>
              <a:gdLst/>
              <a:ahLst/>
              <a:cxnLst/>
              <a:rect l="l" t="t" r="r" b="b"/>
              <a:pathLst>
                <a:path w="24765" h="1036320">
                  <a:moveTo>
                    <a:pt x="0" y="0"/>
                  </a:moveTo>
                  <a:lnTo>
                    <a:pt x="0" y="1021857"/>
                  </a:lnTo>
                </a:path>
                <a:path w="24765" h="1036320">
                  <a:moveTo>
                    <a:pt x="24498" y="24504"/>
                  </a:moveTo>
                  <a:lnTo>
                    <a:pt x="24498" y="103585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6" name="object 5816"/>
            <p:cNvSpPr/>
            <p:nvPr/>
          </p:nvSpPr>
          <p:spPr>
            <a:xfrm>
              <a:off x="14664041" y="7623166"/>
              <a:ext cx="0" cy="1022350"/>
            </a:xfrm>
            <a:custGeom>
              <a:avLst/>
              <a:gdLst/>
              <a:ahLst/>
              <a:cxnLst/>
              <a:rect l="l" t="t" r="r" b="b"/>
              <a:pathLst>
                <a:path h="1022350">
                  <a:moveTo>
                    <a:pt x="0" y="0"/>
                  </a:moveTo>
                  <a:lnTo>
                    <a:pt x="0" y="102185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7" name="object 5817"/>
            <p:cNvSpPr/>
            <p:nvPr/>
          </p:nvSpPr>
          <p:spPr>
            <a:xfrm>
              <a:off x="470051" y="6972264"/>
              <a:ext cx="314960" cy="1245870"/>
            </a:xfrm>
            <a:custGeom>
              <a:avLst/>
              <a:gdLst/>
              <a:ahLst/>
              <a:cxnLst/>
              <a:rect l="l" t="t" r="r" b="b"/>
              <a:pathLst>
                <a:path w="314959" h="1245870">
                  <a:moveTo>
                    <a:pt x="0" y="0"/>
                  </a:moveTo>
                  <a:lnTo>
                    <a:pt x="0" y="1228322"/>
                  </a:lnTo>
                </a:path>
                <a:path w="314959" h="1245870">
                  <a:moveTo>
                    <a:pt x="27994" y="20991"/>
                  </a:moveTo>
                  <a:lnTo>
                    <a:pt x="27994" y="1238820"/>
                  </a:lnTo>
                </a:path>
                <a:path w="314959" h="1245870">
                  <a:moveTo>
                    <a:pt x="52491" y="0"/>
                  </a:moveTo>
                  <a:lnTo>
                    <a:pt x="52491" y="1228322"/>
                  </a:lnTo>
                </a:path>
                <a:path w="314959" h="1245870">
                  <a:moveTo>
                    <a:pt x="80487" y="20991"/>
                  </a:moveTo>
                  <a:lnTo>
                    <a:pt x="80487" y="1238820"/>
                  </a:lnTo>
                </a:path>
                <a:path w="314959" h="1245870">
                  <a:moveTo>
                    <a:pt x="104984" y="0"/>
                  </a:moveTo>
                  <a:lnTo>
                    <a:pt x="104984" y="1228322"/>
                  </a:lnTo>
                </a:path>
                <a:path w="314959" h="1245870">
                  <a:moveTo>
                    <a:pt x="132980" y="20991"/>
                  </a:moveTo>
                  <a:lnTo>
                    <a:pt x="132980" y="1242320"/>
                  </a:lnTo>
                </a:path>
                <a:path w="314959" h="1245870">
                  <a:moveTo>
                    <a:pt x="157476" y="3492"/>
                  </a:moveTo>
                  <a:lnTo>
                    <a:pt x="157476" y="1228322"/>
                  </a:lnTo>
                </a:path>
                <a:path w="314959" h="1245870">
                  <a:moveTo>
                    <a:pt x="185473" y="20991"/>
                  </a:moveTo>
                  <a:lnTo>
                    <a:pt x="185473" y="1242320"/>
                  </a:lnTo>
                </a:path>
                <a:path w="314959" h="1245870">
                  <a:moveTo>
                    <a:pt x="209970" y="3492"/>
                  </a:moveTo>
                  <a:lnTo>
                    <a:pt x="209970" y="1228322"/>
                  </a:lnTo>
                </a:path>
                <a:path w="314959" h="1245870">
                  <a:moveTo>
                    <a:pt x="237966" y="20991"/>
                  </a:moveTo>
                  <a:lnTo>
                    <a:pt x="237966" y="1245819"/>
                  </a:lnTo>
                </a:path>
                <a:path w="314959" h="1245870">
                  <a:moveTo>
                    <a:pt x="262462" y="6997"/>
                  </a:moveTo>
                  <a:lnTo>
                    <a:pt x="262462" y="1228322"/>
                  </a:lnTo>
                </a:path>
                <a:path w="314959" h="1245870">
                  <a:moveTo>
                    <a:pt x="290456" y="20991"/>
                  </a:moveTo>
                  <a:lnTo>
                    <a:pt x="290456" y="1245819"/>
                  </a:lnTo>
                </a:path>
                <a:path w="314959" h="1245870">
                  <a:moveTo>
                    <a:pt x="314954" y="6997"/>
                  </a:moveTo>
                  <a:lnTo>
                    <a:pt x="314954" y="122832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8" name="object 5818"/>
            <p:cNvSpPr/>
            <p:nvPr/>
          </p:nvSpPr>
          <p:spPr>
            <a:xfrm>
              <a:off x="813001" y="6993256"/>
              <a:ext cx="0" cy="1228725"/>
            </a:xfrm>
            <a:custGeom>
              <a:avLst/>
              <a:gdLst/>
              <a:ahLst/>
              <a:cxnLst/>
              <a:rect l="l" t="t" r="r" b="b"/>
              <a:pathLst>
                <a:path h="1228725">
                  <a:moveTo>
                    <a:pt x="0" y="0"/>
                  </a:moveTo>
                  <a:lnTo>
                    <a:pt x="0" y="122832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9" name="object 5819"/>
            <p:cNvSpPr/>
            <p:nvPr/>
          </p:nvSpPr>
          <p:spPr>
            <a:xfrm>
              <a:off x="837498" y="6979262"/>
              <a:ext cx="52705" cy="1242695"/>
            </a:xfrm>
            <a:custGeom>
              <a:avLst/>
              <a:gdLst/>
              <a:ahLst/>
              <a:cxnLst/>
              <a:rect l="l" t="t" r="r" b="b"/>
              <a:pathLst>
                <a:path w="52705" h="1242695">
                  <a:moveTo>
                    <a:pt x="0" y="0"/>
                  </a:moveTo>
                  <a:lnTo>
                    <a:pt x="0" y="1221324"/>
                  </a:lnTo>
                </a:path>
                <a:path w="52705" h="1242695">
                  <a:moveTo>
                    <a:pt x="27995" y="13994"/>
                  </a:moveTo>
                  <a:lnTo>
                    <a:pt x="27995" y="1242321"/>
                  </a:lnTo>
                </a:path>
                <a:path w="52705" h="1242695">
                  <a:moveTo>
                    <a:pt x="52490" y="90990"/>
                  </a:moveTo>
                  <a:lnTo>
                    <a:pt x="52490" y="122132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0" name="object 5820"/>
            <p:cNvSpPr/>
            <p:nvPr/>
          </p:nvSpPr>
          <p:spPr>
            <a:xfrm>
              <a:off x="888236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1" name="object 5821"/>
            <p:cNvSpPr/>
            <p:nvPr/>
          </p:nvSpPr>
          <p:spPr>
            <a:xfrm>
              <a:off x="917987" y="7045748"/>
              <a:ext cx="24765" cy="1179830"/>
            </a:xfrm>
            <a:custGeom>
              <a:avLst/>
              <a:gdLst/>
              <a:ahLst/>
              <a:cxnLst/>
              <a:rect l="l" t="t" r="r" b="b"/>
              <a:pathLst>
                <a:path w="24765" h="1179829">
                  <a:moveTo>
                    <a:pt x="0" y="0"/>
                  </a:moveTo>
                  <a:lnTo>
                    <a:pt x="0" y="1179335"/>
                  </a:lnTo>
                </a:path>
                <a:path w="24765" h="1179829">
                  <a:moveTo>
                    <a:pt x="24495" y="24504"/>
                  </a:moveTo>
                  <a:lnTo>
                    <a:pt x="24495" y="115483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2" name="object 5822"/>
            <p:cNvSpPr/>
            <p:nvPr/>
          </p:nvSpPr>
          <p:spPr>
            <a:xfrm>
              <a:off x="940730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3" name="object 5823"/>
            <p:cNvSpPr/>
            <p:nvPr/>
          </p:nvSpPr>
          <p:spPr>
            <a:xfrm>
              <a:off x="970479" y="7045748"/>
              <a:ext cx="0" cy="1179830"/>
            </a:xfrm>
            <a:custGeom>
              <a:avLst/>
              <a:gdLst/>
              <a:ahLst/>
              <a:cxnLst/>
              <a:rect l="l" t="t" r="r" b="b"/>
              <a:pathLst>
                <a:path h="1179829">
                  <a:moveTo>
                    <a:pt x="0" y="0"/>
                  </a:moveTo>
                  <a:lnTo>
                    <a:pt x="0" y="1179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4" name="object 5824"/>
            <p:cNvSpPr/>
            <p:nvPr/>
          </p:nvSpPr>
          <p:spPr>
            <a:xfrm>
              <a:off x="996722" y="82233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5" name="object 5825"/>
            <p:cNvSpPr/>
            <p:nvPr/>
          </p:nvSpPr>
          <p:spPr>
            <a:xfrm>
              <a:off x="998475" y="7070252"/>
              <a:ext cx="0" cy="1130935"/>
            </a:xfrm>
            <a:custGeom>
              <a:avLst/>
              <a:gdLst/>
              <a:ahLst/>
              <a:cxnLst/>
              <a:rect l="l" t="t" r="r" b="b"/>
              <a:pathLst>
                <a:path h="1130934">
                  <a:moveTo>
                    <a:pt x="0" y="0"/>
                  </a:moveTo>
                  <a:lnTo>
                    <a:pt x="0" y="11303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6" name="object 5826"/>
            <p:cNvSpPr/>
            <p:nvPr/>
          </p:nvSpPr>
          <p:spPr>
            <a:xfrm>
              <a:off x="996722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7" name="object 5827"/>
            <p:cNvSpPr/>
            <p:nvPr/>
          </p:nvSpPr>
          <p:spPr>
            <a:xfrm>
              <a:off x="1022971" y="7045748"/>
              <a:ext cx="28575" cy="1183005"/>
            </a:xfrm>
            <a:custGeom>
              <a:avLst/>
              <a:gdLst/>
              <a:ahLst/>
              <a:cxnLst/>
              <a:rect l="l" t="t" r="r" b="b"/>
              <a:pathLst>
                <a:path w="28575" h="1183004">
                  <a:moveTo>
                    <a:pt x="0" y="0"/>
                  </a:moveTo>
                  <a:lnTo>
                    <a:pt x="0" y="1179335"/>
                  </a:lnTo>
                </a:path>
                <a:path w="28575" h="1183004">
                  <a:moveTo>
                    <a:pt x="27997" y="24504"/>
                  </a:moveTo>
                  <a:lnTo>
                    <a:pt x="27997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8" name="object 5828"/>
            <p:cNvSpPr/>
            <p:nvPr/>
          </p:nvSpPr>
          <p:spPr>
            <a:xfrm>
              <a:off x="1049215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9" name="object 5829"/>
            <p:cNvSpPr/>
            <p:nvPr/>
          </p:nvSpPr>
          <p:spPr>
            <a:xfrm>
              <a:off x="1075465" y="7045748"/>
              <a:ext cx="28575" cy="1183005"/>
            </a:xfrm>
            <a:custGeom>
              <a:avLst/>
              <a:gdLst/>
              <a:ahLst/>
              <a:cxnLst/>
              <a:rect l="l" t="t" r="r" b="b"/>
              <a:pathLst>
                <a:path w="28575" h="1183004">
                  <a:moveTo>
                    <a:pt x="0" y="0"/>
                  </a:moveTo>
                  <a:lnTo>
                    <a:pt x="0" y="1179335"/>
                  </a:lnTo>
                </a:path>
                <a:path w="28575" h="1183004">
                  <a:moveTo>
                    <a:pt x="27995" y="24504"/>
                  </a:moveTo>
                  <a:lnTo>
                    <a:pt x="27995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0" name="object 5830"/>
            <p:cNvSpPr/>
            <p:nvPr/>
          </p:nvSpPr>
          <p:spPr>
            <a:xfrm>
              <a:off x="1101708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1" name="object 5831"/>
            <p:cNvSpPr/>
            <p:nvPr/>
          </p:nvSpPr>
          <p:spPr>
            <a:xfrm>
              <a:off x="1127958" y="7045748"/>
              <a:ext cx="420370" cy="1196975"/>
            </a:xfrm>
            <a:custGeom>
              <a:avLst/>
              <a:gdLst/>
              <a:ahLst/>
              <a:cxnLst/>
              <a:rect l="l" t="t" r="r" b="b"/>
              <a:pathLst>
                <a:path w="420369" h="1196975">
                  <a:moveTo>
                    <a:pt x="0" y="0"/>
                  </a:moveTo>
                  <a:lnTo>
                    <a:pt x="0" y="1179335"/>
                  </a:lnTo>
                </a:path>
                <a:path w="420369" h="1196975">
                  <a:moveTo>
                    <a:pt x="27997" y="24504"/>
                  </a:moveTo>
                  <a:lnTo>
                    <a:pt x="27997" y="1186333"/>
                  </a:lnTo>
                </a:path>
                <a:path w="420369" h="1196975">
                  <a:moveTo>
                    <a:pt x="52491" y="0"/>
                  </a:moveTo>
                  <a:lnTo>
                    <a:pt x="52491" y="1179335"/>
                  </a:lnTo>
                </a:path>
                <a:path w="420369" h="1196975">
                  <a:moveTo>
                    <a:pt x="80487" y="24504"/>
                  </a:moveTo>
                  <a:lnTo>
                    <a:pt x="80487" y="1186333"/>
                  </a:lnTo>
                </a:path>
                <a:path w="420369" h="1196975">
                  <a:moveTo>
                    <a:pt x="104984" y="0"/>
                  </a:moveTo>
                  <a:lnTo>
                    <a:pt x="104984" y="1179335"/>
                  </a:lnTo>
                </a:path>
                <a:path w="420369" h="1196975">
                  <a:moveTo>
                    <a:pt x="132980" y="24504"/>
                  </a:moveTo>
                  <a:lnTo>
                    <a:pt x="132980" y="1189833"/>
                  </a:lnTo>
                </a:path>
                <a:path w="420369" h="1196975">
                  <a:moveTo>
                    <a:pt x="157476" y="0"/>
                  </a:moveTo>
                  <a:lnTo>
                    <a:pt x="157476" y="1179335"/>
                  </a:lnTo>
                </a:path>
                <a:path w="420369" h="1196975">
                  <a:moveTo>
                    <a:pt x="185473" y="24504"/>
                  </a:moveTo>
                  <a:lnTo>
                    <a:pt x="185473" y="1189833"/>
                  </a:lnTo>
                </a:path>
                <a:path w="420369" h="1196975">
                  <a:moveTo>
                    <a:pt x="209969" y="3505"/>
                  </a:moveTo>
                  <a:lnTo>
                    <a:pt x="209969" y="1179335"/>
                  </a:lnTo>
                </a:path>
                <a:path w="420369" h="1196975">
                  <a:moveTo>
                    <a:pt x="237966" y="24504"/>
                  </a:moveTo>
                  <a:lnTo>
                    <a:pt x="237966" y="1193332"/>
                  </a:lnTo>
                </a:path>
                <a:path w="420369" h="1196975">
                  <a:moveTo>
                    <a:pt x="262462" y="6997"/>
                  </a:moveTo>
                  <a:lnTo>
                    <a:pt x="262462" y="1179335"/>
                  </a:lnTo>
                </a:path>
                <a:path w="420369" h="1196975">
                  <a:moveTo>
                    <a:pt x="290459" y="24504"/>
                  </a:moveTo>
                  <a:lnTo>
                    <a:pt x="290459" y="1193332"/>
                  </a:lnTo>
                </a:path>
                <a:path w="420369" h="1196975">
                  <a:moveTo>
                    <a:pt x="314954" y="10502"/>
                  </a:moveTo>
                  <a:lnTo>
                    <a:pt x="314954" y="1179335"/>
                  </a:lnTo>
                </a:path>
                <a:path w="420369" h="1196975">
                  <a:moveTo>
                    <a:pt x="342950" y="24504"/>
                  </a:moveTo>
                  <a:lnTo>
                    <a:pt x="342950" y="1196832"/>
                  </a:lnTo>
                </a:path>
                <a:path w="420369" h="1196975">
                  <a:moveTo>
                    <a:pt x="367447" y="10502"/>
                  </a:moveTo>
                  <a:lnTo>
                    <a:pt x="367447" y="1179335"/>
                  </a:lnTo>
                </a:path>
                <a:path w="420369" h="1196975">
                  <a:moveTo>
                    <a:pt x="395443" y="24504"/>
                  </a:moveTo>
                  <a:lnTo>
                    <a:pt x="395443" y="1196832"/>
                  </a:lnTo>
                </a:path>
                <a:path w="420369" h="1196975">
                  <a:moveTo>
                    <a:pt x="419938" y="52492"/>
                  </a:moveTo>
                  <a:lnTo>
                    <a:pt x="419938" y="1179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2" name="object 5832"/>
            <p:cNvSpPr/>
            <p:nvPr/>
          </p:nvSpPr>
          <p:spPr>
            <a:xfrm>
              <a:off x="1547896" y="705974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3" name="object 5833"/>
            <p:cNvSpPr/>
            <p:nvPr/>
          </p:nvSpPr>
          <p:spPr>
            <a:xfrm>
              <a:off x="1575894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4" name="object 5834"/>
            <p:cNvSpPr/>
            <p:nvPr/>
          </p:nvSpPr>
          <p:spPr>
            <a:xfrm>
              <a:off x="1575894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5" h="1155065">
                  <a:moveTo>
                    <a:pt x="0" y="0"/>
                  </a:moveTo>
                  <a:lnTo>
                    <a:pt x="0" y="1130334"/>
                  </a:lnTo>
                </a:path>
                <a:path w="24765" h="1155065">
                  <a:moveTo>
                    <a:pt x="24495" y="27988"/>
                  </a:moveTo>
                  <a:lnTo>
                    <a:pt x="24495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5" name="object 5835"/>
            <p:cNvSpPr/>
            <p:nvPr/>
          </p:nvSpPr>
          <p:spPr>
            <a:xfrm>
              <a:off x="1600390" y="706324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6" name="object 5836"/>
            <p:cNvSpPr/>
            <p:nvPr/>
          </p:nvSpPr>
          <p:spPr>
            <a:xfrm>
              <a:off x="1628386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7" name="object 5837"/>
            <p:cNvSpPr/>
            <p:nvPr/>
          </p:nvSpPr>
          <p:spPr>
            <a:xfrm>
              <a:off x="1628386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30334"/>
                  </a:lnTo>
                </a:path>
                <a:path w="24764" h="1155065">
                  <a:moveTo>
                    <a:pt x="24497" y="27988"/>
                  </a:moveTo>
                  <a:lnTo>
                    <a:pt x="24497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8" name="object 5838"/>
            <p:cNvSpPr/>
            <p:nvPr/>
          </p:nvSpPr>
          <p:spPr>
            <a:xfrm>
              <a:off x="1652883" y="706674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9" name="object 5839"/>
            <p:cNvSpPr/>
            <p:nvPr/>
          </p:nvSpPr>
          <p:spPr>
            <a:xfrm>
              <a:off x="1680880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0" name="object 5840"/>
            <p:cNvSpPr/>
            <p:nvPr/>
          </p:nvSpPr>
          <p:spPr>
            <a:xfrm>
              <a:off x="1680880" y="7070252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30334"/>
                  </a:lnTo>
                </a:path>
                <a:path w="24764" h="1155065">
                  <a:moveTo>
                    <a:pt x="24495" y="27988"/>
                  </a:moveTo>
                  <a:lnTo>
                    <a:pt x="24495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1" name="object 5841"/>
            <p:cNvSpPr/>
            <p:nvPr/>
          </p:nvSpPr>
          <p:spPr>
            <a:xfrm>
              <a:off x="1703623" y="70684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2" name="object 5842"/>
            <p:cNvSpPr/>
            <p:nvPr/>
          </p:nvSpPr>
          <p:spPr>
            <a:xfrm>
              <a:off x="1733372" y="7070252"/>
              <a:ext cx="105410" cy="1183005"/>
            </a:xfrm>
            <a:custGeom>
              <a:avLst/>
              <a:gdLst/>
              <a:ahLst/>
              <a:cxnLst/>
              <a:rect l="l" t="t" r="r" b="b"/>
              <a:pathLst>
                <a:path w="105410" h="1183004">
                  <a:moveTo>
                    <a:pt x="0" y="0"/>
                  </a:moveTo>
                  <a:lnTo>
                    <a:pt x="0" y="1179327"/>
                  </a:lnTo>
                </a:path>
                <a:path w="105410" h="1183004">
                  <a:moveTo>
                    <a:pt x="24495" y="27988"/>
                  </a:moveTo>
                  <a:lnTo>
                    <a:pt x="24495" y="1154831"/>
                  </a:lnTo>
                </a:path>
                <a:path w="105410" h="1183004">
                  <a:moveTo>
                    <a:pt x="52491" y="3492"/>
                  </a:moveTo>
                  <a:lnTo>
                    <a:pt x="52491" y="1179327"/>
                  </a:lnTo>
                </a:path>
                <a:path w="105410" h="1183004">
                  <a:moveTo>
                    <a:pt x="76987" y="27988"/>
                  </a:moveTo>
                  <a:lnTo>
                    <a:pt x="76987" y="1154831"/>
                  </a:lnTo>
                </a:path>
                <a:path w="105410" h="1183004">
                  <a:moveTo>
                    <a:pt x="104984" y="6997"/>
                  </a:moveTo>
                  <a:lnTo>
                    <a:pt x="104984" y="118282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3" name="object 5843"/>
            <p:cNvSpPr/>
            <p:nvPr/>
          </p:nvSpPr>
          <p:spPr>
            <a:xfrm>
              <a:off x="1861101" y="825132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4" name="object 5844"/>
            <p:cNvSpPr/>
            <p:nvPr/>
          </p:nvSpPr>
          <p:spPr>
            <a:xfrm>
              <a:off x="1862853" y="7080742"/>
              <a:ext cx="133350" cy="1176020"/>
            </a:xfrm>
            <a:custGeom>
              <a:avLst/>
              <a:gdLst/>
              <a:ahLst/>
              <a:cxnLst/>
              <a:rect l="l" t="t" r="r" b="b"/>
              <a:pathLst>
                <a:path w="133350" h="1176020">
                  <a:moveTo>
                    <a:pt x="0" y="17498"/>
                  </a:moveTo>
                  <a:lnTo>
                    <a:pt x="0" y="1144341"/>
                  </a:lnTo>
                </a:path>
                <a:path w="133350" h="1176020">
                  <a:moveTo>
                    <a:pt x="27995" y="0"/>
                  </a:moveTo>
                  <a:lnTo>
                    <a:pt x="27995" y="1172335"/>
                  </a:lnTo>
                </a:path>
                <a:path w="133350" h="1176020">
                  <a:moveTo>
                    <a:pt x="52492" y="17498"/>
                  </a:moveTo>
                  <a:lnTo>
                    <a:pt x="52492" y="1175835"/>
                  </a:lnTo>
                </a:path>
                <a:path w="133350" h="1176020">
                  <a:moveTo>
                    <a:pt x="80490" y="3505"/>
                  </a:moveTo>
                  <a:lnTo>
                    <a:pt x="80490" y="1172335"/>
                  </a:lnTo>
                </a:path>
                <a:path w="133350" h="1176020">
                  <a:moveTo>
                    <a:pt x="104984" y="17498"/>
                  </a:moveTo>
                  <a:lnTo>
                    <a:pt x="104984" y="1175835"/>
                  </a:lnTo>
                </a:path>
                <a:path w="133350" h="1176020">
                  <a:moveTo>
                    <a:pt x="132980" y="42001"/>
                  </a:moveTo>
                  <a:lnTo>
                    <a:pt x="132980" y="1172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5" name="object 5845"/>
            <p:cNvSpPr/>
            <p:nvPr/>
          </p:nvSpPr>
          <p:spPr>
            <a:xfrm>
              <a:off x="1995834" y="708774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6" name="object 5846"/>
            <p:cNvSpPr/>
            <p:nvPr/>
          </p:nvSpPr>
          <p:spPr>
            <a:xfrm>
              <a:off x="2020331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7" name="object 5847"/>
            <p:cNvSpPr/>
            <p:nvPr/>
          </p:nvSpPr>
          <p:spPr>
            <a:xfrm>
              <a:off x="2020331" y="7098241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26843"/>
                  </a:lnTo>
                </a:path>
                <a:path w="28575" h="1155065">
                  <a:moveTo>
                    <a:pt x="27995" y="24503"/>
                  </a:moveTo>
                  <a:lnTo>
                    <a:pt x="27995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8" name="object 5848"/>
            <p:cNvSpPr/>
            <p:nvPr/>
          </p:nvSpPr>
          <p:spPr>
            <a:xfrm>
              <a:off x="2048327" y="708774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9" name="object 5849"/>
            <p:cNvSpPr/>
            <p:nvPr/>
          </p:nvSpPr>
          <p:spPr>
            <a:xfrm>
              <a:off x="2072821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0" name="object 5850"/>
            <p:cNvSpPr/>
            <p:nvPr/>
          </p:nvSpPr>
          <p:spPr>
            <a:xfrm>
              <a:off x="2072821" y="7098241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26843"/>
                  </a:lnTo>
                </a:path>
                <a:path w="28575" h="1155065">
                  <a:moveTo>
                    <a:pt x="27998" y="24503"/>
                  </a:moveTo>
                  <a:lnTo>
                    <a:pt x="27998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1" name="object 5851"/>
            <p:cNvSpPr/>
            <p:nvPr/>
          </p:nvSpPr>
          <p:spPr>
            <a:xfrm>
              <a:off x="2100820" y="709124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2" name="object 5852"/>
            <p:cNvSpPr/>
            <p:nvPr/>
          </p:nvSpPr>
          <p:spPr>
            <a:xfrm>
              <a:off x="2125315" y="8253074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3" name="object 5853"/>
            <p:cNvSpPr/>
            <p:nvPr/>
          </p:nvSpPr>
          <p:spPr>
            <a:xfrm>
              <a:off x="2125315" y="7098241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26843"/>
                  </a:lnTo>
                </a:path>
                <a:path w="28575" h="1155065">
                  <a:moveTo>
                    <a:pt x="27995" y="24503"/>
                  </a:moveTo>
                  <a:lnTo>
                    <a:pt x="27995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4" name="object 5854"/>
            <p:cNvSpPr/>
            <p:nvPr/>
          </p:nvSpPr>
          <p:spPr>
            <a:xfrm>
              <a:off x="2153311" y="709473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5" name="object 5855"/>
            <p:cNvSpPr/>
            <p:nvPr/>
          </p:nvSpPr>
          <p:spPr>
            <a:xfrm>
              <a:off x="2177808" y="8253074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6" name="object 5856"/>
            <p:cNvSpPr/>
            <p:nvPr/>
          </p:nvSpPr>
          <p:spPr>
            <a:xfrm>
              <a:off x="2177808" y="7098241"/>
              <a:ext cx="186055" cy="1169035"/>
            </a:xfrm>
            <a:custGeom>
              <a:avLst/>
              <a:gdLst/>
              <a:ahLst/>
              <a:cxnLst/>
              <a:rect l="l" t="t" r="r" b="b"/>
              <a:pathLst>
                <a:path w="186055" h="1169034">
                  <a:moveTo>
                    <a:pt x="0" y="0"/>
                  </a:moveTo>
                  <a:lnTo>
                    <a:pt x="0" y="1126843"/>
                  </a:lnTo>
                </a:path>
                <a:path w="186055" h="1169034">
                  <a:moveTo>
                    <a:pt x="27997" y="24503"/>
                  </a:moveTo>
                  <a:lnTo>
                    <a:pt x="27997" y="1154837"/>
                  </a:lnTo>
                </a:path>
                <a:path w="186055" h="1169034">
                  <a:moveTo>
                    <a:pt x="52492" y="0"/>
                  </a:moveTo>
                  <a:lnTo>
                    <a:pt x="52492" y="1165336"/>
                  </a:lnTo>
                </a:path>
                <a:path w="186055" h="1169034">
                  <a:moveTo>
                    <a:pt x="80488" y="24503"/>
                  </a:moveTo>
                  <a:lnTo>
                    <a:pt x="80488" y="1154837"/>
                  </a:lnTo>
                </a:path>
                <a:path w="186055" h="1169034">
                  <a:moveTo>
                    <a:pt x="104985" y="3505"/>
                  </a:moveTo>
                  <a:lnTo>
                    <a:pt x="104985" y="1168836"/>
                  </a:lnTo>
                </a:path>
                <a:path w="186055" h="1169034">
                  <a:moveTo>
                    <a:pt x="132981" y="24503"/>
                  </a:moveTo>
                  <a:lnTo>
                    <a:pt x="132981" y="1154837"/>
                  </a:lnTo>
                </a:path>
                <a:path w="186055" h="1169034">
                  <a:moveTo>
                    <a:pt x="157477" y="6997"/>
                  </a:moveTo>
                  <a:lnTo>
                    <a:pt x="157477" y="1168836"/>
                  </a:lnTo>
                </a:path>
                <a:path w="186055" h="1169034">
                  <a:moveTo>
                    <a:pt x="185474" y="76996"/>
                  </a:moveTo>
                  <a:lnTo>
                    <a:pt x="185474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7" name="object 5857"/>
            <p:cNvSpPr/>
            <p:nvPr/>
          </p:nvSpPr>
          <p:spPr>
            <a:xfrm>
              <a:off x="2363283" y="714723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8" name="object 5858"/>
            <p:cNvSpPr/>
            <p:nvPr/>
          </p:nvSpPr>
          <p:spPr>
            <a:xfrm>
              <a:off x="2387779" y="825307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9" name="object 5859"/>
            <p:cNvSpPr/>
            <p:nvPr/>
          </p:nvSpPr>
          <p:spPr>
            <a:xfrm>
              <a:off x="2387779" y="7308211"/>
              <a:ext cx="80645" cy="962660"/>
            </a:xfrm>
            <a:custGeom>
              <a:avLst/>
              <a:gdLst/>
              <a:ahLst/>
              <a:cxnLst/>
              <a:rect l="l" t="t" r="r" b="b"/>
              <a:pathLst>
                <a:path w="80644" h="962659">
                  <a:moveTo>
                    <a:pt x="0" y="0"/>
                  </a:moveTo>
                  <a:lnTo>
                    <a:pt x="0" y="916872"/>
                  </a:lnTo>
                </a:path>
                <a:path w="80644" h="962659">
                  <a:moveTo>
                    <a:pt x="27995" y="139979"/>
                  </a:moveTo>
                  <a:lnTo>
                    <a:pt x="27995" y="944867"/>
                  </a:lnTo>
                </a:path>
                <a:path w="80644" h="962659">
                  <a:moveTo>
                    <a:pt x="52492" y="262463"/>
                  </a:moveTo>
                  <a:lnTo>
                    <a:pt x="52492" y="962365"/>
                  </a:lnTo>
                </a:path>
                <a:path w="80644" h="962659">
                  <a:moveTo>
                    <a:pt x="80488" y="286966"/>
                  </a:moveTo>
                  <a:lnTo>
                    <a:pt x="80488" y="94486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0" name="object 5860"/>
            <p:cNvSpPr/>
            <p:nvPr/>
          </p:nvSpPr>
          <p:spPr>
            <a:xfrm>
              <a:off x="2468267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1" name="object 5861"/>
            <p:cNvSpPr/>
            <p:nvPr/>
          </p:nvSpPr>
          <p:spPr>
            <a:xfrm>
              <a:off x="2492764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2" name="object 5862"/>
            <p:cNvSpPr/>
            <p:nvPr/>
          </p:nvSpPr>
          <p:spPr>
            <a:xfrm>
              <a:off x="2492764" y="7570674"/>
              <a:ext cx="28575" cy="682625"/>
            </a:xfrm>
            <a:custGeom>
              <a:avLst/>
              <a:gdLst/>
              <a:ahLst/>
              <a:cxnLst/>
              <a:rect l="l" t="t" r="r" b="b"/>
              <a:pathLst>
                <a:path w="28575" h="682625">
                  <a:moveTo>
                    <a:pt x="0" y="0"/>
                  </a:moveTo>
                  <a:lnTo>
                    <a:pt x="0" y="654409"/>
                  </a:lnTo>
                </a:path>
                <a:path w="28575" h="682625">
                  <a:moveTo>
                    <a:pt x="27995" y="24503"/>
                  </a:moveTo>
                  <a:lnTo>
                    <a:pt x="27995" y="68240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3" name="object 5863"/>
            <p:cNvSpPr/>
            <p:nvPr/>
          </p:nvSpPr>
          <p:spPr>
            <a:xfrm>
              <a:off x="2520760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4" name="object 5864"/>
            <p:cNvSpPr/>
            <p:nvPr/>
          </p:nvSpPr>
          <p:spPr>
            <a:xfrm>
              <a:off x="2545256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5" name="object 5865"/>
            <p:cNvSpPr/>
            <p:nvPr/>
          </p:nvSpPr>
          <p:spPr>
            <a:xfrm>
              <a:off x="2545256" y="7570674"/>
              <a:ext cx="682625" cy="724535"/>
            </a:xfrm>
            <a:custGeom>
              <a:avLst/>
              <a:gdLst/>
              <a:ahLst/>
              <a:cxnLst/>
              <a:rect l="l" t="t" r="r" b="b"/>
              <a:pathLst>
                <a:path w="682625" h="724534">
                  <a:moveTo>
                    <a:pt x="0" y="0"/>
                  </a:moveTo>
                  <a:lnTo>
                    <a:pt x="0" y="654409"/>
                  </a:lnTo>
                </a:path>
                <a:path w="682625" h="724534">
                  <a:moveTo>
                    <a:pt x="27995" y="34993"/>
                  </a:moveTo>
                  <a:lnTo>
                    <a:pt x="27995" y="682404"/>
                  </a:lnTo>
                </a:path>
                <a:path w="682625" h="724534">
                  <a:moveTo>
                    <a:pt x="52492" y="52491"/>
                  </a:moveTo>
                  <a:lnTo>
                    <a:pt x="52492" y="706901"/>
                  </a:lnTo>
                </a:path>
                <a:path w="682625" h="724534">
                  <a:moveTo>
                    <a:pt x="80488" y="34993"/>
                  </a:moveTo>
                  <a:lnTo>
                    <a:pt x="80488" y="682404"/>
                  </a:lnTo>
                </a:path>
                <a:path w="682625" h="724534">
                  <a:moveTo>
                    <a:pt x="104985" y="52491"/>
                  </a:moveTo>
                  <a:lnTo>
                    <a:pt x="104985" y="706901"/>
                  </a:lnTo>
                </a:path>
                <a:path w="682625" h="724534">
                  <a:moveTo>
                    <a:pt x="132981" y="34993"/>
                  </a:moveTo>
                  <a:lnTo>
                    <a:pt x="132981" y="710401"/>
                  </a:lnTo>
                </a:path>
                <a:path w="682625" h="724534">
                  <a:moveTo>
                    <a:pt x="157478" y="52491"/>
                  </a:moveTo>
                  <a:lnTo>
                    <a:pt x="157478" y="706901"/>
                  </a:lnTo>
                </a:path>
                <a:path w="682625" h="724534">
                  <a:moveTo>
                    <a:pt x="185474" y="34993"/>
                  </a:moveTo>
                  <a:lnTo>
                    <a:pt x="185474" y="710401"/>
                  </a:lnTo>
                </a:path>
                <a:path w="682625" h="724534">
                  <a:moveTo>
                    <a:pt x="209970" y="52491"/>
                  </a:moveTo>
                  <a:lnTo>
                    <a:pt x="209970" y="706901"/>
                  </a:lnTo>
                </a:path>
                <a:path w="682625" h="724534">
                  <a:moveTo>
                    <a:pt x="237966" y="34993"/>
                  </a:moveTo>
                  <a:lnTo>
                    <a:pt x="237966" y="713900"/>
                  </a:lnTo>
                </a:path>
                <a:path w="682625" h="724534">
                  <a:moveTo>
                    <a:pt x="262463" y="52491"/>
                  </a:moveTo>
                  <a:lnTo>
                    <a:pt x="262463" y="706901"/>
                  </a:lnTo>
                </a:path>
                <a:path w="682625" h="724534">
                  <a:moveTo>
                    <a:pt x="290459" y="34993"/>
                  </a:moveTo>
                  <a:lnTo>
                    <a:pt x="290459" y="713900"/>
                  </a:lnTo>
                </a:path>
                <a:path w="682625" h="724534">
                  <a:moveTo>
                    <a:pt x="314956" y="52491"/>
                  </a:moveTo>
                  <a:lnTo>
                    <a:pt x="314956" y="706901"/>
                  </a:lnTo>
                </a:path>
                <a:path w="682625" h="724534">
                  <a:moveTo>
                    <a:pt x="342952" y="34993"/>
                  </a:moveTo>
                  <a:lnTo>
                    <a:pt x="342952" y="713900"/>
                  </a:lnTo>
                </a:path>
                <a:path w="682625" h="724534">
                  <a:moveTo>
                    <a:pt x="367447" y="52491"/>
                  </a:moveTo>
                  <a:lnTo>
                    <a:pt x="367447" y="706901"/>
                  </a:lnTo>
                </a:path>
                <a:path w="682625" h="724534">
                  <a:moveTo>
                    <a:pt x="395443" y="34993"/>
                  </a:moveTo>
                  <a:lnTo>
                    <a:pt x="395443" y="717400"/>
                  </a:lnTo>
                </a:path>
                <a:path w="682625" h="724534">
                  <a:moveTo>
                    <a:pt x="419940" y="52491"/>
                  </a:moveTo>
                  <a:lnTo>
                    <a:pt x="419940" y="706901"/>
                  </a:lnTo>
                </a:path>
                <a:path w="682625" h="724534">
                  <a:moveTo>
                    <a:pt x="447936" y="34993"/>
                  </a:moveTo>
                  <a:lnTo>
                    <a:pt x="447936" y="717400"/>
                  </a:lnTo>
                </a:path>
                <a:path w="682625" h="724534">
                  <a:moveTo>
                    <a:pt x="472433" y="52491"/>
                  </a:moveTo>
                  <a:lnTo>
                    <a:pt x="472433" y="706901"/>
                  </a:lnTo>
                </a:path>
                <a:path w="682625" h="724534">
                  <a:moveTo>
                    <a:pt x="500429" y="34993"/>
                  </a:moveTo>
                  <a:lnTo>
                    <a:pt x="500429" y="720898"/>
                  </a:lnTo>
                </a:path>
                <a:path w="682625" h="724534">
                  <a:moveTo>
                    <a:pt x="524925" y="52491"/>
                  </a:moveTo>
                  <a:lnTo>
                    <a:pt x="524925" y="706901"/>
                  </a:lnTo>
                </a:path>
                <a:path w="682625" h="724534">
                  <a:moveTo>
                    <a:pt x="552922" y="34993"/>
                  </a:moveTo>
                  <a:lnTo>
                    <a:pt x="552922" y="720898"/>
                  </a:lnTo>
                </a:path>
                <a:path w="682625" h="724534">
                  <a:moveTo>
                    <a:pt x="577418" y="52491"/>
                  </a:moveTo>
                  <a:lnTo>
                    <a:pt x="577418" y="706901"/>
                  </a:lnTo>
                </a:path>
                <a:path w="682625" h="724534">
                  <a:moveTo>
                    <a:pt x="605415" y="34993"/>
                  </a:moveTo>
                  <a:lnTo>
                    <a:pt x="605415" y="724399"/>
                  </a:lnTo>
                </a:path>
                <a:path w="682625" h="724534">
                  <a:moveTo>
                    <a:pt x="629911" y="52491"/>
                  </a:moveTo>
                  <a:lnTo>
                    <a:pt x="629911" y="706901"/>
                  </a:lnTo>
                </a:path>
                <a:path w="682625" h="724534">
                  <a:moveTo>
                    <a:pt x="657906" y="34993"/>
                  </a:moveTo>
                  <a:lnTo>
                    <a:pt x="657906" y="724399"/>
                  </a:lnTo>
                </a:path>
                <a:path w="682625" h="724534">
                  <a:moveTo>
                    <a:pt x="682404" y="52491"/>
                  </a:moveTo>
                  <a:lnTo>
                    <a:pt x="682404" y="70690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6" name="object 5866"/>
            <p:cNvSpPr/>
            <p:nvPr/>
          </p:nvSpPr>
          <p:spPr>
            <a:xfrm>
              <a:off x="3255656" y="7605668"/>
              <a:ext cx="210185" cy="700405"/>
            </a:xfrm>
            <a:custGeom>
              <a:avLst/>
              <a:gdLst/>
              <a:ahLst/>
              <a:cxnLst/>
              <a:rect l="l" t="t" r="r" b="b"/>
              <a:pathLst>
                <a:path w="210185" h="700404">
                  <a:moveTo>
                    <a:pt x="0" y="0"/>
                  </a:moveTo>
                  <a:lnTo>
                    <a:pt x="0" y="692904"/>
                  </a:lnTo>
                </a:path>
                <a:path w="210185" h="700404">
                  <a:moveTo>
                    <a:pt x="24497" y="17498"/>
                  </a:moveTo>
                  <a:lnTo>
                    <a:pt x="24497" y="671907"/>
                  </a:lnTo>
                </a:path>
                <a:path w="210185" h="700404">
                  <a:moveTo>
                    <a:pt x="52492" y="0"/>
                  </a:moveTo>
                  <a:lnTo>
                    <a:pt x="52492" y="692904"/>
                  </a:lnTo>
                </a:path>
                <a:path w="210185" h="700404">
                  <a:moveTo>
                    <a:pt x="76988" y="17498"/>
                  </a:moveTo>
                  <a:lnTo>
                    <a:pt x="76988" y="671907"/>
                  </a:lnTo>
                </a:path>
                <a:path w="210185" h="700404">
                  <a:moveTo>
                    <a:pt x="104984" y="0"/>
                  </a:moveTo>
                  <a:lnTo>
                    <a:pt x="104984" y="696404"/>
                  </a:lnTo>
                </a:path>
                <a:path w="210185" h="700404">
                  <a:moveTo>
                    <a:pt x="129481" y="17498"/>
                  </a:moveTo>
                  <a:lnTo>
                    <a:pt x="129481" y="671907"/>
                  </a:lnTo>
                </a:path>
                <a:path w="210185" h="700404">
                  <a:moveTo>
                    <a:pt x="157477" y="0"/>
                  </a:moveTo>
                  <a:lnTo>
                    <a:pt x="157477" y="696404"/>
                  </a:lnTo>
                </a:path>
                <a:path w="210185" h="700404">
                  <a:moveTo>
                    <a:pt x="181974" y="17498"/>
                  </a:moveTo>
                  <a:lnTo>
                    <a:pt x="181974" y="671907"/>
                  </a:lnTo>
                </a:path>
                <a:path w="210185" h="700404">
                  <a:moveTo>
                    <a:pt x="209970" y="0"/>
                  </a:moveTo>
                  <a:lnTo>
                    <a:pt x="209970" y="69990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7" name="object 5867"/>
            <p:cNvSpPr/>
            <p:nvPr/>
          </p:nvSpPr>
          <p:spPr>
            <a:xfrm>
              <a:off x="3488370" y="830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8" name="object 5868"/>
            <p:cNvSpPr/>
            <p:nvPr/>
          </p:nvSpPr>
          <p:spPr>
            <a:xfrm>
              <a:off x="3490122" y="7605668"/>
              <a:ext cx="28575" cy="700405"/>
            </a:xfrm>
            <a:custGeom>
              <a:avLst/>
              <a:gdLst/>
              <a:ahLst/>
              <a:cxnLst/>
              <a:rect l="l" t="t" r="r" b="b"/>
              <a:pathLst>
                <a:path w="28575" h="700404">
                  <a:moveTo>
                    <a:pt x="0" y="17498"/>
                  </a:moveTo>
                  <a:lnTo>
                    <a:pt x="0" y="671907"/>
                  </a:lnTo>
                </a:path>
                <a:path w="28575" h="700404">
                  <a:moveTo>
                    <a:pt x="27995" y="0"/>
                  </a:moveTo>
                  <a:lnTo>
                    <a:pt x="27995" y="69990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9" name="object 5869"/>
            <p:cNvSpPr/>
            <p:nvPr/>
          </p:nvSpPr>
          <p:spPr>
            <a:xfrm>
              <a:off x="3540862" y="830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0" name="object 5870"/>
            <p:cNvSpPr/>
            <p:nvPr/>
          </p:nvSpPr>
          <p:spPr>
            <a:xfrm>
              <a:off x="3542615" y="7605668"/>
              <a:ext cx="735330" cy="724535"/>
            </a:xfrm>
            <a:custGeom>
              <a:avLst/>
              <a:gdLst/>
              <a:ahLst/>
              <a:cxnLst/>
              <a:rect l="l" t="t" r="r" b="b"/>
              <a:pathLst>
                <a:path w="735329" h="724534">
                  <a:moveTo>
                    <a:pt x="0" y="17498"/>
                  </a:moveTo>
                  <a:lnTo>
                    <a:pt x="0" y="671907"/>
                  </a:lnTo>
                </a:path>
                <a:path w="735329" h="724534">
                  <a:moveTo>
                    <a:pt x="27995" y="0"/>
                  </a:moveTo>
                  <a:lnTo>
                    <a:pt x="27995" y="699903"/>
                  </a:lnTo>
                </a:path>
                <a:path w="735329" h="724534">
                  <a:moveTo>
                    <a:pt x="52492" y="17498"/>
                  </a:moveTo>
                  <a:lnTo>
                    <a:pt x="52492" y="703403"/>
                  </a:lnTo>
                </a:path>
                <a:path w="735329" h="724534">
                  <a:moveTo>
                    <a:pt x="80488" y="0"/>
                  </a:moveTo>
                  <a:lnTo>
                    <a:pt x="80488" y="699903"/>
                  </a:lnTo>
                </a:path>
                <a:path w="735329" h="724534">
                  <a:moveTo>
                    <a:pt x="104985" y="17498"/>
                  </a:moveTo>
                  <a:lnTo>
                    <a:pt x="104985" y="703403"/>
                  </a:lnTo>
                </a:path>
                <a:path w="735329" h="724534">
                  <a:moveTo>
                    <a:pt x="132981" y="0"/>
                  </a:moveTo>
                  <a:lnTo>
                    <a:pt x="132981" y="699903"/>
                  </a:lnTo>
                </a:path>
                <a:path w="735329" h="724534">
                  <a:moveTo>
                    <a:pt x="157477" y="17498"/>
                  </a:moveTo>
                  <a:lnTo>
                    <a:pt x="157477" y="706902"/>
                  </a:lnTo>
                </a:path>
                <a:path w="735329" h="724534">
                  <a:moveTo>
                    <a:pt x="185474" y="0"/>
                  </a:moveTo>
                  <a:lnTo>
                    <a:pt x="185474" y="699903"/>
                  </a:lnTo>
                </a:path>
                <a:path w="735329" h="724534">
                  <a:moveTo>
                    <a:pt x="209970" y="17498"/>
                  </a:moveTo>
                  <a:lnTo>
                    <a:pt x="209970" y="706902"/>
                  </a:lnTo>
                </a:path>
                <a:path w="735329" h="724534">
                  <a:moveTo>
                    <a:pt x="237966" y="0"/>
                  </a:moveTo>
                  <a:lnTo>
                    <a:pt x="237966" y="699903"/>
                  </a:lnTo>
                </a:path>
                <a:path w="735329" h="724534">
                  <a:moveTo>
                    <a:pt x="262463" y="17498"/>
                  </a:moveTo>
                  <a:lnTo>
                    <a:pt x="262463" y="710402"/>
                  </a:lnTo>
                </a:path>
                <a:path w="735329" h="724534">
                  <a:moveTo>
                    <a:pt x="290459" y="0"/>
                  </a:moveTo>
                  <a:lnTo>
                    <a:pt x="290459" y="699903"/>
                  </a:lnTo>
                </a:path>
                <a:path w="735329" h="724534">
                  <a:moveTo>
                    <a:pt x="314956" y="17498"/>
                  </a:moveTo>
                  <a:lnTo>
                    <a:pt x="314956" y="710402"/>
                  </a:lnTo>
                </a:path>
                <a:path w="735329" h="724534">
                  <a:moveTo>
                    <a:pt x="342952" y="0"/>
                  </a:moveTo>
                  <a:lnTo>
                    <a:pt x="342952" y="699903"/>
                  </a:lnTo>
                </a:path>
                <a:path w="735329" h="724534">
                  <a:moveTo>
                    <a:pt x="367447" y="17498"/>
                  </a:moveTo>
                  <a:lnTo>
                    <a:pt x="367447" y="713901"/>
                  </a:lnTo>
                </a:path>
                <a:path w="735329" h="724534">
                  <a:moveTo>
                    <a:pt x="395443" y="0"/>
                  </a:moveTo>
                  <a:lnTo>
                    <a:pt x="395443" y="699903"/>
                  </a:lnTo>
                </a:path>
                <a:path w="735329" h="724534">
                  <a:moveTo>
                    <a:pt x="419940" y="17498"/>
                  </a:moveTo>
                  <a:lnTo>
                    <a:pt x="419940" y="713901"/>
                  </a:lnTo>
                </a:path>
                <a:path w="735329" h="724534">
                  <a:moveTo>
                    <a:pt x="447936" y="0"/>
                  </a:moveTo>
                  <a:lnTo>
                    <a:pt x="447936" y="699903"/>
                  </a:lnTo>
                </a:path>
                <a:path w="735329" h="724534">
                  <a:moveTo>
                    <a:pt x="472433" y="17498"/>
                  </a:moveTo>
                  <a:lnTo>
                    <a:pt x="472433" y="717401"/>
                  </a:lnTo>
                </a:path>
                <a:path w="735329" h="724534">
                  <a:moveTo>
                    <a:pt x="500429" y="0"/>
                  </a:moveTo>
                  <a:lnTo>
                    <a:pt x="500429" y="699903"/>
                  </a:lnTo>
                </a:path>
                <a:path w="735329" h="724534">
                  <a:moveTo>
                    <a:pt x="524925" y="17498"/>
                  </a:moveTo>
                  <a:lnTo>
                    <a:pt x="524925" y="717401"/>
                  </a:lnTo>
                </a:path>
                <a:path w="735329" h="724534">
                  <a:moveTo>
                    <a:pt x="552922" y="0"/>
                  </a:moveTo>
                  <a:lnTo>
                    <a:pt x="552922" y="699903"/>
                  </a:lnTo>
                </a:path>
                <a:path w="735329" h="724534">
                  <a:moveTo>
                    <a:pt x="577418" y="17498"/>
                  </a:moveTo>
                  <a:lnTo>
                    <a:pt x="577418" y="720900"/>
                  </a:lnTo>
                </a:path>
                <a:path w="735329" h="724534">
                  <a:moveTo>
                    <a:pt x="605414" y="0"/>
                  </a:moveTo>
                  <a:lnTo>
                    <a:pt x="605414" y="699903"/>
                  </a:lnTo>
                </a:path>
                <a:path w="735329" h="724534">
                  <a:moveTo>
                    <a:pt x="629911" y="17498"/>
                  </a:moveTo>
                  <a:lnTo>
                    <a:pt x="629911" y="720900"/>
                  </a:lnTo>
                </a:path>
                <a:path w="735329" h="724534">
                  <a:moveTo>
                    <a:pt x="657906" y="0"/>
                  </a:moveTo>
                  <a:lnTo>
                    <a:pt x="657906" y="699903"/>
                  </a:lnTo>
                </a:path>
                <a:path w="735329" h="724534">
                  <a:moveTo>
                    <a:pt x="682404" y="17498"/>
                  </a:moveTo>
                  <a:lnTo>
                    <a:pt x="682404" y="724400"/>
                  </a:lnTo>
                </a:path>
                <a:path w="735329" h="724534">
                  <a:moveTo>
                    <a:pt x="710399" y="0"/>
                  </a:moveTo>
                  <a:lnTo>
                    <a:pt x="710399" y="699903"/>
                  </a:lnTo>
                </a:path>
                <a:path w="735329" h="724534">
                  <a:moveTo>
                    <a:pt x="734895" y="17498"/>
                  </a:moveTo>
                  <a:lnTo>
                    <a:pt x="734895" y="72440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1" name="object 5871"/>
            <p:cNvSpPr/>
            <p:nvPr/>
          </p:nvSpPr>
          <p:spPr>
            <a:xfrm>
              <a:off x="4303755" y="832831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2" name="object 5872"/>
            <p:cNvSpPr/>
            <p:nvPr/>
          </p:nvSpPr>
          <p:spPr>
            <a:xfrm>
              <a:off x="4305508" y="7605668"/>
              <a:ext cx="787400" cy="749300"/>
            </a:xfrm>
            <a:custGeom>
              <a:avLst/>
              <a:gdLst/>
              <a:ahLst/>
              <a:cxnLst/>
              <a:rect l="l" t="t" r="r" b="b"/>
              <a:pathLst>
                <a:path w="787400" h="749300">
                  <a:moveTo>
                    <a:pt x="0" y="0"/>
                  </a:moveTo>
                  <a:lnTo>
                    <a:pt x="0" y="699903"/>
                  </a:lnTo>
                </a:path>
                <a:path w="787400" h="749300">
                  <a:moveTo>
                    <a:pt x="24495" y="17498"/>
                  </a:moveTo>
                  <a:lnTo>
                    <a:pt x="24495" y="724400"/>
                  </a:lnTo>
                </a:path>
                <a:path w="787400" h="749300">
                  <a:moveTo>
                    <a:pt x="52491" y="0"/>
                  </a:moveTo>
                  <a:lnTo>
                    <a:pt x="52491" y="727899"/>
                  </a:lnTo>
                </a:path>
                <a:path w="787400" h="749300">
                  <a:moveTo>
                    <a:pt x="76988" y="17498"/>
                  </a:moveTo>
                  <a:lnTo>
                    <a:pt x="76988" y="724400"/>
                  </a:lnTo>
                </a:path>
                <a:path w="787400" h="749300">
                  <a:moveTo>
                    <a:pt x="104984" y="0"/>
                  </a:moveTo>
                  <a:lnTo>
                    <a:pt x="104984" y="727899"/>
                  </a:lnTo>
                </a:path>
                <a:path w="787400" h="749300">
                  <a:moveTo>
                    <a:pt x="129481" y="17498"/>
                  </a:moveTo>
                  <a:lnTo>
                    <a:pt x="129481" y="724400"/>
                  </a:lnTo>
                </a:path>
                <a:path w="787400" h="749300">
                  <a:moveTo>
                    <a:pt x="157477" y="0"/>
                  </a:moveTo>
                  <a:lnTo>
                    <a:pt x="157477" y="731399"/>
                  </a:lnTo>
                </a:path>
                <a:path w="787400" h="749300">
                  <a:moveTo>
                    <a:pt x="181974" y="17498"/>
                  </a:moveTo>
                  <a:lnTo>
                    <a:pt x="181974" y="724400"/>
                  </a:lnTo>
                </a:path>
                <a:path w="787400" h="749300">
                  <a:moveTo>
                    <a:pt x="209969" y="0"/>
                  </a:moveTo>
                  <a:lnTo>
                    <a:pt x="209969" y="731399"/>
                  </a:lnTo>
                </a:path>
                <a:path w="787400" h="749300">
                  <a:moveTo>
                    <a:pt x="234466" y="17498"/>
                  </a:moveTo>
                  <a:lnTo>
                    <a:pt x="234466" y="724400"/>
                  </a:lnTo>
                </a:path>
                <a:path w="787400" h="749300">
                  <a:moveTo>
                    <a:pt x="262462" y="0"/>
                  </a:moveTo>
                  <a:lnTo>
                    <a:pt x="262462" y="734898"/>
                  </a:lnTo>
                </a:path>
                <a:path w="787400" h="749300">
                  <a:moveTo>
                    <a:pt x="286959" y="17498"/>
                  </a:moveTo>
                  <a:lnTo>
                    <a:pt x="286959" y="724400"/>
                  </a:lnTo>
                </a:path>
                <a:path w="787400" h="749300">
                  <a:moveTo>
                    <a:pt x="314954" y="0"/>
                  </a:moveTo>
                  <a:lnTo>
                    <a:pt x="314954" y="734898"/>
                  </a:lnTo>
                </a:path>
                <a:path w="787400" h="749300">
                  <a:moveTo>
                    <a:pt x="339450" y="17498"/>
                  </a:moveTo>
                  <a:lnTo>
                    <a:pt x="339450" y="724400"/>
                  </a:lnTo>
                </a:path>
                <a:path w="787400" h="749300">
                  <a:moveTo>
                    <a:pt x="367447" y="0"/>
                  </a:moveTo>
                  <a:lnTo>
                    <a:pt x="367447" y="738398"/>
                  </a:lnTo>
                </a:path>
                <a:path w="787400" h="749300">
                  <a:moveTo>
                    <a:pt x="391943" y="17498"/>
                  </a:moveTo>
                  <a:lnTo>
                    <a:pt x="391943" y="724400"/>
                  </a:lnTo>
                </a:path>
                <a:path w="787400" h="749300">
                  <a:moveTo>
                    <a:pt x="419939" y="0"/>
                  </a:moveTo>
                  <a:lnTo>
                    <a:pt x="419939" y="738398"/>
                  </a:lnTo>
                </a:path>
                <a:path w="787400" h="749300">
                  <a:moveTo>
                    <a:pt x="444436" y="17498"/>
                  </a:moveTo>
                  <a:lnTo>
                    <a:pt x="444436" y="724400"/>
                  </a:lnTo>
                </a:path>
                <a:path w="787400" h="749300">
                  <a:moveTo>
                    <a:pt x="472432" y="0"/>
                  </a:moveTo>
                  <a:lnTo>
                    <a:pt x="472432" y="741898"/>
                  </a:lnTo>
                </a:path>
                <a:path w="787400" h="749300">
                  <a:moveTo>
                    <a:pt x="496929" y="17498"/>
                  </a:moveTo>
                  <a:lnTo>
                    <a:pt x="496929" y="724400"/>
                  </a:lnTo>
                </a:path>
                <a:path w="787400" h="749300">
                  <a:moveTo>
                    <a:pt x="524925" y="0"/>
                  </a:moveTo>
                  <a:lnTo>
                    <a:pt x="524925" y="741898"/>
                  </a:lnTo>
                </a:path>
                <a:path w="787400" h="749300">
                  <a:moveTo>
                    <a:pt x="549422" y="17498"/>
                  </a:moveTo>
                  <a:lnTo>
                    <a:pt x="549422" y="724400"/>
                  </a:lnTo>
                </a:path>
                <a:path w="787400" h="749300">
                  <a:moveTo>
                    <a:pt x="577418" y="0"/>
                  </a:moveTo>
                  <a:lnTo>
                    <a:pt x="577418" y="745397"/>
                  </a:lnTo>
                </a:path>
                <a:path w="787400" h="749300">
                  <a:moveTo>
                    <a:pt x="601913" y="17498"/>
                  </a:moveTo>
                  <a:lnTo>
                    <a:pt x="601913" y="724400"/>
                  </a:lnTo>
                </a:path>
                <a:path w="787400" h="749300">
                  <a:moveTo>
                    <a:pt x="629911" y="0"/>
                  </a:moveTo>
                  <a:lnTo>
                    <a:pt x="629911" y="745397"/>
                  </a:lnTo>
                </a:path>
                <a:path w="787400" h="749300">
                  <a:moveTo>
                    <a:pt x="654406" y="17498"/>
                  </a:moveTo>
                  <a:lnTo>
                    <a:pt x="654406" y="724400"/>
                  </a:lnTo>
                </a:path>
                <a:path w="787400" h="749300">
                  <a:moveTo>
                    <a:pt x="682402" y="0"/>
                  </a:moveTo>
                  <a:lnTo>
                    <a:pt x="682402" y="748897"/>
                  </a:lnTo>
                </a:path>
                <a:path w="787400" h="749300">
                  <a:moveTo>
                    <a:pt x="706899" y="17498"/>
                  </a:moveTo>
                  <a:lnTo>
                    <a:pt x="706899" y="724400"/>
                  </a:lnTo>
                </a:path>
                <a:path w="787400" h="749300">
                  <a:moveTo>
                    <a:pt x="734895" y="0"/>
                  </a:moveTo>
                  <a:lnTo>
                    <a:pt x="734895" y="748897"/>
                  </a:lnTo>
                </a:path>
                <a:path w="787400" h="749300">
                  <a:moveTo>
                    <a:pt x="759391" y="17498"/>
                  </a:moveTo>
                  <a:lnTo>
                    <a:pt x="759391" y="724400"/>
                  </a:lnTo>
                </a:path>
                <a:path w="787400" h="749300">
                  <a:moveTo>
                    <a:pt x="787387" y="0"/>
                  </a:moveTo>
                  <a:lnTo>
                    <a:pt x="787387" y="74889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3" name="object 5873"/>
            <p:cNvSpPr/>
            <p:nvPr/>
          </p:nvSpPr>
          <p:spPr>
            <a:xfrm>
              <a:off x="5115640" y="835631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4" name="object 5874"/>
            <p:cNvSpPr/>
            <p:nvPr/>
          </p:nvSpPr>
          <p:spPr>
            <a:xfrm>
              <a:off x="5117392" y="7605668"/>
              <a:ext cx="28575" cy="752475"/>
            </a:xfrm>
            <a:custGeom>
              <a:avLst/>
              <a:gdLst/>
              <a:ahLst/>
              <a:cxnLst/>
              <a:rect l="l" t="t" r="r" b="b"/>
              <a:pathLst>
                <a:path w="28575" h="752475">
                  <a:moveTo>
                    <a:pt x="0" y="17498"/>
                  </a:moveTo>
                  <a:lnTo>
                    <a:pt x="0" y="724400"/>
                  </a:lnTo>
                </a:path>
                <a:path w="28575" h="752475">
                  <a:moveTo>
                    <a:pt x="27995" y="0"/>
                  </a:moveTo>
                  <a:lnTo>
                    <a:pt x="27995" y="75239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5" name="object 5875"/>
            <p:cNvSpPr/>
            <p:nvPr/>
          </p:nvSpPr>
          <p:spPr>
            <a:xfrm>
              <a:off x="5168132" y="835631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6" name="object 5876"/>
            <p:cNvSpPr/>
            <p:nvPr/>
          </p:nvSpPr>
          <p:spPr>
            <a:xfrm>
              <a:off x="5169885" y="7605668"/>
              <a:ext cx="735330" cy="777240"/>
            </a:xfrm>
            <a:custGeom>
              <a:avLst/>
              <a:gdLst/>
              <a:ahLst/>
              <a:cxnLst/>
              <a:rect l="l" t="t" r="r" b="b"/>
              <a:pathLst>
                <a:path w="735329" h="777240">
                  <a:moveTo>
                    <a:pt x="0" y="17498"/>
                  </a:moveTo>
                  <a:lnTo>
                    <a:pt x="0" y="724400"/>
                  </a:lnTo>
                </a:path>
                <a:path w="735329" h="777240">
                  <a:moveTo>
                    <a:pt x="27995" y="0"/>
                  </a:moveTo>
                  <a:lnTo>
                    <a:pt x="27995" y="752396"/>
                  </a:lnTo>
                </a:path>
                <a:path w="735329" h="777240">
                  <a:moveTo>
                    <a:pt x="52492" y="17498"/>
                  </a:moveTo>
                  <a:lnTo>
                    <a:pt x="52492" y="755896"/>
                  </a:lnTo>
                </a:path>
                <a:path w="735329" h="777240">
                  <a:moveTo>
                    <a:pt x="80488" y="0"/>
                  </a:moveTo>
                  <a:lnTo>
                    <a:pt x="80488" y="752396"/>
                  </a:lnTo>
                </a:path>
                <a:path w="735329" h="777240">
                  <a:moveTo>
                    <a:pt x="104984" y="17498"/>
                  </a:moveTo>
                  <a:lnTo>
                    <a:pt x="104984" y="755896"/>
                  </a:lnTo>
                </a:path>
                <a:path w="735329" h="777240">
                  <a:moveTo>
                    <a:pt x="132981" y="0"/>
                  </a:moveTo>
                  <a:lnTo>
                    <a:pt x="132981" y="752396"/>
                  </a:lnTo>
                </a:path>
                <a:path w="735329" h="777240">
                  <a:moveTo>
                    <a:pt x="157477" y="17498"/>
                  </a:moveTo>
                  <a:lnTo>
                    <a:pt x="157477" y="759395"/>
                  </a:lnTo>
                </a:path>
                <a:path w="735329" h="777240">
                  <a:moveTo>
                    <a:pt x="185473" y="0"/>
                  </a:moveTo>
                  <a:lnTo>
                    <a:pt x="185473" y="752396"/>
                  </a:lnTo>
                </a:path>
                <a:path w="735329" h="777240">
                  <a:moveTo>
                    <a:pt x="209970" y="17498"/>
                  </a:moveTo>
                  <a:lnTo>
                    <a:pt x="209970" y="759395"/>
                  </a:lnTo>
                </a:path>
                <a:path w="735329" h="777240">
                  <a:moveTo>
                    <a:pt x="237966" y="0"/>
                  </a:moveTo>
                  <a:lnTo>
                    <a:pt x="237966" y="752396"/>
                  </a:lnTo>
                </a:path>
                <a:path w="735329" h="777240">
                  <a:moveTo>
                    <a:pt x="262463" y="17498"/>
                  </a:moveTo>
                  <a:lnTo>
                    <a:pt x="262463" y="762895"/>
                  </a:lnTo>
                </a:path>
                <a:path w="735329" h="777240">
                  <a:moveTo>
                    <a:pt x="290459" y="0"/>
                  </a:moveTo>
                  <a:lnTo>
                    <a:pt x="290459" y="752396"/>
                  </a:lnTo>
                </a:path>
                <a:path w="735329" h="777240">
                  <a:moveTo>
                    <a:pt x="314954" y="17498"/>
                  </a:moveTo>
                  <a:lnTo>
                    <a:pt x="314954" y="762895"/>
                  </a:lnTo>
                </a:path>
                <a:path w="735329" h="777240">
                  <a:moveTo>
                    <a:pt x="342950" y="0"/>
                  </a:moveTo>
                  <a:lnTo>
                    <a:pt x="342950" y="752396"/>
                  </a:lnTo>
                </a:path>
                <a:path w="735329" h="777240">
                  <a:moveTo>
                    <a:pt x="367447" y="17498"/>
                  </a:moveTo>
                  <a:lnTo>
                    <a:pt x="367447" y="766394"/>
                  </a:lnTo>
                </a:path>
                <a:path w="735329" h="777240">
                  <a:moveTo>
                    <a:pt x="395443" y="0"/>
                  </a:moveTo>
                  <a:lnTo>
                    <a:pt x="395443" y="752396"/>
                  </a:lnTo>
                </a:path>
                <a:path w="735329" h="777240">
                  <a:moveTo>
                    <a:pt x="419940" y="17498"/>
                  </a:moveTo>
                  <a:lnTo>
                    <a:pt x="419940" y="766394"/>
                  </a:lnTo>
                </a:path>
                <a:path w="735329" h="777240">
                  <a:moveTo>
                    <a:pt x="447936" y="0"/>
                  </a:moveTo>
                  <a:lnTo>
                    <a:pt x="447936" y="752396"/>
                  </a:lnTo>
                </a:path>
                <a:path w="735329" h="777240">
                  <a:moveTo>
                    <a:pt x="472432" y="17498"/>
                  </a:moveTo>
                  <a:lnTo>
                    <a:pt x="472432" y="769894"/>
                  </a:lnTo>
                </a:path>
                <a:path w="735329" h="777240">
                  <a:moveTo>
                    <a:pt x="500429" y="0"/>
                  </a:moveTo>
                  <a:lnTo>
                    <a:pt x="500429" y="752396"/>
                  </a:lnTo>
                </a:path>
                <a:path w="735329" h="777240">
                  <a:moveTo>
                    <a:pt x="524925" y="17498"/>
                  </a:moveTo>
                  <a:lnTo>
                    <a:pt x="524925" y="769894"/>
                  </a:lnTo>
                </a:path>
                <a:path w="735329" h="777240">
                  <a:moveTo>
                    <a:pt x="552921" y="0"/>
                  </a:moveTo>
                  <a:lnTo>
                    <a:pt x="552921" y="752396"/>
                  </a:lnTo>
                </a:path>
                <a:path w="735329" h="777240">
                  <a:moveTo>
                    <a:pt x="577418" y="17498"/>
                  </a:moveTo>
                  <a:lnTo>
                    <a:pt x="577418" y="769894"/>
                  </a:lnTo>
                </a:path>
                <a:path w="735329" h="777240">
                  <a:moveTo>
                    <a:pt x="605414" y="0"/>
                  </a:moveTo>
                  <a:lnTo>
                    <a:pt x="605414" y="752396"/>
                  </a:lnTo>
                </a:path>
                <a:path w="735329" h="777240">
                  <a:moveTo>
                    <a:pt x="629911" y="17498"/>
                  </a:moveTo>
                  <a:lnTo>
                    <a:pt x="629911" y="773393"/>
                  </a:lnTo>
                </a:path>
                <a:path w="735329" h="777240">
                  <a:moveTo>
                    <a:pt x="657906" y="0"/>
                  </a:moveTo>
                  <a:lnTo>
                    <a:pt x="657906" y="752396"/>
                  </a:lnTo>
                </a:path>
                <a:path w="735329" h="777240">
                  <a:moveTo>
                    <a:pt x="682402" y="17498"/>
                  </a:moveTo>
                  <a:lnTo>
                    <a:pt x="682402" y="773393"/>
                  </a:lnTo>
                </a:path>
                <a:path w="735329" h="777240">
                  <a:moveTo>
                    <a:pt x="710399" y="0"/>
                  </a:moveTo>
                  <a:lnTo>
                    <a:pt x="710399" y="752396"/>
                  </a:lnTo>
                </a:path>
                <a:path w="735329" h="777240">
                  <a:moveTo>
                    <a:pt x="734895" y="17498"/>
                  </a:moveTo>
                  <a:lnTo>
                    <a:pt x="734895" y="7768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7" name="object 5877"/>
            <p:cNvSpPr/>
            <p:nvPr/>
          </p:nvSpPr>
          <p:spPr>
            <a:xfrm>
              <a:off x="593277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8" name="object 5878"/>
            <p:cNvSpPr/>
            <p:nvPr/>
          </p:nvSpPr>
          <p:spPr>
            <a:xfrm>
              <a:off x="593277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9" name="object 5879"/>
            <p:cNvSpPr/>
            <p:nvPr/>
          </p:nvSpPr>
          <p:spPr>
            <a:xfrm>
              <a:off x="595727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0" name="object 5880"/>
            <p:cNvSpPr/>
            <p:nvPr/>
          </p:nvSpPr>
          <p:spPr>
            <a:xfrm>
              <a:off x="595727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1" name="object 5881"/>
            <p:cNvSpPr/>
            <p:nvPr/>
          </p:nvSpPr>
          <p:spPr>
            <a:xfrm>
              <a:off x="595727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2" name="object 5882"/>
            <p:cNvSpPr/>
            <p:nvPr/>
          </p:nvSpPr>
          <p:spPr>
            <a:xfrm>
              <a:off x="5985269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3" name="object 5883"/>
            <p:cNvSpPr/>
            <p:nvPr/>
          </p:nvSpPr>
          <p:spPr>
            <a:xfrm>
              <a:off x="598526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4" name="object 5884"/>
            <p:cNvSpPr/>
            <p:nvPr/>
          </p:nvSpPr>
          <p:spPr>
            <a:xfrm>
              <a:off x="598526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5" name="object 5885"/>
            <p:cNvSpPr/>
            <p:nvPr/>
          </p:nvSpPr>
          <p:spPr>
            <a:xfrm>
              <a:off x="600976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6" name="object 5886"/>
            <p:cNvSpPr/>
            <p:nvPr/>
          </p:nvSpPr>
          <p:spPr>
            <a:xfrm>
              <a:off x="600976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7" name="object 5887"/>
            <p:cNvSpPr/>
            <p:nvPr/>
          </p:nvSpPr>
          <p:spPr>
            <a:xfrm>
              <a:off x="600976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8" name="object 5888"/>
            <p:cNvSpPr/>
            <p:nvPr/>
          </p:nvSpPr>
          <p:spPr>
            <a:xfrm>
              <a:off x="6037762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9" name="object 5889"/>
            <p:cNvSpPr/>
            <p:nvPr/>
          </p:nvSpPr>
          <p:spPr>
            <a:xfrm>
              <a:off x="603776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0" name="object 5890"/>
            <p:cNvSpPr/>
            <p:nvPr/>
          </p:nvSpPr>
          <p:spPr>
            <a:xfrm>
              <a:off x="603776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1" name="object 5891"/>
            <p:cNvSpPr/>
            <p:nvPr/>
          </p:nvSpPr>
          <p:spPr>
            <a:xfrm>
              <a:off x="606225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2" name="object 5892"/>
            <p:cNvSpPr/>
            <p:nvPr/>
          </p:nvSpPr>
          <p:spPr>
            <a:xfrm>
              <a:off x="6062259" y="7605668"/>
              <a:ext cx="420370" cy="794385"/>
            </a:xfrm>
            <a:custGeom>
              <a:avLst/>
              <a:gdLst/>
              <a:ahLst/>
              <a:cxnLst/>
              <a:rect l="l" t="t" r="r" b="b"/>
              <a:pathLst>
                <a:path w="420370" h="794384">
                  <a:moveTo>
                    <a:pt x="0" y="17498"/>
                  </a:moveTo>
                  <a:lnTo>
                    <a:pt x="0" y="724400"/>
                  </a:lnTo>
                </a:path>
                <a:path w="420370" h="794384">
                  <a:moveTo>
                    <a:pt x="27994" y="0"/>
                  </a:moveTo>
                  <a:lnTo>
                    <a:pt x="27994" y="783892"/>
                  </a:lnTo>
                </a:path>
                <a:path w="420370" h="794384">
                  <a:moveTo>
                    <a:pt x="52491" y="17498"/>
                  </a:moveTo>
                  <a:lnTo>
                    <a:pt x="52491" y="776892"/>
                  </a:lnTo>
                </a:path>
                <a:path w="420370" h="794384">
                  <a:moveTo>
                    <a:pt x="80487" y="0"/>
                  </a:moveTo>
                  <a:lnTo>
                    <a:pt x="80487" y="783892"/>
                  </a:lnTo>
                </a:path>
                <a:path w="420370" h="794384">
                  <a:moveTo>
                    <a:pt x="104984" y="17498"/>
                  </a:moveTo>
                  <a:lnTo>
                    <a:pt x="104984" y="776892"/>
                  </a:lnTo>
                </a:path>
                <a:path w="420370" h="794384">
                  <a:moveTo>
                    <a:pt x="132980" y="0"/>
                  </a:moveTo>
                  <a:lnTo>
                    <a:pt x="132980" y="787391"/>
                  </a:lnTo>
                </a:path>
                <a:path w="420370" h="794384">
                  <a:moveTo>
                    <a:pt x="157476" y="17498"/>
                  </a:moveTo>
                  <a:lnTo>
                    <a:pt x="157476" y="776892"/>
                  </a:lnTo>
                </a:path>
                <a:path w="420370" h="794384">
                  <a:moveTo>
                    <a:pt x="185473" y="0"/>
                  </a:moveTo>
                  <a:lnTo>
                    <a:pt x="185473" y="787391"/>
                  </a:lnTo>
                </a:path>
                <a:path w="420370" h="794384">
                  <a:moveTo>
                    <a:pt x="209969" y="17498"/>
                  </a:moveTo>
                  <a:lnTo>
                    <a:pt x="209969" y="776892"/>
                  </a:lnTo>
                </a:path>
                <a:path w="420370" h="794384">
                  <a:moveTo>
                    <a:pt x="237964" y="0"/>
                  </a:moveTo>
                  <a:lnTo>
                    <a:pt x="237964" y="787391"/>
                  </a:lnTo>
                </a:path>
                <a:path w="420370" h="794384">
                  <a:moveTo>
                    <a:pt x="262462" y="17498"/>
                  </a:moveTo>
                  <a:lnTo>
                    <a:pt x="262462" y="776892"/>
                  </a:lnTo>
                </a:path>
                <a:path w="420370" h="794384">
                  <a:moveTo>
                    <a:pt x="290457" y="0"/>
                  </a:moveTo>
                  <a:lnTo>
                    <a:pt x="290457" y="790889"/>
                  </a:lnTo>
                </a:path>
                <a:path w="420370" h="794384">
                  <a:moveTo>
                    <a:pt x="314954" y="17498"/>
                  </a:moveTo>
                  <a:lnTo>
                    <a:pt x="314954" y="776892"/>
                  </a:lnTo>
                </a:path>
                <a:path w="420370" h="794384">
                  <a:moveTo>
                    <a:pt x="342950" y="0"/>
                  </a:moveTo>
                  <a:lnTo>
                    <a:pt x="342950" y="790889"/>
                  </a:lnTo>
                </a:path>
                <a:path w="420370" h="794384">
                  <a:moveTo>
                    <a:pt x="367446" y="17498"/>
                  </a:moveTo>
                  <a:lnTo>
                    <a:pt x="367446" y="776892"/>
                  </a:lnTo>
                </a:path>
                <a:path w="420370" h="794384">
                  <a:moveTo>
                    <a:pt x="395443" y="0"/>
                  </a:moveTo>
                  <a:lnTo>
                    <a:pt x="395443" y="794390"/>
                  </a:lnTo>
                </a:path>
                <a:path w="420370" h="794384">
                  <a:moveTo>
                    <a:pt x="419939" y="17498"/>
                  </a:moveTo>
                  <a:lnTo>
                    <a:pt x="419939" y="7768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3" name="object 5893"/>
            <p:cNvSpPr/>
            <p:nvPr/>
          </p:nvSpPr>
          <p:spPr>
            <a:xfrm>
              <a:off x="6510195" y="7647670"/>
              <a:ext cx="0" cy="752475"/>
            </a:xfrm>
            <a:custGeom>
              <a:avLst/>
              <a:gdLst/>
              <a:ahLst/>
              <a:cxnLst/>
              <a:rect l="l" t="t" r="r" b="b"/>
              <a:pathLst>
                <a:path h="752475">
                  <a:moveTo>
                    <a:pt x="0" y="0"/>
                  </a:moveTo>
                  <a:lnTo>
                    <a:pt x="0" y="75238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4" name="object 5894"/>
            <p:cNvSpPr/>
            <p:nvPr/>
          </p:nvSpPr>
          <p:spPr>
            <a:xfrm>
              <a:off x="653469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5" name="object 5895"/>
            <p:cNvSpPr/>
            <p:nvPr/>
          </p:nvSpPr>
          <p:spPr>
            <a:xfrm>
              <a:off x="653469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6" name="object 5896"/>
            <p:cNvSpPr/>
            <p:nvPr/>
          </p:nvSpPr>
          <p:spPr>
            <a:xfrm>
              <a:off x="653469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7" name="object 5897"/>
            <p:cNvSpPr/>
            <p:nvPr/>
          </p:nvSpPr>
          <p:spPr>
            <a:xfrm>
              <a:off x="653469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8" name="object 5898"/>
            <p:cNvSpPr/>
            <p:nvPr/>
          </p:nvSpPr>
          <p:spPr>
            <a:xfrm>
              <a:off x="653469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9" name="object 5899"/>
            <p:cNvSpPr/>
            <p:nvPr/>
          </p:nvSpPr>
          <p:spPr>
            <a:xfrm>
              <a:off x="653469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0" name="object 5900"/>
            <p:cNvSpPr/>
            <p:nvPr/>
          </p:nvSpPr>
          <p:spPr>
            <a:xfrm>
              <a:off x="653469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1" name="object 5901"/>
            <p:cNvSpPr/>
            <p:nvPr/>
          </p:nvSpPr>
          <p:spPr>
            <a:xfrm>
              <a:off x="653469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2" name="object 5902"/>
            <p:cNvSpPr/>
            <p:nvPr/>
          </p:nvSpPr>
          <p:spPr>
            <a:xfrm>
              <a:off x="6534692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3" name="object 5903"/>
            <p:cNvSpPr/>
            <p:nvPr/>
          </p:nvSpPr>
          <p:spPr>
            <a:xfrm>
              <a:off x="6534692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4" name="object 5904"/>
            <p:cNvSpPr/>
            <p:nvPr/>
          </p:nvSpPr>
          <p:spPr>
            <a:xfrm>
              <a:off x="6534692" y="7833136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5" name="object 5905"/>
            <p:cNvSpPr/>
            <p:nvPr/>
          </p:nvSpPr>
          <p:spPr>
            <a:xfrm>
              <a:off x="6534692" y="779114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6" name="object 5906"/>
            <p:cNvSpPr/>
            <p:nvPr/>
          </p:nvSpPr>
          <p:spPr>
            <a:xfrm>
              <a:off x="6562688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7" name="object 5907"/>
            <p:cNvSpPr/>
            <p:nvPr/>
          </p:nvSpPr>
          <p:spPr>
            <a:xfrm>
              <a:off x="656268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8" name="object 5908"/>
            <p:cNvSpPr/>
            <p:nvPr/>
          </p:nvSpPr>
          <p:spPr>
            <a:xfrm>
              <a:off x="656268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9" name="object 5909"/>
            <p:cNvSpPr/>
            <p:nvPr/>
          </p:nvSpPr>
          <p:spPr>
            <a:xfrm>
              <a:off x="656268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0" name="object 5910"/>
            <p:cNvSpPr/>
            <p:nvPr/>
          </p:nvSpPr>
          <p:spPr>
            <a:xfrm>
              <a:off x="656268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1" name="object 5911"/>
            <p:cNvSpPr/>
            <p:nvPr/>
          </p:nvSpPr>
          <p:spPr>
            <a:xfrm>
              <a:off x="656268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2" name="object 5912"/>
            <p:cNvSpPr/>
            <p:nvPr/>
          </p:nvSpPr>
          <p:spPr>
            <a:xfrm>
              <a:off x="656268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3" name="object 5913"/>
            <p:cNvSpPr/>
            <p:nvPr/>
          </p:nvSpPr>
          <p:spPr>
            <a:xfrm>
              <a:off x="656268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4" name="object 5914"/>
            <p:cNvSpPr/>
            <p:nvPr/>
          </p:nvSpPr>
          <p:spPr>
            <a:xfrm>
              <a:off x="656268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5" name="object 5915"/>
            <p:cNvSpPr/>
            <p:nvPr/>
          </p:nvSpPr>
          <p:spPr>
            <a:xfrm>
              <a:off x="6562688" y="792762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6" name="object 5916"/>
            <p:cNvSpPr/>
            <p:nvPr/>
          </p:nvSpPr>
          <p:spPr>
            <a:xfrm>
              <a:off x="658718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7" name="object 5917"/>
            <p:cNvSpPr/>
            <p:nvPr/>
          </p:nvSpPr>
          <p:spPr>
            <a:xfrm>
              <a:off x="658718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8" name="object 5918"/>
            <p:cNvSpPr/>
            <p:nvPr/>
          </p:nvSpPr>
          <p:spPr>
            <a:xfrm>
              <a:off x="658718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9" name="object 5919"/>
            <p:cNvSpPr/>
            <p:nvPr/>
          </p:nvSpPr>
          <p:spPr>
            <a:xfrm>
              <a:off x="658718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0" name="object 5920"/>
            <p:cNvSpPr/>
            <p:nvPr/>
          </p:nvSpPr>
          <p:spPr>
            <a:xfrm>
              <a:off x="658718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1" name="object 5921"/>
            <p:cNvSpPr/>
            <p:nvPr/>
          </p:nvSpPr>
          <p:spPr>
            <a:xfrm>
              <a:off x="6587185" y="810610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2" name="object 5922"/>
            <p:cNvSpPr/>
            <p:nvPr/>
          </p:nvSpPr>
          <p:spPr>
            <a:xfrm>
              <a:off x="6615181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3" name="object 5923"/>
            <p:cNvSpPr/>
            <p:nvPr/>
          </p:nvSpPr>
          <p:spPr>
            <a:xfrm>
              <a:off x="661518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4" name="object 5924"/>
            <p:cNvSpPr/>
            <p:nvPr/>
          </p:nvSpPr>
          <p:spPr>
            <a:xfrm>
              <a:off x="661518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5" name="object 5925"/>
            <p:cNvSpPr/>
            <p:nvPr/>
          </p:nvSpPr>
          <p:spPr>
            <a:xfrm>
              <a:off x="661518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6" name="object 5926"/>
            <p:cNvSpPr/>
            <p:nvPr/>
          </p:nvSpPr>
          <p:spPr>
            <a:xfrm>
              <a:off x="661518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7" name="object 5927"/>
            <p:cNvSpPr/>
            <p:nvPr/>
          </p:nvSpPr>
          <p:spPr>
            <a:xfrm>
              <a:off x="6615181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8" name="object 5928"/>
            <p:cNvSpPr/>
            <p:nvPr/>
          </p:nvSpPr>
          <p:spPr>
            <a:xfrm>
              <a:off x="663967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9" name="object 5929"/>
            <p:cNvSpPr/>
            <p:nvPr/>
          </p:nvSpPr>
          <p:spPr>
            <a:xfrm>
              <a:off x="663967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0" name="object 5930"/>
            <p:cNvSpPr/>
            <p:nvPr/>
          </p:nvSpPr>
          <p:spPr>
            <a:xfrm>
              <a:off x="663967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1" name="object 5931"/>
            <p:cNvSpPr/>
            <p:nvPr/>
          </p:nvSpPr>
          <p:spPr>
            <a:xfrm>
              <a:off x="663967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2" name="object 5932"/>
            <p:cNvSpPr/>
            <p:nvPr/>
          </p:nvSpPr>
          <p:spPr>
            <a:xfrm>
              <a:off x="663967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3" name="object 5933"/>
            <p:cNvSpPr/>
            <p:nvPr/>
          </p:nvSpPr>
          <p:spPr>
            <a:xfrm>
              <a:off x="6667674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4" name="object 5934"/>
            <p:cNvSpPr/>
            <p:nvPr/>
          </p:nvSpPr>
          <p:spPr>
            <a:xfrm>
              <a:off x="666767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5" name="object 5935"/>
            <p:cNvSpPr/>
            <p:nvPr/>
          </p:nvSpPr>
          <p:spPr>
            <a:xfrm>
              <a:off x="666767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6" name="object 5936"/>
            <p:cNvSpPr/>
            <p:nvPr/>
          </p:nvSpPr>
          <p:spPr>
            <a:xfrm>
              <a:off x="666767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7" name="object 5937"/>
            <p:cNvSpPr/>
            <p:nvPr/>
          </p:nvSpPr>
          <p:spPr>
            <a:xfrm>
              <a:off x="666767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8" name="object 5938"/>
            <p:cNvSpPr/>
            <p:nvPr/>
          </p:nvSpPr>
          <p:spPr>
            <a:xfrm>
              <a:off x="6667674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9" name="object 5939"/>
            <p:cNvSpPr/>
            <p:nvPr/>
          </p:nvSpPr>
          <p:spPr>
            <a:xfrm>
              <a:off x="669216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0" name="object 5940"/>
            <p:cNvSpPr/>
            <p:nvPr/>
          </p:nvSpPr>
          <p:spPr>
            <a:xfrm>
              <a:off x="669216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1" name="object 5941"/>
            <p:cNvSpPr/>
            <p:nvPr/>
          </p:nvSpPr>
          <p:spPr>
            <a:xfrm>
              <a:off x="669216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2" name="object 5942"/>
            <p:cNvSpPr/>
            <p:nvPr/>
          </p:nvSpPr>
          <p:spPr>
            <a:xfrm>
              <a:off x="669216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3" name="object 5943"/>
            <p:cNvSpPr/>
            <p:nvPr/>
          </p:nvSpPr>
          <p:spPr>
            <a:xfrm>
              <a:off x="669216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4" name="object 5944"/>
            <p:cNvSpPr/>
            <p:nvPr/>
          </p:nvSpPr>
          <p:spPr>
            <a:xfrm>
              <a:off x="6720165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5" name="object 5945"/>
            <p:cNvSpPr/>
            <p:nvPr/>
          </p:nvSpPr>
          <p:spPr>
            <a:xfrm>
              <a:off x="672016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6" name="object 5946"/>
            <p:cNvSpPr/>
            <p:nvPr/>
          </p:nvSpPr>
          <p:spPr>
            <a:xfrm>
              <a:off x="672016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7" name="object 5947"/>
            <p:cNvSpPr/>
            <p:nvPr/>
          </p:nvSpPr>
          <p:spPr>
            <a:xfrm>
              <a:off x="672016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8" name="object 5948"/>
            <p:cNvSpPr/>
            <p:nvPr/>
          </p:nvSpPr>
          <p:spPr>
            <a:xfrm>
              <a:off x="672016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9" name="object 5949"/>
            <p:cNvSpPr/>
            <p:nvPr/>
          </p:nvSpPr>
          <p:spPr>
            <a:xfrm>
              <a:off x="6720165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0" name="object 5950"/>
            <p:cNvSpPr/>
            <p:nvPr/>
          </p:nvSpPr>
          <p:spPr>
            <a:xfrm>
              <a:off x="674466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1" name="object 5951"/>
            <p:cNvSpPr/>
            <p:nvPr/>
          </p:nvSpPr>
          <p:spPr>
            <a:xfrm>
              <a:off x="674466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2" name="object 5952"/>
            <p:cNvSpPr/>
            <p:nvPr/>
          </p:nvSpPr>
          <p:spPr>
            <a:xfrm>
              <a:off x="674466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3" name="object 5953"/>
            <p:cNvSpPr/>
            <p:nvPr/>
          </p:nvSpPr>
          <p:spPr>
            <a:xfrm>
              <a:off x="674466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4" name="object 5954"/>
            <p:cNvSpPr/>
            <p:nvPr/>
          </p:nvSpPr>
          <p:spPr>
            <a:xfrm>
              <a:off x="674466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5" name="object 5955"/>
            <p:cNvSpPr/>
            <p:nvPr/>
          </p:nvSpPr>
          <p:spPr>
            <a:xfrm>
              <a:off x="677265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6" name="object 5956"/>
            <p:cNvSpPr/>
            <p:nvPr/>
          </p:nvSpPr>
          <p:spPr>
            <a:xfrm>
              <a:off x="677265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7" name="object 5957"/>
            <p:cNvSpPr/>
            <p:nvPr/>
          </p:nvSpPr>
          <p:spPr>
            <a:xfrm>
              <a:off x="677265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8" name="object 5958"/>
            <p:cNvSpPr/>
            <p:nvPr/>
          </p:nvSpPr>
          <p:spPr>
            <a:xfrm>
              <a:off x="677265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9" name="object 5959"/>
            <p:cNvSpPr/>
            <p:nvPr/>
          </p:nvSpPr>
          <p:spPr>
            <a:xfrm>
              <a:off x="677265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0" name="object 5960"/>
            <p:cNvSpPr/>
            <p:nvPr/>
          </p:nvSpPr>
          <p:spPr>
            <a:xfrm>
              <a:off x="6772658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1" name="object 5961"/>
            <p:cNvSpPr/>
            <p:nvPr/>
          </p:nvSpPr>
          <p:spPr>
            <a:xfrm>
              <a:off x="6795401" y="84088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2" name="object 5962"/>
            <p:cNvSpPr/>
            <p:nvPr/>
          </p:nvSpPr>
          <p:spPr>
            <a:xfrm>
              <a:off x="679715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3" name="object 5963"/>
            <p:cNvSpPr/>
            <p:nvPr/>
          </p:nvSpPr>
          <p:spPr>
            <a:xfrm>
              <a:off x="679715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4" name="object 5964"/>
            <p:cNvSpPr/>
            <p:nvPr/>
          </p:nvSpPr>
          <p:spPr>
            <a:xfrm>
              <a:off x="679715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5" name="object 5965"/>
            <p:cNvSpPr/>
            <p:nvPr/>
          </p:nvSpPr>
          <p:spPr>
            <a:xfrm>
              <a:off x="679715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6" name="object 5966"/>
            <p:cNvSpPr/>
            <p:nvPr/>
          </p:nvSpPr>
          <p:spPr>
            <a:xfrm>
              <a:off x="679715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7" name="object 5967"/>
            <p:cNvSpPr/>
            <p:nvPr/>
          </p:nvSpPr>
          <p:spPr>
            <a:xfrm>
              <a:off x="682515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8" name="object 5968"/>
            <p:cNvSpPr/>
            <p:nvPr/>
          </p:nvSpPr>
          <p:spPr>
            <a:xfrm>
              <a:off x="682515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9" name="object 5969"/>
            <p:cNvSpPr/>
            <p:nvPr/>
          </p:nvSpPr>
          <p:spPr>
            <a:xfrm>
              <a:off x="682515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0" name="object 5970"/>
            <p:cNvSpPr/>
            <p:nvPr/>
          </p:nvSpPr>
          <p:spPr>
            <a:xfrm>
              <a:off x="6847894" y="84088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1" name="object 5971"/>
            <p:cNvSpPr/>
            <p:nvPr/>
          </p:nvSpPr>
          <p:spPr>
            <a:xfrm>
              <a:off x="684964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2" name="object 5972"/>
            <p:cNvSpPr/>
            <p:nvPr/>
          </p:nvSpPr>
          <p:spPr>
            <a:xfrm>
              <a:off x="684964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3" name="object 5973"/>
            <p:cNvSpPr/>
            <p:nvPr/>
          </p:nvSpPr>
          <p:spPr>
            <a:xfrm>
              <a:off x="684964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4" name="object 5974"/>
            <p:cNvSpPr/>
            <p:nvPr/>
          </p:nvSpPr>
          <p:spPr>
            <a:xfrm>
              <a:off x="687764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5" name="object 5975"/>
            <p:cNvSpPr/>
            <p:nvPr/>
          </p:nvSpPr>
          <p:spPr>
            <a:xfrm>
              <a:off x="687764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6" name="object 5976"/>
            <p:cNvSpPr/>
            <p:nvPr/>
          </p:nvSpPr>
          <p:spPr>
            <a:xfrm>
              <a:off x="687764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7" name="object 5977"/>
            <p:cNvSpPr/>
            <p:nvPr/>
          </p:nvSpPr>
          <p:spPr>
            <a:xfrm>
              <a:off x="6902140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8" name="object 5978"/>
            <p:cNvSpPr/>
            <p:nvPr/>
          </p:nvSpPr>
          <p:spPr>
            <a:xfrm>
              <a:off x="690214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9" name="object 5979"/>
            <p:cNvSpPr/>
            <p:nvPr/>
          </p:nvSpPr>
          <p:spPr>
            <a:xfrm>
              <a:off x="690214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0" name="object 5980"/>
            <p:cNvSpPr/>
            <p:nvPr/>
          </p:nvSpPr>
          <p:spPr>
            <a:xfrm>
              <a:off x="690214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1" name="object 5981"/>
            <p:cNvSpPr/>
            <p:nvPr/>
          </p:nvSpPr>
          <p:spPr>
            <a:xfrm>
              <a:off x="693013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2" name="object 5982"/>
            <p:cNvSpPr/>
            <p:nvPr/>
          </p:nvSpPr>
          <p:spPr>
            <a:xfrm>
              <a:off x="693013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3" name="object 5983"/>
            <p:cNvSpPr/>
            <p:nvPr/>
          </p:nvSpPr>
          <p:spPr>
            <a:xfrm>
              <a:off x="693013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4" name="object 5984"/>
            <p:cNvSpPr/>
            <p:nvPr/>
          </p:nvSpPr>
          <p:spPr>
            <a:xfrm>
              <a:off x="6954632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5" name="object 5985"/>
            <p:cNvSpPr/>
            <p:nvPr/>
          </p:nvSpPr>
          <p:spPr>
            <a:xfrm>
              <a:off x="695463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6" name="object 5986"/>
            <p:cNvSpPr/>
            <p:nvPr/>
          </p:nvSpPr>
          <p:spPr>
            <a:xfrm>
              <a:off x="695463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7" name="object 5987"/>
            <p:cNvSpPr/>
            <p:nvPr/>
          </p:nvSpPr>
          <p:spPr>
            <a:xfrm>
              <a:off x="695463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8" name="object 5988"/>
            <p:cNvSpPr/>
            <p:nvPr/>
          </p:nvSpPr>
          <p:spPr>
            <a:xfrm>
              <a:off x="698262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9" name="object 5989"/>
            <p:cNvSpPr/>
            <p:nvPr/>
          </p:nvSpPr>
          <p:spPr>
            <a:xfrm>
              <a:off x="698262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0" name="object 5990"/>
            <p:cNvSpPr/>
            <p:nvPr/>
          </p:nvSpPr>
          <p:spPr>
            <a:xfrm>
              <a:off x="698262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1" name="object 5991"/>
            <p:cNvSpPr/>
            <p:nvPr/>
          </p:nvSpPr>
          <p:spPr>
            <a:xfrm>
              <a:off x="698262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2" name="object 5992"/>
            <p:cNvSpPr/>
            <p:nvPr/>
          </p:nvSpPr>
          <p:spPr>
            <a:xfrm>
              <a:off x="698262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3" name="object 5993"/>
            <p:cNvSpPr/>
            <p:nvPr/>
          </p:nvSpPr>
          <p:spPr>
            <a:xfrm>
              <a:off x="698262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4" name="object 5994"/>
            <p:cNvSpPr/>
            <p:nvPr/>
          </p:nvSpPr>
          <p:spPr>
            <a:xfrm>
              <a:off x="698262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5" name="object 5995"/>
            <p:cNvSpPr/>
            <p:nvPr/>
          </p:nvSpPr>
          <p:spPr>
            <a:xfrm>
              <a:off x="698262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6" name="object 5996"/>
            <p:cNvSpPr/>
            <p:nvPr/>
          </p:nvSpPr>
          <p:spPr>
            <a:xfrm>
              <a:off x="698262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7" name="object 5997"/>
            <p:cNvSpPr/>
            <p:nvPr/>
          </p:nvSpPr>
          <p:spPr>
            <a:xfrm>
              <a:off x="7007124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8" name="object 5998"/>
            <p:cNvSpPr/>
            <p:nvPr/>
          </p:nvSpPr>
          <p:spPr>
            <a:xfrm>
              <a:off x="700712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9" name="object 5999"/>
            <p:cNvSpPr/>
            <p:nvPr/>
          </p:nvSpPr>
          <p:spPr>
            <a:xfrm>
              <a:off x="700712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0" name="object 6000"/>
            <p:cNvSpPr/>
            <p:nvPr/>
          </p:nvSpPr>
          <p:spPr>
            <a:xfrm>
              <a:off x="700712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1" name="object 6001"/>
            <p:cNvSpPr/>
            <p:nvPr/>
          </p:nvSpPr>
          <p:spPr>
            <a:xfrm>
              <a:off x="700712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2" name="object 6002"/>
            <p:cNvSpPr/>
            <p:nvPr/>
          </p:nvSpPr>
          <p:spPr>
            <a:xfrm>
              <a:off x="700712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3" name="object 6003"/>
            <p:cNvSpPr/>
            <p:nvPr/>
          </p:nvSpPr>
          <p:spPr>
            <a:xfrm>
              <a:off x="700712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4" name="object 6004"/>
            <p:cNvSpPr/>
            <p:nvPr/>
          </p:nvSpPr>
          <p:spPr>
            <a:xfrm>
              <a:off x="700712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5" name="object 6005"/>
            <p:cNvSpPr/>
            <p:nvPr/>
          </p:nvSpPr>
          <p:spPr>
            <a:xfrm>
              <a:off x="700712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6" name="object 6006"/>
            <p:cNvSpPr/>
            <p:nvPr/>
          </p:nvSpPr>
          <p:spPr>
            <a:xfrm>
              <a:off x="700712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7" name="object 6007"/>
            <p:cNvSpPr/>
            <p:nvPr/>
          </p:nvSpPr>
          <p:spPr>
            <a:xfrm>
              <a:off x="703512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8" name="object 6008"/>
            <p:cNvSpPr/>
            <p:nvPr/>
          </p:nvSpPr>
          <p:spPr>
            <a:xfrm>
              <a:off x="703512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9" name="object 6009"/>
            <p:cNvSpPr/>
            <p:nvPr/>
          </p:nvSpPr>
          <p:spPr>
            <a:xfrm>
              <a:off x="703512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0" name="object 6010"/>
            <p:cNvSpPr/>
            <p:nvPr/>
          </p:nvSpPr>
          <p:spPr>
            <a:xfrm>
              <a:off x="703512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1" name="object 6011"/>
            <p:cNvSpPr/>
            <p:nvPr/>
          </p:nvSpPr>
          <p:spPr>
            <a:xfrm>
              <a:off x="703512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2" name="object 6012"/>
            <p:cNvSpPr/>
            <p:nvPr/>
          </p:nvSpPr>
          <p:spPr>
            <a:xfrm>
              <a:off x="703512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3" name="object 6013"/>
            <p:cNvSpPr/>
            <p:nvPr/>
          </p:nvSpPr>
          <p:spPr>
            <a:xfrm>
              <a:off x="703512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4" name="object 6014"/>
            <p:cNvSpPr/>
            <p:nvPr/>
          </p:nvSpPr>
          <p:spPr>
            <a:xfrm>
              <a:off x="703512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5" name="object 6015"/>
            <p:cNvSpPr/>
            <p:nvPr/>
          </p:nvSpPr>
          <p:spPr>
            <a:xfrm>
              <a:off x="703512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6" name="object 6016"/>
            <p:cNvSpPr/>
            <p:nvPr/>
          </p:nvSpPr>
          <p:spPr>
            <a:xfrm>
              <a:off x="7059617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7" name="object 6017"/>
            <p:cNvSpPr/>
            <p:nvPr/>
          </p:nvSpPr>
          <p:spPr>
            <a:xfrm>
              <a:off x="705961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8" name="object 6018"/>
            <p:cNvSpPr/>
            <p:nvPr/>
          </p:nvSpPr>
          <p:spPr>
            <a:xfrm>
              <a:off x="705961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9" name="object 6019"/>
            <p:cNvSpPr/>
            <p:nvPr/>
          </p:nvSpPr>
          <p:spPr>
            <a:xfrm>
              <a:off x="705961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0" name="object 6020"/>
            <p:cNvSpPr/>
            <p:nvPr/>
          </p:nvSpPr>
          <p:spPr>
            <a:xfrm>
              <a:off x="705961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1" name="object 6021"/>
            <p:cNvSpPr/>
            <p:nvPr/>
          </p:nvSpPr>
          <p:spPr>
            <a:xfrm>
              <a:off x="705961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2" name="object 6022"/>
            <p:cNvSpPr/>
            <p:nvPr/>
          </p:nvSpPr>
          <p:spPr>
            <a:xfrm>
              <a:off x="705961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3" name="object 6023"/>
            <p:cNvSpPr/>
            <p:nvPr/>
          </p:nvSpPr>
          <p:spPr>
            <a:xfrm>
              <a:off x="705961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4" name="object 6024"/>
            <p:cNvSpPr/>
            <p:nvPr/>
          </p:nvSpPr>
          <p:spPr>
            <a:xfrm>
              <a:off x="705961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5" name="object 6025"/>
            <p:cNvSpPr/>
            <p:nvPr/>
          </p:nvSpPr>
          <p:spPr>
            <a:xfrm>
              <a:off x="705961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6" name="object 6026"/>
            <p:cNvSpPr/>
            <p:nvPr/>
          </p:nvSpPr>
          <p:spPr>
            <a:xfrm>
              <a:off x="708761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7" name="object 6027"/>
            <p:cNvSpPr/>
            <p:nvPr/>
          </p:nvSpPr>
          <p:spPr>
            <a:xfrm>
              <a:off x="708761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8" name="object 6028"/>
            <p:cNvSpPr/>
            <p:nvPr/>
          </p:nvSpPr>
          <p:spPr>
            <a:xfrm>
              <a:off x="708761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9" name="object 6029"/>
            <p:cNvSpPr/>
            <p:nvPr/>
          </p:nvSpPr>
          <p:spPr>
            <a:xfrm>
              <a:off x="708761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0" name="object 6030"/>
            <p:cNvSpPr/>
            <p:nvPr/>
          </p:nvSpPr>
          <p:spPr>
            <a:xfrm>
              <a:off x="708761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1" name="object 6031"/>
            <p:cNvSpPr/>
            <p:nvPr/>
          </p:nvSpPr>
          <p:spPr>
            <a:xfrm>
              <a:off x="708761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2" name="object 6032"/>
            <p:cNvSpPr/>
            <p:nvPr/>
          </p:nvSpPr>
          <p:spPr>
            <a:xfrm>
              <a:off x="708761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3" name="object 6033"/>
            <p:cNvSpPr/>
            <p:nvPr/>
          </p:nvSpPr>
          <p:spPr>
            <a:xfrm>
              <a:off x="708761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4" name="object 6034"/>
            <p:cNvSpPr/>
            <p:nvPr/>
          </p:nvSpPr>
          <p:spPr>
            <a:xfrm>
              <a:off x="708761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5" name="object 6035"/>
            <p:cNvSpPr/>
            <p:nvPr/>
          </p:nvSpPr>
          <p:spPr>
            <a:xfrm>
              <a:off x="7112110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6" name="object 6036"/>
            <p:cNvSpPr/>
            <p:nvPr/>
          </p:nvSpPr>
          <p:spPr>
            <a:xfrm>
              <a:off x="711211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7" name="object 6037"/>
            <p:cNvSpPr/>
            <p:nvPr/>
          </p:nvSpPr>
          <p:spPr>
            <a:xfrm>
              <a:off x="711211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8" name="object 6038"/>
            <p:cNvSpPr/>
            <p:nvPr/>
          </p:nvSpPr>
          <p:spPr>
            <a:xfrm>
              <a:off x="711211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9" name="object 6039"/>
            <p:cNvSpPr/>
            <p:nvPr/>
          </p:nvSpPr>
          <p:spPr>
            <a:xfrm>
              <a:off x="711211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0" name="object 6040"/>
            <p:cNvSpPr/>
            <p:nvPr/>
          </p:nvSpPr>
          <p:spPr>
            <a:xfrm>
              <a:off x="711211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1" name="object 6041"/>
            <p:cNvSpPr/>
            <p:nvPr/>
          </p:nvSpPr>
          <p:spPr>
            <a:xfrm>
              <a:off x="711211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2" name="object 6042"/>
            <p:cNvSpPr/>
            <p:nvPr/>
          </p:nvSpPr>
          <p:spPr>
            <a:xfrm>
              <a:off x="711211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3" name="object 6043"/>
            <p:cNvSpPr/>
            <p:nvPr/>
          </p:nvSpPr>
          <p:spPr>
            <a:xfrm>
              <a:off x="711211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4" name="object 6044"/>
            <p:cNvSpPr/>
            <p:nvPr/>
          </p:nvSpPr>
          <p:spPr>
            <a:xfrm>
              <a:off x="711211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5" name="object 6045"/>
            <p:cNvSpPr/>
            <p:nvPr/>
          </p:nvSpPr>
          <p:spPr>
            <a:xfrm>
              <a:off x="714010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6" name="object 6046"/>
            <p:cNvSpPr/>
            <p:nvPr/>
          </p:nvSpPr>
          <p:spPr>
            <a:xfrm>
              <a:off x="714010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7" name="object 6047"/>
            <p:cNvSpPr/>
            <p:nvPr/>
          </p:nvSpPr>
          <p:spPr>
            <a:xfrm>
              <a:off x="714010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8" name="object 6048"/>
            <p:cNvSpPr/>
            <p:nvPr/>
          </p:nvSpPr>
          <p:spPr>
            <a:xfrm>
              <a:off x="714010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9" name="object 6049"/>
            <p:cNvSpPr/>
            <p:nvPr/>
          </p:nvSpPr>
          <p:spPr>
            <a:xfrm>
              <a:off x="714010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0" name="object 6050"/>
            <p:cNvSpPr/>
            <p:nvPr/>
          </p:nvSpPr>
          <p:spPr>
            <a:xfrm>
              <a:off x="714010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1" name="object 6051"/>
            <p:cNvSpPr/>
            <p:nvPr/>
          </p:nvSpPr>
          <p:spPr>
            <a:xfrm>
              <a:off x="714010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2" name="object 6052"/>
            <p:cNvSpPr/>
            <p:nvPr/>
          </p:nvSpPr>
          <p:spPr>
            <a:xfrm>
              <a:off x="714010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3" name="object 6053"/>
            <p:cNvSpPr/>
            <p:nvPr/>
          </p:nvSpPr>
          <p:spPr>
            <a:xfrm>
              <a:off x="714010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4" name="object 6054"/>
            <p:cNvSpPr/>
            <p:nvPr/>
          </p:nvSpPr>
          <p:spPr>
            <a:xfrm>
              <a:off x="7164603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5" name="object 6055"/>
            <p:cNvSpPr/>
            <p:nvPr/>
          </p:nvSpPr>
          <p:spPr>
            <a:xfrm>
              <a:off x="716460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6" name="object 6056"/>
            <p:cNvSpPr/>
            <p:nvPr/>
          </p:nvSpPr>
          <p:spPr>
            <a:xfrm>
              <a:off x="716460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7" name="object 6057"/>
            <p:cNvSpPr/>
            <p:nvPr/>
          </p:nvSpPr>
          <p:spPr>
            <a:xfrm>
              <a:off x="716460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8" name="object 6058"/>
            <p:cNvSpPr/>
            <p:nvPr/>
          </p:nvSpPr>
          <p:spPr>
            <a:xfrm>
              <a:off x="716460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9" name="object 6059"/>
            <p:cNvSpPr/>
            <p:nvPr/>
          </p:nvSpPr>
          <p:spPr>
            <a:xfrm>
              <a:off x="716460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0" name="object 6060"/>
            <p:cNvSpPr/>
            <p:nvPr/>
          </p:nvSpPr>
          <p:spPr>
            <a:xfrm>
              <a:off x="716460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1" name="object 6061"/>
            <p:cNvSpPr/>
            <p:nvPr/>
          </p:nvSpPr>
          <p:spPr>
            <a:xfrm>
              <a:off x="716460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2" name="object 6062"/>
            <p:cNvSpPr/>
            <p:nvPr/>
          </p:nvSpPr>
          <p:spPr>
            <a:xfrm>
              <a:off x="716460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3" name="object 6063"/>
            <p:cNvSpPr/>
            <p:nvPr/>
          </p:nvSpPr>
          <p:spPr>
            <a:xfrm>
              <a:off x="716460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4" name="object 6064"/>
            <p:cNvSpPr/>
            <p:nvPr/>
          </p:nvSpPr>
          <p:spPr>
            <a:xfrm>
              <a:off x="719259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5" name="object 6065"/>
            <p:cNvSpPr/>
            <p:nvPr/>
          </p:nvSpPr>
          <p:spPr>
            <a:xfrm>
              <a:off x="719259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6" name="object 6066"/>
            <p:cNvSpPr/>
            <p:nvPr/>
          </p:nvSpPr>
          <p:spPr>
            <a:xfrm>
              <a:off x="719259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7" name="object 6067"/>
            <p:cNvSpPr/>
            <p:nvPr/>
          </p:nvSpPr>
          <p:spPr>
            <a:xfrm>
              <a:off x="719259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8" name="object 6068"/>
            <p:cNvSpPr/>
            <p:nvPr/>
          </p:nvSpPr>
          <p:spPr>
            <a:xfrm>
              <a:off x="719259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9" name="object 6069"/>
            <p:cNvSpPr/>
            <p:nvPr/>
          </p:nvSpPr>
          <p:spPr>
            <a:xfrm>
              <a:off x="719259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0" name="object 6070"/>
            <p:cNvSpPr/>
            <p:nvPr/>
          </p:nvSpPr>
          <p:spPr>
            <a:xfrm>
              <a:off x="719259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1" name="object 6071"/>
            <p:cNvSpPr/>
            <p:nvPr/>
          </p:nvSpPr>
          <p:spPr>
            <a:xfrm>
              <a:off x="719259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2" name="object 6072"/>
            <p:cNvSpPr/>
            <p:nvPr/>
          </p:nvSpPr>
          <p:spPr>
            <a:xfrm>
              <a:off x="719259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3" name="object 6073"/>
            <p:cNvSpPr/>
            <p:nvPr/>
          </p:nvSpPr>
          <p:spPr>
            <a:xfrm>
              <a:off x="7217096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4" name="object 6074"/>
            <p:cNvSpPr/>
            <p:nvPr/>
          </p:nvSpPr>
          <p:spPr>
            <a:xfrm>
              <a:off x="721709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5" name="object 6075"/>
            <p:cNvSpPr/>
            <p:nvPr/>
          </p:nvSpPr>
          <p:spPr>
            <a:xfrm>
              <a:off x="721709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6" name="object 6076"/>
            <p:cNvSpPr/>
            <p:nvPr/>
          </p:nvSpPr>
          <p:spPr>
            <a:xfrm>
              <a:off x="721709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7" name="object 6077"/>
            <p:cNvSpPr/>
            <p:nvPr/>
          </p:nvSpPr>
          <p:spPr>
            <a:xfrm>
              <a:off x="721709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8" name="object 6078"/>
            <p:cNvSpPr/>
            <p:nvPr/>
          </p:nvSpPr>
          <p:spPr>
            <a:xfrm>
              <a:off x="721709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9" name="object 6079"/>
            <p:cNvSpPr/>
            <p:nvPr/>
          </p:nvSpPr>
          <p:spPr>
            <a:xfrm>
              <a:off x="721709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0" name="object 6080"/>
            <p:cNvSpPr/>
            <p:nvPr/>
          </p:nvSpPr>
          <p:spPr>
            <a:xfrm>
              <a:off x="721709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1" name="object 6081"/>
            <p:cNvSpPr/>
            <p:nvPr/>
          </p:nvSpPr>
          <p:spPr>
            <a:xfrm>
              <a:off x="721709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2" name="object 6082"/>
            <p:cNvSpPr/>
            <p:nvPr/>
          </p:nvSpPr>
          <p:spPr>
            <a:xfrm>
              <a:off x="721709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3" name="object 6083"/>
            <p:cNvSpPr/>
            <p:nvPr/>
          </p:nvSpPr>
          <p:spPr>
            <a:xfrm>
              <a:off x="724509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4" name="object 6084"/>
            <p:cNvSpPr/>
            <p:nvPr/>
          </p:nvSpPr>
          <p:spPr>
            <a:xfrm>
              <a:off x="724509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5" name="object 6085"/>
            <p:cNvSpPr/>
            <p:nvPr/>
          </p:nvSpPr>
          <p:spPr>
            <a:xfrm>
              <a:off x="724509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6" name="object 6086"/>
            <p:cNvSpPr/>
            <p:nvPr/>
          </p:nvSpPr>
          <p:spPr>
            <a:xfrm>
              <a:off x="724509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7" name="object 6087"/>
            <p:cNvSpPr/>
            <p:nvPr/>
          </p:nvSpPr>
          <p:spPr>
            <a:xfrm>
              <a:off x="724509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8" name="object 6088"/>
            <p:cNvSpPr/>
            <p:nvPr/>
          </p:nvSpPr>
          <p:spPr>
            <a:xfrm>
              <a:off x="724509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9" name="object 6089"/>
            <p:cNvSpPr/>
            <p:nvPr/>
          </p:nvSpPr>
          <p:spPr>
            <a:xfrm>
              <a:off x="724509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0" name="object 6090"/>
            <p:cNvSpPr/>
            <p:nvPr/>
          </p:nvSpPr>
          <p:spPr>
            <a:xfrm>
              <a:off x="724509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1" name="object 6091"/>
            <p:cNvSpPr/>
            <p:nvPr/>
          </p:nvSpPr>
          <p:spPr>
            <a:xfrm>
              <a:off x="724509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2" name="object 6092"/>
            <p:cNvSpPr/>
            <p:nvPr/>
          </p:nvSpPr>
          <p:spPr>
            <a:xfrm>
              <a:off x="7269589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3" name="object 6093"/>
            <p:cNvSpPr/>
            <p:nvPr/>
          </p:nvSpPr>
          <p:spPr>
            <a:xfrm>
              <a:off x="726958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4" name="object 6094"/>
            <p:cNvSpPr/>
            <p:nvPr/>
          </p:nvSpPr>
          <p:spPr>
            <a:xfrm>
              <a:off x="726958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5" name="object 6095"/>
            <p:cNvSpPr/>
            <p:nvPr/>
          </p:nvSpPr>
          <p:spPr>
            <a:xfrm>
              <a:off x="726958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6" name="object 6096"/>
            <p:cNvSpPr/>
            <p:nvPr/>
          </p:nvSpPr>
          <p:spPr>
            <a:xfrm>
              <a:off x="726958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7" name="object 6097"/>
            <p:cNvSpPr/>
            <p:nvPr/>
          </p:nvSpPr>
          <p:spPr>
            <a:xfrm>
              <a:off x="726958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8" name="object 6098"/>
            <p:cNvSpPr/>
            <p:nvPr/>
          </p:nvSpPr>
          <p:spPr>
            <a:xfrm>
              <a:off x="726958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9" name="object 6099"/>
            <p:cNvSpPr/>
            <p:nvPr/>
          </p:nvSpPr>
          <p:spPr>
            <a:xfrm>
              <a:off x="726958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0" name="object 6100"/>
            <p:cNvSpPr/>
            <p:nvPr/>
          </p:nvSpPr>
          <p:spPr>
            <a:xfrm>
              <a:off x="726958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1" name="object 6101"/>
            <p:cNvSpPr/>
            <p:nvPr/>
          </p:nvSpPr>
          <p:spPr>
            <a:xfrm>
              <a:off x="726958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2" name="object 6102"/>
            <p:cNvSpPr/>
            <p:nvPr/>
          </p:nvSpPr>
          <p:spPr>
            <a:xfrm>
              <a:off x="729758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3" name="object 6103"/>
            <p:cNvSpPr/>
            <p:nvPr/>
          </p:nvSpPr>
          <p:spPr>
            <a:xfrm>
              <a:off x="729758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4" name="object 6104"/>
            <p:cNvSpPr/>
            <p:nvPr/>
          </p:nvSpPr>
          <p:spPr>
            <a:xfrm>
              <a:off x="729758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5" name="object 6105"/>
            <p:cNvSpPr/>
            <p:nvPr/>
          </p:nvSpPr>
          <p:spPr>
            <a:xfrm>
              <a:off x="729758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6" name="object 6106"/>
            <p:cNvSpPr/>
            <p:nvPr/>
          </p:nvSpPr>
          <p:spPr>
            <a:xfrm>
              <a:off x="729758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7" name="object 6107"/>
            <p:cNvSpPr/>
            <p:nvPr/>
          </p:nvSpPr>
          <p:spPr>
            <a:xfrm>
              <a:off x="729758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8" name="object 6108"/>
            <p:cNvSpPr/>
            <p:nvPr/>
          </p:nvSpPr>
          <p:spPr>
            <a:xfrm>
              <a:off x="729758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9" name="object 6109"/>
            <p:cNvSpPr/>
            <p:nvPr/>
          </p:nvSpPr>
          <p:spPr>
            <a:xfrm>
              <a:off x="729758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0" name="object 6110"/>
            <p:cNvSpPr/>
            <p:nvPr/>
          </p:nvSpPr>
          <p:spPr>
            <a:xfrm>
              <a:off x="729758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1" name="object 6111"/>
            <p:cNvSpPr/>
            <p:nvPr/>
          </p:nvSpPr>
          <p:spPr>
            <a:xfrm>
              <a:off x="7322080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2" name="object 6112"/>
            <p:cNvSpPr/>
            <p:nvPr/>
          </p:nvSpPr>
          <p:spPr>
            <a:xfrm>
              <a:off x="732208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3" name="object 6113"/>
            <p:cNvSpPr/>
            <p:nvPr/>
          </p:nvSpPr>
          <p:spPr>
            <a:xfrm>
              <a:off x="732208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4" name="object 6114"/>
            <p:cNvSpPr/>
            <p:nvPr/>
          </p:nvSpPr>
          <p:spPr>
            <a:xfrm>
              <a:off x="732208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5" name="object 6115"/>
            <p:cNvSpPr/>
            <p:nvPr/>
          </p:nvSpPr>
          <p:spPr>
            <a:xfrm>
              <a:off x="732208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6" name="object 6116"/>
            <p:cNvSpPr/>
            <p:nvPr/>
          </p:nvSpPr>
          <p:spPr>
            <a:xfrm>
              <a:off x="732208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7" name="object 6117"/>
            <p:cNvSpPr/>
            <p:nvPr/>
          </p:nvSpPr>
          <p:spPr>
            <a:xfrm>
              <a:off x="732208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8" name="object 6118"/>
            <p:cNvSpPr/>
            <p:nvPr/>
          </p:nvSpPr>
          <p:spPr>
            <a:xfrm>
              <a:off x="732208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9" name="object 6119"/>
            <p:cNvSpPr/>
            <p:nvPr/>
          </p:nvSpPr>
          <p:spPr>
            <a:xfrm>
              <a:off x="732208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0" name="object 6120"/>
            <p:cNvSpPr/>
            <p:nvPr/>
          </p:nvSpPr>
          <p:spPr>
            <a:xfrm>
              <a:off x="732208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1" name="object 6121"/>
            <p:cNvSpPr/>
            <p:nvPr/>
          </p:nvSpPr>
          <p:spPr>
            <a:xfrm>
              <a:off x="735007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2" name="object 6122"/>
            <p:cNvSpPr/>
            <p:nvPr/>
          </p:nvSpPr>
          <p:spPr>
            <a:xfrm>
              <a:off x="735007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3" name="object 6123"/>
            <p:cNvSpPr/>
            <p:nvPr/>
          </p:nvSpPr>
          <p:spPr>
            <a:xfrm>
              <a:off x="735007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4" name="object 6124"/>
            <p:cNvSpPr/>
            <p:nvPr/>
          </p:nvSpPr>
          <p:spPr>
            <a:xfrm>
              <a:off x="735007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5" name="object 6125"/>
            <p:cNvSpPr/>
            <p:nvPr/>
          </p:nvSpPr>
          <p:spPr>
            <a:xfrm>
              <a:off x="735007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6" name="object 6126"/>
            <p:cNvSpPr/>
            <p:nvPr/>
          </p:nvSpPr>
          <p:spPr>
            <a:xfrm>
              <a:off x="735007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7" name="object 6127"/>
            <p:cNvSpPr/>
            <p:nvPr/>
          </p:nvSpPr>
          <p:spPr>
            <a:xfrm>
              <a:off x="735007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8" name="object 6128"/>
            <p:cNvSpPr/>
            <p:nvPr/>
          </p:nvSpPr>
          <p:spPr>
            <a:xfrm>
              <a:off x="735007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9" name="object 6129"/>
            <p:cNvSpPr/>
            <p:nvPr/>
          </p:nvSpPr>
          <p:spPr>
            <a:xfrm>
              <a:off x="735007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0" name="object 6130"/>
            <p:cNvSpPr/>
            <p:nvPr/>
          </p:nvSpPr>
          <p:spPr>
            <a:xfrm>
              <a:off x="7374572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1" name="object 6131"/>
            <p:cNvSpPr/>
            <p:nvPr/>
          </p:nvSpPr>
          <p:spPr>
            <a:xfrm>
              <a:off x="737457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2" name="object 6132"/>
            <p:cNvSpPr/>
            <p:nvPr/>
          </p:nvSpPr>
          <p:spPr>
            <a:xfrm>
              <a:off x="737457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3" name="object 6133"/>
            <p:cNvSpPr/>
            <p:nvPr/>
          </p:nvSpPr>
          <p:spPr>
            <a:xfrm>
              <a:off x="737457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4" name="object 6134"/>
            <p:cNvSpPr/>
            <p:nvPr/>
          </p:nvSpPr>
          <p:spPr>
            <a:xfrm>
              <a:off x="737457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5" name="object 6135"/>
            <p:cNvSpPr/>
            <p:nvPr/>
          </p:nvSpPr>
          <p:spPr>
            <a:xfrm>
              <a:off x="737457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6" name="object 6136"/>
            <p:cNvSpPr/>
            <p:nvPr/>
          </p:nvSpPr>
          <p:spPr>
            <a:xfrm>
              <a:off x="737457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7" name="object 6137"/>
            <p:cNvSpPr/>
            <p:nvPr/>
          </p:nvSpPr>
          <p:spPr>
            <a:xfrm>
              <a:off x="737457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8" name="object 6138"/>
            <p:cNvSpPr/>
            <p:nvPr/>
          </p:nvSpPr>
          <p:spPr>
            <a:xfrm>
              <a:off x="737457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9" name="object 6139"/>
            <p:cNvSpPr/>
            <p:nvPr/>
          </p:nvSpPr>
          <p:spPr>
            <a:xfrm>
              <a:off x="737457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0" name="object 6140"/>
            <p:cNvSpPr/>
            <p:nvPr/>
          </p:nvSpPr>
          <p:spPr>
            <a:xfrm>
              <a:off x="740256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1" name="object 6141"/>
            <p:cNvSpPr/>
            <p:nvPr/>
          </p:nvSpPr>
          <p:spPr>
            <a:xfrm>
              <a:off x="740256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2" name="object 6142"/>
            <p:cNvSpPr/>
            <p:nvPr/>
          </p:nvSpPr>
          <p:spPr>
            <a:xfrm>
              <a:off x="740256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3" name="object 6143"/>
            <p:cNvSpPr/>
            <p:nvPr/>
          </p:nvSpPr>
          <p:spPr>
            <a:xfrm>
              <a:off x="740256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4" name="object 6144"/>
            <p:cNvSpPr/>
            <p:nvPr/>
          </p:nvSpPr>
          <p:spPr>
            <a:xfrm>
              <a:off x="740256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5" name="object 6145"/>
            <p:cNvSpPr/>
            <p:nvPr/>
          </p:nvSpPr>
          <p:spPr>
            <a:xfrm>
              <a:off x="740256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6" name="object 6146"/>
            <p:cNvSpPr/>
            <p:nvPr/>
          </p:nvSpPr>
          <p:spPr>
            <a:xfrm>
              <a:off x="740256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7" name="object 6147"/>
            <p:cNvSpPr/>
            <p:nvPr/>
          </p:nvSpPr>
          <p:spPr>
            <a:xfrm>
              <a:off x="740256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8" name="object 6148"/>
            <p:cNvSpPr/>
            <p:nvPr/>
          </p:nvSpPr>
          <p:spPr>
            <a:xfrm>
              <a:off x="740256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9" name="object 6149"/>
            <p:cNvSpPr/>
            <p:nvPr/>
          </p:nvSpPr>
          <p:spPr>
            <a:xfrm>
              <a:off x="7427065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0" name="object 6150"/>
            <p:cNvSpPr/>
            <p:nvPr/>
          </p:nvSpPr>
          <p:spPr>
            <a:xfrm>
              <a:off x="742706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1" name="object 6151"/>
            <p:cNvSpPr/>
            <p:nvPr/>
          </p:nvSpPr>
          <p:spPr>
            <a:xfrm>
              <a:off x="742706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2" name="object 6152"/>
            <p:cNvSpPr/>
            <p:nvPr/>
          </p:nvSpPr>
          <p:spPr>
            <a:xfrm>
              <a:off x="742706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3" name="object 6153"/>
            <p:cNvSpPr/>
            <p:nvPr/>
          </p:nvSpPr>
          <p:spPr>
            <a:xfrm>
              <a:off x="742706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4" name="object 6154"/>
            <p:cNvSpPr/>
            <p:nvPr/>
          </p:nvSpPr>
          <p:spPr>
            <a:xfrm>
              <a:off x="742706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5" name="object 6155"/>
            <p:cNvSpPr/>
            <p:nvPr/>
          </p:nvSpPr>
          <p:spPr>
            <a:xfrm>
              <a:off x="742706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6" name="object 6156"/>
            <p:cNvSpPr/>
            <p:nvPr/>
          </p:nvSpPr>
          <p:spPr>
            <a:xfrm>
              <a:off x="742706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7" name="object 6157"/>
            <p:cNvSpPr/>
            <p:nvPr/>
          </p:nvSpPr>
          <p:spPr>
            <a:xfrm>
              <a:off x="742706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8" name="object 6158"/>
            <p:cNvSpPr/>
            <p:nvPr/>
          </p:nvSpPr>
          <p:spPr>
            <a:xfrm>
              <a:off x="742706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9" name="object 6159"/>
            <p:cNvSpPr/>
            <p:nvPr/>
          </p:nvSpPr>
          <p:spPr>
            <a:xfrm>
              <a:off x="745506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0" name="object 6160"/>
            <p:cNvSpPr/>
            <p:nvPr/>
          </p:nvSpPr>
          <p:spPr>
            <a:xfrm>
              <a:off x="745506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1" name="object 6161"/>
            <p:cNvSpPr/>
            <p:nvPr/>
          </p:nvSpPr>
          <p:spPr>
            <a:xfrm>
              <a:off x="745506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2" name="object 6162"/>
            <p:cNvSpPr/>
            <p:nvPr/>
          </p:nvSpPr>
          <p:spPr>
            <a:xfrm>
              <a:off x="745506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3" name="object 6163"/>
            <p:cNvSpPr/>
            <p:nvPr/>
          </p:nvSpPr>
          <p:spPr>
            <a:xfrm>
              <a:off x="745506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4" name="object 6164"/>
            <p:cNvSpPr/>
            <p:nvPr/>
          </p:nvSpPr>
          <p:spPr>
            <a:xfrm>
              <a:off x="745506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5" name="object 6165"/>
            <p:cNvSpPr/>
            <p:nvPr/>
          </p:nvSpPr>
          <p:spPr>
            <a:xfrm>
              <a:off x="745506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6" name="object 6166"/>
            <p:cNvSpPr/>
            <p:nvPr/>
          </p:nvSpPr>
          <p:spPr>
            <a:xfrm>
              <a:off x="745506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7" name="object 6167"/>
            <p:cNvSpPr/>
            <p:nvPr/>
          </p:nvSpPr>
          <p:spPr>
            <a:xfrm>
              <a:off x="745506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8" name="object 6168"/>
            <p:cNvSpPr/>
            <p:nvPr/>
          </p:nvSpPr>
          <p:spPr>
            <a:xfrm>
              <a:off x="7479558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9" name="object 6169"/>
            <p:cNvSpPr/>
            <p:nvPr/>
          </p:nvSpPr>
          <p:spPr>
            <a:xfrm>
              <a:off x="747955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0" name="object 6170"/>
            <p:cNvSpPr/>
            <p:nvPr/>
          </p:nvSpPr>
          <p:spPr>
            <a:xfrm>
              <a:off x="747955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1" name="object 6171"/>
            <p:cNvSpPr/>
            <p:nvPr/>
          </p:nvSpPr>
          <p:spPr>
            <a:xfrm>
              <a:off x="747955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2" name="object 6172"/>
            <p:cNvSpPr/>
            <p:nvPr/>
          </p:nvSpPr>
          <p:spPr>
            <a:xfrm>
              <a:off x="747955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3" name="object 6173"/>
            <p:cNvSpPr/>
            <p:nvPr/>
          </p:nvSpPr>
          <p:spPr>
            <a:xfrm>
              <a:off x="747955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4" name="object 6174"/>
            <p:cNvSpPr/>
            <p:nvPr/>
          </p:nvSpPr>
          <p:spPr>
            <a:xfrm>
              <a:off x="747955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5" name="object 6175"/>
            <p:cNvSpPr/>
            <p:nvPr/>
          </p:nvSpPr>
          <p:spPr>
            <a:xfrm>
              <a:off x="747955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6" name="object 6176"/>
            <p:cNvSpPr/>
            <p:nvPr/>
          </p:nvSpPr>
          <p:spPr>
            <a:xfrm>
              <a:off x="747955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7" name="object 6177"/>
            <p:cNvSpPr/>
            <p:nvPr/>
          </p:nvSpPr>
          <p:spPr>
            <a:xfrm>
              <a:off x="747955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8" name="object 6178"/>
            <p:cNvSpPr/>
            <p:nvPr/>
          </p:nvSpPr>
          <p:spPr>
            <a:xfrm>
              <a:off x="750755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9" name="object 6179"/>
            <p:cNvSpPr/>
            <p:nvPr/>
          </p:nvSpPr>
          <p:spPr>
            <a:xfrm>
              <a:off x="750755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0" name="object 6180"/>
            <p:cNvSpPr/>
            <p:nvPr/>
          </p:nvSpPr>
          <p:spPr>
            <a:xfrm>
              <a:off x="750755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1" name="object 6181"/>
            <p:cNvSpPr/>
            <p:nvPr/>
          </p:nvSpPr>
          <p:spPr>
            <a:xfrm>
              <a:off x="750755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2" name="object 6182"/>
            <p:cNvSpPr/>
            <p:nvPr/>
          </p:nvSpPr>
          <p:spPr>
            <a:xfrm>
              <a:off x="750755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3" name="object 6183"/>
            <p:cNvSpPr/>
            <p:nvPr/>
          </p:nvSpPr>
          <p:spPr>
            <a:xfrm>
              <a:off x="750755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4" name="object 6184"/>
            <p:cNvSpPr/>
            <p:nvPr/>
          </p:nvSpPr>
          <p:spPr>
            <a:xfrm>
              <a:off x="750755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5" name="object 6185"/>
            <p:cNvSpPr/>
            <p:nvPr/>
          </p:nvSpPr>
          <p:spPr>
            <a:xfrm>
              <a:off x="750755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6" name="object 6186"/>
            <p:cNvSpPr/>
            <p:nvPr/>
          </p:nvSpPr>
          <p:spPr>
            <a:xfrm>
              <a:off x="750755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7" name="object 6187"/>
            <p:cNvSpPr/>
            <p:nvPr/>
          </p:nvSpPr>
          <p:spPr>
            <a:xfrm>
              <a:off x="753205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8" name="object 6188"/>
            <p:cNvSpPr/>
            <p:nvPr/>
          </p:nvSpPr>
          <p:spPr>
            <a:xfrm>
              <a:off x="753205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9" name="object 6189"/>
            <p:cNvSpPr/>
            <p:nvPr/>
          </p:nvSpPr>
          <p:spPr>
            <a:xfrm>
              <a:off x="753205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0" name="object 6190"/>
            <p:cNvSpPr/>
            <p:nvPr/>
          </p:nvSpPr>
          <p:spPr>
            <a:xfrm>
              <a:off x="753205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1" name="object 6191"/>
            <p:cNvSpPr/>
            <p:nvPr/>
          </p:nvSpPr>
          <p:spPr>
            <a:xfrm>
              <a:off x="753205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2" name="object 6192"/>
            <p:cNvSpPr/>
            <p:nvPr/>
          </p:nvSpPr>
          <p:spPr>
            <a:xfrm>
              <a:off x="753205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3" name="object 6193"/>
            <p:cNvSpPr/>
            <p:nvPr/>
          </p:nvSpPr>
          <p:spPr>
            <a:xfrm>
              <a:off x="753205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4" name="object 6194"/>
            <p:cNvSpPr/>
            <p:nvPr/>
          </p:nvSpPr>
          <p:spPr>
            <a:xfrm>
              <a:off x="753205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5" name="object 6195"/>
            <p:cNvSpPr/>
            <p:nvPr/>
          </p:nvSpPr>
          <p:spPr>
            <a:xfrm>
              <a:off x="753205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6" name="object 6196"/>
            <p:cNvSpPr/>
            <p:nvPr/>
          </p:nvSpPr>
          <p:spPr>
            <a:xfrm>
              <a:off x="753205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7" name="object 6197"/>
            <p:cNvSpPr/>
            <p:nvPr/>
          </p:nvSpPr>
          <p:spPr>
            <a:xfrm>
              <a:off x="756004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8" name="object 6198"/>
            <p:cNvSpPr/>
            <p:nvPr/>
          </p:nvSpPr>
          <p:spPr>
            <a:xfrm>
              <a:off x="756004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9" name="object 6199"/>
            <p:cNvSpPr/>
            <p:nvPr/>
          </p:nvSpPr>
          <p:spPr>
            <a:xfrm>
              <a:off x="756004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0" name="object 6200"/>
            <p:cNvSpPr/>
            <p:nvPr/>
          </p:nvSpPr>
          <p:spPr>
            <a:xfrm>
              <a:off x="756004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1" name="object 6201"/>
            <p:cNvSpPr/>
            <p:nvPr/>
          </p:nvSpPr>
          <p:spPr>
            <a:xfrm>
              <a:off x="756004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2" name="object 6202"/>
            <p:cNvSpPr/>
            <p:nvPr/>
          </p:nvSpPr>
          <p:spPr>
            <a:xfrm>
              <a:off x="756004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3" name="object 6203"/>
            <p:cNvSpPr/>
            <p:nvPr/>
          </p:nvSpPr>
          <p:spPr>
            <a:xfrm>
              <a:off x="756004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4" name="object 6204"/>
            <p:cNvSpPr/>
            <p:nvPr/>
          </p:nvSpPr>
          <p:spPr>
            <a:xfrm>
              <a:off x="756004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5" name="object 6205"/>
            <p:cNvSpPr/>
            <p:nvPr/>
          </p:nvSpPr>
          <p:spPr>
            <a:xfrm>
              <a:off x="756004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6" name="object 6206"/>
            <p:cNvSpPr/>
            <p:nvPr/>
          </p:nvSpPr>
          <p:spPr>
            <a:xfrm>
              <a:off x="758454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7" name="object 6207"/>
            <p:cNvSpPr/>
            <p:nvPr/>
          </p:nvSpPr>
          <p:spPr>
            <a:xfrm>
              <a:off x="758454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8" name="object 6208"/>
            <p:cNvSpPr/>
            <p:nvPr/>
          </p:nvSpPr>
          <p:spPr>
            <a:xfrm>
              <a:off x="758454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9" name="object 6209"/>
            <p:cNvSpPr/>
            <p:nvPr/>
          </p:nvSpPr>
          <p:spPr>
            <a:xfrm>
              <a:off x="758454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0" name="object 6210"/>
            <p:cNvSpPr/>
            <p:nvPr/>
          </p:nvSpPr>
          <p:spPr>
            <a:xfrm>
              <a:off x="758454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1" name="object 6211"/>
            <p:cNvSpPr/>
            <p:nvPr/>
          </p:nvSpPr>
          <p:spPr>
            <a:xfrm>
              <a:off x="758454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2" name="object 6212"/>
            <p:cNvSpPr/>
            <p:nvPr/>
          </p:nvSpPr>
          <p:spPr>
            <a:xfrm>
              <a:off x="758454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3" name="object 6213"/>
            <p:cNvSpPr/>
            <p:nvPr/>
          </p:nvSpPr>
          <p:spPr>
            <a:xfrm>
              <a:off x="758454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4" name="object 6214"/>
            <p:cNvSpPr/>
            <p:nvPr/>
          </p:nvSpPr>
          <p:spPr>
            <a:xfrm>
              <a:off x="758454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5" name="object 6215"/>
            <p:cNvSpPr/>
            <p:nvPr/>
          </p:nvSpPr>
          <p:spPr>
            <a:xfrm>
              <a:off x="758454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6" name="object 6216"/>
            <p:cNvSpPr/>
            <p:nvPr/>
          </p:nvSpPr>
          <p:spPr>
            <a:xfrm>
              <a:off x="7610786" y="8433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7" name="object 6217"/>
            <p:cNvSpPr/>
            <p:nvPr/>
          </p:nvSpPr>
          <p:spPr>
            <a:xfrm>
              <a:off x="761253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8" name="object 6218"/>
            <p:cNvSpPr/>
            <p:nvPr/>
          </p:nvSpPr>
          <p:spPr>
            <a:xfrm>
              <a:off x="761253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9" name="object 6219"/>
            <p:cNvSpPr/>
            <p:nvPr/>
          </p:nvSpPr>
          <p:spPr>
            <a:xfrm>
              <a:off x="761253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0" name="object 6220"/>
            <p:cNvSpPr/>
            <p:nvPr/>
          </p:nvSpPr>
          <p:spPr>
            <a:xfrm>
              <a:off x="761253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1" name="object 6221"/>
            <p:cNvSpPr/>
            <p:nvPr/>
          </p:nvSpPr>
          <p:spPr>
            <a:xfrm>
              <a:off x="761253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2" name="object 6222"/>
            <p:cNvSpPr/>
            <p:nvPr/>
          </p:nvSpPr>
          <p:spPr>
            <a:xfrm>
              <a:off x="761253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3" name="object 6223"/>
            <p:cNvSpPr/>
            <p:nvPr/>
          </p:nvSpPr>
          <p:spPr>
            <a:xfrm>
              <a:off x="761253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4" name="object 6224"/>
            <p:cNvSpPr/>
            <p:nvPr/>
          </p:nvSpPr>
          <p:spPr>
            <a:xfrm>
              <a:off x="761253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5" name="object 6225"/>
            <p:cNvSpPr/>
            <p:nvPr/>
          </p:nvSpPr>
          <p:spPr>
            <a:xfrm>
              <a:off x="761253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6" name="object 6226"/>
            <p:cNvSpPr/>
            <p:nvPr/>
          </p:nvSpPr>
          <p:spPr>
            <a:xfrm>
              <a:off x="763703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7" name="object 6227"/>
            <p:cNvSpPr/>
            <p:nvPr/>
          </p:nvSpPr>
          <p:spPr>
            <a:xfrm>
              <a:off x="763703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8" name="object 6228"/>
            <p:cNvSpPr/>
            <p:nvPr/>
          </p:nvSpPr>
          <p:spPr>
            <a:xfrm>
              <a:off x="763703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9" name="object 6229"/>
            <p:cNvSpPr/>
            <p:nvPr/>
          </p:nvSpPr>
          <p:spPr>
            <a:xfrm>
              <a:off x="763703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0" name="object 6230"/>
            <p:cNvSpPr/>
            <p:nvPr/>
          </p:nvSpPr>
          <p:spPr>
            <a:xfrm>
              <a:off x="763703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1" name="object 6231"/>
            <p:cNvSpPr/>
            <p:nvPr/>
          </p:nvSpPr>
          <p:spPr>
            <a:xfrm>
              <a:off x="763703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2" name="object 6232"/>
            <p:cNvSpPr/>
            <p:nvPr/>
          </p:nvSpPr>
          <p:spPr>
            <a:xfrm>
              <a:off x="763703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3" name="object 6233"/>
            <p:cNvSpPr/>
            <p:nvPr/>
          </p:nvSpPr>
          <p:spPr>
            <a:xfrm>
              <a:off x="763703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4" name="object 6234"/>
            <p:cNvSpPr/>
            <p:nvPr/>
          </p:nvSpPr>
          <p:spPr>
            <a:xfrm>
              <a:off x="763703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5" name="object 6235"/>
            <p:cNvSpPr/>
            <p:nvPr/>
          </p:nvSpPr>
          <p:spPr>
            <a:xfrm>
              <a:off x="763703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6" name="object 6236"/>
            <p:cNvSpPr/>
            <p:nvPr/>
          </p:nvSpPr>
          <p:spPr>
            <a:xfrm>
              <a:off x="7665033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7" name="object 6237"/>
            <p:cNvSpPr/>
            <p:nvPr/>
          </p:nvSpPr>
          <p:spPr>
            <a:xfrm>
              <a:off x="766503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8" name="object 6238"/>
            <p:cNvSpPr/>
            <p:nvPr/>
          </p:nvSpPr>
          <p:spPr>
            <a:xfrm>
              <a:off x="766503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9" name="object 6239"/>
            <p:cNvSpPr/>
            <p:nvPr/>
          </p:nvSpPr>
          <p:spPr>
            <a:xfrm>
              <a:off x="766503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0" name="object 6240"/>
            <p:cNvSpPr/>
            <p:nvPr/>
          </p:nvSpPr>
          <p:spPr>
            <a:xfrm>
              <a:off x="766503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1" name="object 6241"/>
            <p:cNvSpPr/>
            <p:nvPr/>
          </p:nvSpPr>
          <p:spPr>
            <a:xfrm>
              <a:off x="766503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2" name="object 6242"/>
            <p:cNvSpPr/>
            <p:nvPr/>
          </p:nvSpPr>
          <p:spPr>
            <a:xfrm>
              <a:off x="766503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3" name="object 6243"/>
            <p:cNvSpPr/>
            <p:nvPr/>
          </p:nvSpPr>
          <p:spPr>
            <a:xfrm>
              <a:off x="766503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4" name="object 6244"/>
            <p:cNvSpPr/>
            <p:nvPr/>
          </p:nvSpPr>
          <p:spPr>
            <a:xfrm>
              <a:off x="766503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5" name="object 6245"/>
            <p:cNvSpPr/>
            <p:nvPr/>
          </p:nvSpPr>
          <p:spPr>
            <a:xfrm>
              <a:off x="766503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6" name="object 6246"/>
            <p:cNvSpPr/>
            <p:nvPr/>
          </p:nvSpPr>
          <p:spPr>
            <a:xfrm>
              <a:off x="768952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7" name="object 6247"/>
            <p:cNvSpPr/>
            <p:nvPr/>
          </p:nvSpPr>
          <p:spPr>
            <a:xfrm>
              <a:off x="768952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8" name="object 6248"/>
            <p:cNvSpPr/>
            <p:nvPr/>
          </p:nvSpPr>
          <p:spPr>
            <a:xfrm>
              <a:off x="768952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9" name="object 6249"/>
            <p:cNvSpPr/>
            <p:nvPr/>
          </p:nvSpPr>
          <p:spPr>
            <a:xfrm>
              <a:off x="768952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0" name="object 6250"/>
            <p:cNvSpPr/>
            <p:nvPr/>
          </p:nvSpPr>
          <p:spPr>
            <a:xfrm>
              <a:off x="768952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1" name="object 6251"/>
            <p:cNvSpPr/>
            <p:nvPr/>
          </p:nvSpPr>
          <p:spPr>
            <a:xfrm>
              <a:off x="768952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2" name="object 6252"/>
            <p:cNvSpPr/>
            <p:nvPr/>
          </p:nvSpPr>
          <p:spPr>
            <a:xfrm>
              <a:off x="768952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3" name="object 6253"/>
            <p:cNvSpPr/>
            <p:nvPr/>
          </p:nvSpPr>
          <p:spPr>
            <a:xfrm>
              <a:off x="768952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4" name="object 6254"/>
            <p:cNvSpPr/>
            <p:nvPr/>
          </p:nvSpPr>
          <p:spPr>
            <a:xfrm>
              <a:off x="768952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5" name="object 6255"/>
            <p:cNvSpPr/>
            <p:nvPr/>
          </p:nvSpPr>
          <p:spPr>
            <a:xfrm>
              <a:off x="768952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6" name="object 6256"/>
            <p:cNvSpPr/>
            <p:nvPr/>
          </p:nvSpPr>
          <p:spPr>
            <a:xfrm>
              <a:off x="7717524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7" name="object 6257"/>
            <p:cNvSpPr/>
            <p:nvPr/>
          </p:nvSpPr>
          <p:spPr>
            <a:xfrm>
              <a:off x="771752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8" name="object 6258"/>
            <p:cNvSpPr/>
            <p:nvPr/>
          </p:nvSpPr>
          <p:spPr>
            <a:xfrm>
              <a:off x="771752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9" name="object 6259"/>
            <p:cNvSpPr/>
            <p:nvPr/>
          </p:nvSpPr>
          <p:spPr>
            <a:xfrm>
              <a:off x="771752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0" name="object 6260"/>
            <p:cNvSpPr/>
            <p:nvPr/>
          </p:nvSpPr>
          <p:spPr>
            <a:xfrm>
              <a:off x="771752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1" name="object 6261"/>
            <p:cNvSpPr/>
            <p:nvPr/>
          </p:nvSpPr>
          <p:spPr>
            <a:xfrm>
              <a:off x="771752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2" name="object 6262"/>
            <p:cNvSpPr/>
            <p:nvPr/>
          </p:nvSpPr>
          <p:spPr>
            <a:xfrm>
              <a:off x="771752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3" name="object 6263"/>
            <p:cNvSpPr/>
            <p:nvPr/>
          </p:nvSpPr>
          <p:spPr>
            <a:xfrm>
              <a:off x="771752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4" name="object 6264"/>
            <p:cNvSpPr/>
            <p:nvPr/>
          </p:nvSpPr>
          <p:spPr>
            <a:xfrm>
              <a:off x="771752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5" name="object 6265"/>
            <p:cNvSpPr/>
            <p:nvPr/>
          </p:nvSpPr>
          <p:spPr>
            <a:xfrm>
              <a:off x="771752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6" name="object 6266"/>
            <p:cNvSpPr/>
            <p:nvPr/>
          </p:nvSpPr>
          <p:spPr>
            <a:xfrm>
              <a:off x="774202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7" name="object 6267"/>
            <p:cNvSpPr/>
            <p:nvPr/>
          </p:nvSpPr>
          <p:spPr>
            <a:xfrm>
              <a:off x="774202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8" name="object 6268"/>
            <p:cNvSpPr/>
            <p:nvPr/>
          </p:nvSpPr>
          <p:spPr>
            <a:xfrm>
              <a:off x="774202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9" name="object 6269"/>
            <p:cNvSpPr/>
            <p:nvPr/>
          </p:nvSpPr>
          <p:spPr>
            <a:xfrm>
              <a:off x="774202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0" name="object 6270"/>
            <p:cNvSpPr/>
            <p:nvPr/>
          </p:nvSpPr>
          <p:spPr>
            <a:xfrm>
              <a:off x="774202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1" name="object 6271"/>
            <p:cNvSpPr/>
            <p:nvPr/>
          </p:nvSpPr>
          <p:spPr>
            <a:xfrm>
              <a:off x="774202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2" name="object 6272"/>
            <p:cNvSpPr/>
            <p:nvPr/>
          </p:nvSpPr>
          <p:spPr>
            <a:xfrm>
              <a:off x="774202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3" name="object 6273"/>
            <p:cNvSpPr/>
            <p:nvPr/>
          </p:nvSpPr>
          <p:spPr>
            <a:xfrm>
              <a:off x="774202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4" name="object 6274"/>
            <p:cNvSpPr/>
            <p:nvPr/>
          </p:nvSpPr>
          <p:spPr>
            <a:xfrm>
              <a:off x="774202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5" name="object 6275"/>
            <p:cNvSpPr/>
            <p:nvPr/>
          </p:nvSpPr>
          <p:spPr>
            <a:xfrm>
              <a:off x="774202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6" name="object 6276"/>
            <p:cNvSpPr/>
            <p:nvPr/>
          </p:nvSpPr>
          <p:spPr>
            <a:xfrm>
              <a:off x="7770017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7" name="object 6277"/>
            <p:cNvSpPr/>
            <p:nvPr/>
          </p:nvSpPr>
          <p:spPr>
            <a:xfrm>
              <a:off x="777001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8" name="object 6278"/>
            <p:cNvSpPr/>
            <p:nvPr/>
          </p:nvSpPr>
          <p:spPr>
            <a:xfrm>
              <a:off x="777001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9" name="object 6279"/>
            <p:cNvSpPr/>
            <p:nvPr/>
          </p:nvSpPr>
          <p:spPr>
            <a:xfrm>
              <a:off x="777001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0" name="object 6280"/>
            <p:cNvSpPr/>
            <p:nvPr/>
          </p:nvSpPr>
          <p:spPr>
            <a:xfrm>
              <a:off x="777001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1" name="object 6281"/>
            <p:cNvSpPr/>
            <p:nvPr/>
          </p:nvSpPr>
          <p:spPr>
            <a:xfrm>
              <a:off x="777001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2" name="object 6282"/>
            <p:cNvSpPr/>
            <p:nvPr/>
          </p:nvSpPr>
          <p:spPr>
            <a:xfrm>
              <a:off x="777001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3" name="object 6283"/>
            <p:cNvSpPr/>
            <p:nvPr/>
          </p:nvSpPr>
          <p:spPr>
            <a:xfrm>
              <a:off x="777001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4" name="object 6284"/>
            <p:cNvSpPr/>
            <p:nvPr/>
          </p:nvSpPr>
          <p:spPr>
            <a:xfrm>
              <a:off x="777001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5" name="object 6285"/>
            <p:cNvSpPr/>
            <p:nvPr/>
          </p:nvSpPr>
          <p:spPr>
            <a:xfrm>
              <a:off x="777001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6" name="object 6286"/>
            <p:cNvSpPr/>
            <p:nvPr/>
          </p:nvSpPr>
          <p:spPr>
            <a:xfrm>
              <a:off x="779451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7" name="object 6287"/>
            <p:cNvSpPr/>
            <p:nvPr/>
          </p:nvSpPr>
          <p:spPr>
            <a:xfrm>
              <a:off x="779451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8" name="object 6288"/>
            <p:cNvSpPr/>
            <p:nvPr/>
          </p:nvSpPr>
          <p:spPr>
            <a:xfrm>
              <a:off x="779451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9" name="object 6289"/>
            <p:cNvSpPr/>
            <p:nvPr/>
          </p:nvSpPr>
          <p:spPr>
            <a:xfrm>
              <a:off x="779451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0" name="object 6290"/>
            <p:cNvSpPr/>
            <p:nvPr/>
          </p:nvSpPr>
          <p:spPr>
            <a:xfrm>
              <a:off x="779451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1" name="object 6291"/>
            <p:cNvSpPr/>
            <p:nvPr/>
          </p:nvSpPr>
          <p:spPr>
            <a:xfrm>
              <a:off x="779451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2" name="object 6292"/>
            <p:cNvSpPr/>
            <p:nvPr/>
          </p:nvSpPr>
          <p:spPr>
            <a:xfrm>
              <a:off x="779451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3" name="object 6293"/>
            <p:cNvSpPr/>
            <p:nvPr/>
          </p:nvSpPr>
          <p:spPr>
            <a:xfrm>
              <a:off x="779451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4" name="object 6294"/>
            <p:cNvSpPr/>
            <p:nvPr/>
          </p:nvSpPr>
          <p:spPr>
            <a:xfrm>
              <a:off x="779451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5" name="object 6295"/>
            <p:cNvSpPr/>
            <p:nvPr/>
          </p:nvSpPr>
          <p:spPr>
            <a:xfrm>
              <a:off x="779451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6" name="object 6296"/>
            <p:cNvSpPr/>
            <p:nvPr/>
          </p:nvSpPr>
          <p:spPr>
            <a:xfrm>
              <a:off x="7822510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7" name="object 6297"/>
            <p:cNvSpPr/>
            <p:nvPr/>
          </p:nvSpPr>
          <p:spPr>
            <a:xfrm>
              <a:off x="782251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8" name="object 6298"/>
            <p:cNvSpPr/>
            <p:nvPr/>
          </p:nvSpPr>
          <p:spPr>
            <a:xfrm>
              <a:off x="782251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9" name="object 6299"/>
            <p:cNvSpPr/>
            <p:nvPr/>
          </p:nvSpPr>
          <p:spPr>
            <a:xfrm>
              <a:off x="782251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0" name="object 6300"/>
            <p:cNvSpPr/>
            <p:nvPr/>
          </p:nvSpPr>
          <p:spPr>
            <a:xfrm>
              <a:off x="782251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1" name="object 6301"/>
            <p:cNvSpPr/>
            <p:nvPr/>
          </p:nvSpPr>
          <p:spPr>
            <a:xfrm>
              <a:off x="782251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2" name="object 6302"/>
            <p:cNvSpPr/>
            <p:nvPr/>
          </p:nvSpPr>
          <p:spPr>
            <a:xfrm>
              <a:off x="782251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3" name="object 6303"/>
            <p:cNvSpPr/>
            <p:nvPr/>
          </p:nvSpPr>
          <p:spPr>
            <a:xfrm>
              <a:off x="782251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4" name="object 6304"/>
            <p:cNvSpPr/>
            <p:nvPr/>
          </p:nvSpPr>
          <p:spPr>
            <a:xfrm>
              <a:off x="782251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5" name="object 6305"/>
            <p:cNvSpPr/>
            <p:nvPr/>
          </p:nvSpPr>
          <p:spPr>
            <a:xfrm>
              <a:off x="782251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6" name="object 6306"/>
            <p:cNvSpPr/>
            <p:nvPr/>
          </p:nvSpPr>
          <p:spPr>
            <a:xfrm>
              <a:off x="784700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7" name="object 6307"/>
            <p:cNvSpPr/>
            <p:nvPr/>
          </p:nvSpPr>
          <p:spPr>
            <a:xfrm>
              <a:off x="784700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8" name="object 6308"/>
            <p:cNvSpPr/>
            <p:nvPr/>
          </p:nvSpPr>
          <p:spPr>
            <a:xfrm>
              <a:off x="784700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9" name="object 6309"/>
            <p:cNvSpPr/>
            <p:nvPr/>
          </p:nvSpPr>
          <p:spPr>
            <a:xfrm>
              <a:off x="784700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0" name="object 6310"/>
            <p:cNvSpPr/>
            <p:nvPr/>
          </p:nvSpPr>
          <p:spPr>
            <a:xfrm>
              <a:off x="784700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1" name="object 6311"/>
            <p:cNvSpPr/>
            <p:nvPr/>
          </p:nvSpPr>
          <p:spPr>
            <a:xfrm>
              <a:off x="784700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2" name="object 6312"/>
            <p:cNvSpPr/>
            <p:nvPr/>
          </p:nvSpPr>
          <p:spPr>
            <a:xfrm>
              <a:off x="784700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3" name="object 6313"/>
            <p:cNvSpPr/>
            <p:nvPr/>
          </p:nvSpPr>
          <p:spPr>
            <a:xfrm>
              <a:off x="784700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4" name="object 6314"/>
            <p:cNvSpPr/>
            <p:nvPr/>
          </p:nvSpPr>
          <p:spPr>
            <a:xfrm>
              <a:off x="784700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5" name="object 6315"/>
            <p:cNvSpPr/>
            <p:nvPr/>
          </p:nvSpPr>
          <p:spPr>
            <a:xfrm>
              <a:off x="784700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6" name="object 6316"/>
            <p:cNvSpPr/>
            <p:nvPr/>
          </p:nvSpPr>
          <p:spPr>
            <a:xfrm>
              <a:off x="7875001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7" name="object 6317"/>
            <p:cNvSpPr/>
            <p:nvPr/>
          </p:nvSpPr>
          <p:spPr>
            <a:xfrm>
              <a:off x="787500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8" name="object 6318"/>
            <p:cNvSpPr/>
            <p:nvPr/>
          </p:nvSpPr>
          <p:spPr>
            <a:xfrm>
              <a:off x="787500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9" name="object 6319"/>
            <p:cNvSpPr/>
            <p:nvPr/>
          </p:nvSpPr>
          <p:spPr>
            <a:xfrm>
              <a:off x="787500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0" name="object 6320"/>
            <p:cNvSpPr/>
            <p:nvPr/>
          </p:nvSpPr>
          <p:spPr>
            <a:xfrm>
              <a:off x="787500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1" name="object 6321"/>
            <p:cNvSpPr/>
            <p:nvPr/>
          </p:nvSpPr>
          <p:spPr>
            <a:xfrm>
              <a:off x="787500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2" name="object 6322"/>
            <p:cNvSpPr/>
            <p:nvPr/>
          </p:nvSpPr>
          <p:spPr>
            <a:xfrm>
              <a:off x="787500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3" name="object 6323"/>
            <p:cNvSpPr/>
            <p:nvPr/>
          </p:nvSpPr>
          <p:spPr>
            <a:xfrm>
              <a:off x="787500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4" name="object 6324"/>
            <p:cNvSpPr/>
            <p:nvPr/>
          </p:nvSpPr>
          <p:spPr>
            <a:xfrm>
              <a:off x="787500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5" name="object 6325"/>
            <p:cNvSpPr/>
            <p:nvPr/>
          </p:nvSpPr>
          <p:spPr>
            <a:xfrm>
              <a:off x="787500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6" name="object 6326"/>
            <p:cNvSpPr/>
            <p:nvPr/>
          </p:nvSpPr>
          <p:spPr>
            <a:xfrm>
              <a:off x="789949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7" name="object 6327"/>
            <p:cNvSpPr/>
            <p:nvPr/>
          </p:nvSpPr>
          <p:spPr>
            <a:xfrm>
              <a:off x="789949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8" name="object 6328"/>
            <p:cNvSpPr/>
            <p:nvPr/>
          </p:nvSpPr>
          <p:spPr>
            <a:xfrm>
              <a:off x="789949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9" name="object 6329"/>
            <p:cNvSpPr/>
            <p:nvPr/>
          </p:nvSpPr>
          <p:spPr>
            <a:xfrm>
              <a:off x="789949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0" name="object 6330"/>
            <p:cNvSpPr/>
            <p:nvPr/>
          </p:nvSpPr>
          <p:spPr>
            <a:xfrm>
              <a:off x="789949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1" name="object 6331"/>
            <p:cNvSpPr/>
            <p:nvPr/>
          </p:nvSpPr>
          <p:spPr>
            <a:xfrm>
              <a:off x="789949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2" name="object 6332"/>
            <p:cNvSpPr/>
            <p:nvPr/>
          </p:nvSpPr>
          <p:spPr>
            <a:xfrm>
              <a:off x="789949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3" name="object 6333"/>
            <p:cNvSpPr/>
            <p:nvPr/>
          </p:nvSpPr>
          <p:spPr>
            <a:xfrm>
              <a:off x="789949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4" name="object 6334"/>
            <p:cNvSpPr/>
            <p:nvPr/>
          </p:nvSpPr>
          <p:spPr>
            <a:xfrm>
              <a:off x="789949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5" name="object 6335"/>
            <p:cNvSpPr/>
            <p:nvPr/>
          </p:nvSpPr>
          <p:spPr>
            <a:xfrm>
              <a:off x="789949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6" name="object 6336"/>
            <p:cNvSpPr/>
            <p:nvPr/>
          </p:nvSpPr>
          <p:spPr>
            <a:xfrm>
              <a:off x="7927494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7" name="object 6337"/>
            <p:cNvSpPr/>
            <p:nvPr/>
          </p:nvSpPr>
          <p:spPr>
            <a:xfrm>
              <a:off x="792749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8" name="object 6338"/>
            <p:cNvSpPr/>
            <p:nvPr/>
          </p:nvSpPr>
          <p:spPr>
            <a:xfrm>
              <a:off x="792749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9" name="object 6339"/>
            <p:cNvSpPr/>
            <p:nvPr/>
          </p:nvSpPr>
          <p:spPr>
            <a:xfrm>
              <a:off x="792749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0" name="object 6340"/>
            <p:cNvSpPr/>
            <p:nvPr/>
          </p:nvSpPr>
          <p:spPr>
            <a:xfrm>
              <a:off x="792749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1" name="object 6341"/>
            <p:cNvSpPr/>
            <p:nvPr/>
          </p:nvSpPr>
          <p:spPr>
            <a:xfrm>
              <a:off x="792749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2" name="object 6342"/>
            <p:cNvSpPr/>
            <p:nvPr/>
          </p:nvSpPr>
          <p:spPr>
            <a:xfrm>
              <a:off x="792749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3" name="object 6343"/>
            <p:cNvSpPr/>
            <p:nvPr/>
          </p:nvSpPr>
          <p:spPr>
            <a:xfrm>
              <a:off x="792749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4" name="object 6344"/>
            <p:cNvSpPr/>
            <p:nvPr/>
          </p:nvSpPr>
          <p:spPr>
            <a:xfrm>
              <a:off x="792749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5" name="object 6345"/>
            <p:cNvSpPr/>
            <p:nvPr/>
          </p:nvSpPr>
          <p:spPr>
            <a:xfrm>
              <a:off x="792749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6" name="object 6346"/>
            <p:cNvSpPr/>
            <p:nvPr/>
          </p:nvSpPr>
          <p:spPr>
            <a:xfrm>
              <a:off x="795199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7" name="object 6347"/>
            <p:cNvSpPr/>
            <p:nvPr/>
          </p:nvSpPr>
          <p:spPr>
            <a:xfrm>
              <a:off x="795199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8" name="object 6348"/>
            <p:cNvSpPr/>
            <p:nvPr/>
          </p:nvSpPr>
          <p:spPr>
            <a:xfrm>
              <a:off x="795199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9" name="object 6349"/>
            <p:cNvSpPr/>
            <p:nvPr/>
          </p:nvSpPr>
          <p:spPr>
            <a:xfrm>
              <a:off x="795199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0" name="object 6350"/>
            <p:cNvSpPr/>
            <p:nvPr/>
          </p:nvSpPr>
          <p:spPr>
            <a:xfrm>
              <a:off x="795199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1" name="object 6351"/>
            <p:cNvSpPr/>
            <p:nvPr/>
          </p:nvSpPr>
          <p:spPr>
            <a:xfrm>
              <a:off x="795199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2" name="object 6352"/>
            <p:cNvSpPr/>
            <p:nvPr/>
          </p:nvSpPr>
          <p:spPr>
            <a:xfrm>
              <a:off x="795199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3" name="object 6353"/>
            <p:cNvSpPr/>
            <p:nvPr/>
          </p:nvSpPr>
          <p:spPr>
            <a:xfrm>
              <a:off x="795199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4" name="object 6354"/>
            <p:cNvSpPr/>
            <p:nvPr/>
          </p:nvSpPr>
          <p:spPr>
            <a:xfrm>
              <a:off x="795199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5" name="object 6355"/>
            <p:cNvSpPr/>
            <p:nvPr/>
          </p:nvSpPr>
          <p:spPr>
            <a:xfrm>
              <a:off x="795199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6" name="object 6356"/>
            <p:cNvSpPr/>
            <p:nvPr/>
          </p:nvSpPr>
          <p:spPr>
            <a:xfrm>
              <a:off x="7979987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7" name="object 6357"/>
            <p:cNvSpPr/>
            <p:nvPr/>
          </p:nvSpPr>
          <p:spPr>
            <a:xfrm>
              <a:off x="797998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8" name="object 6358"/>
            <p:cNvSpPr/>
            <p:nvPr/>
          </p:nvSpPr>
          <p:spPr>
            <a:xfrm>
              <a:off x="797998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9" name="object 6359"/>
            <p:cNvSpPr/>
            <p:nvPr/>
          </p:nvSpPr>
          <p:spPr>
            <a:xfrm>
              <a:off x="797998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0" name="object 6360"/>
            <p:cNvSpPr/>
            <p:nvPr/>
          </p:nvSpPr>
          <p:spPr>
            <a:xfrm>
              <a:off x="797998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1" name="object 6361"/>
            <p:cNvSpPr/>
            <p:nvPr/>
          </p:nvSpPr>
          <p:spPr>
            <a:xfrm>
              <a:off x="797998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2" name="object 6362"/>
            <p:cNvSpPr/>
            <p:nvPr/>
          </p:nvSpPr>
          <p:spPr>
            <a:xfrm>
              <a:off x="797998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3" name="object 6363"/>
            <p:cNvSpPr/>
            <p:nvPr/>
          </p:nvSpPr>
          <p:spPr>
            <a:xfrm>
              <a:off x="797998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4" name="object 6364"/>
            <p:cNvSpPr/>
            <p:nvPr/>
          </p:nvSpPr>
          <p:spPr>
            <a:xfrm>
              <a:off x="797998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5" name="object 6365"/>
            <p:cNvSpPr/>
            <p:nvPr/>
          </p:nvSpPr>
          <p:spPr>
            <a:xfrm>
              <a:off x="797998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6" name="object 6366"/>
            <p:cNvSpPr/>
            <p:nvPr/>
          </p:nvSpPr>
          <p:spPr>
            <a:xfrm>
              <a:off x="800448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7" name="object 6367"/>
            <p:cNvSpPr/>
            <p:nvPr/>
          </p:nvSpPr>
          <p:spPr>
            <a:xfrm>
              <a:off x="800448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8" name="object 6368"/>
            <p:cNvSpPr/>
            <p:nvPr/>
          </p:nvSpPr>
          <p:spPr>
            <a:xfrm>
              <a:off x="800448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9" name="object 6369"/>
            <p:cNvSpPr/>
            <p:nvPr/>
          </p:nvSpPr>
          <p:spPr>
            <a:xfrm>
              <a:off x="800448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0" name="object 6370"/>
            <p:cNvSpPr/>
            <p:nvPr/>
          </p:nvSpPr>
          <p:spPr>
            <a:xfrm>
              <a:off x="800448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1" name="object 6371"/>
            <p:cNvSpPr/>
            <p:nvPr/>
          </p:nvSpPr>
          <p:spPr>
            <a:xfrm>
              <a:off x="800448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2" name="object 6372"/>
            <p:cNvSpPr/>
            <p:nvPr/>
          </p:nvSpPr>
          <p:spPr>
            <a:xfrm>
              <a:off x="800448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3" name="object 6373"/>
            <p:cNvSpPr/>
            <p:nvPr/>
          </p:nvSpPr>
          <p:spPr>
            <a:xfrm>
              <a:off x="800448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4" name="object 6374"/>
            <p:cNvSpPr/>
            <p:nvPr/>
          </p:nvSpPr>
          <p:spPr>
            <a:xfrm>
              <a:off x="800448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5" name="object 6375"/>
            <p:cNvSpPr/>
            <p:nvPr/>
          </p:nvSpPr>
          <p:spPr>
            <a:xfrm>
              <a:off x="800448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6" name="object 6376"/>
            <p:cNvSpPr/>
            <p:nvPr/>
          </p:nvSpPr>
          <p:spPr>
            <a:xfrm>
              <a:off x="8032480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7" name="object 6377"/>
            <p:cNvSpPr/>
            <p:nvPr/>
          </p:nvSpPr>
          <p:spPr>
            <a:xfrm>
              <a:off x="803248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8" name="object 6378"/>
            <p:cNvSpPr/>
            <p:nvPr/>
          </p:nvSpPr>
          <p:spPr>
            <a:xfrm>
              <a:off x="803248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9" name="object 6379"/>
            <p:cNvSpPr/>
            <p:nvPr/>
          </p:nvSpPr>
          <p:spPr>
            <a:xfrm>
              <a:off x="803248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0" name="object 6380"/>
            <p:cNvSpPr/>
            <p:nvPr/>
          </p:nvSpPr>
          <p:spPr>
            <a:xfrm>
              <a:off x="803248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1" name="object 6381"/>
            <p:cNvSpPr/>
            <p:nvPr/>
          </p:nvSpPr>
          <p:spPr>
            <a:xfrm>
              <a:off x="803248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2" name="object 6382"/>
            <p:cNvSpPr/>
            <p:nvPr/>
          </p:nvSpPr>
          <p:spPr>
            <a:xfrm>
              <a:off x="803248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3" name="object 6383"/>
            <p:cNvSpPr/>
            <p:nvPr/>
          </p:nvSpPr>
          <p:spPr>
            <a:xfrm>
              <a:off x="803248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4" name="object 6384"/>
            <p:cNvSpPr/>
            <p:nvPr/>
          </p:nvSpPr>
          <p:spPr>
            <a:xfrm>
              <a:off x="803248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5" name="object 6385"/>
            <p:cNvSpPr/>
            <p:nvPr/>
          </p:nvSpPr>
          <p:spPr>
            <a:xfrm>
              <a:off x="803248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6" name="object 6386"/>
            <p:cNvSpPr/>
            <p:nvPr/>
          </p:nvSpPr>
          <p:spPr>
            <a:xfrm>
              <a:off x="805697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7" name="object 6387"/>
            <p:cNvSpPr/>
            <p:nvPr/>
          </p:nvSpPr>
          <p:spPr>
            <a:xfrm>
              <a:off x="805697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8" name="object 6388"/>
            <p:cNvSpPr/>
            <p:nvPr/>
          </p:nvSpPr>
          <p:spPr>
            <a:xfrm>
              <a:off x="805697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9" name="object 6389"/>
            <p:cNvSpPr/>
            <p:nvPr/>
          </p:nvSpPr>
          <p:spPr>
            <a:xfrm>
              <a:off x="805697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0" name="object 6390"/>
            <p:cNvSpPr/>
            <p:nvPr/>
          </p:nvSpPr>
          <p:spPr>
            <a:xfrm>
              <a:off x="805697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1" name="object 6391"/>
            <p:cNvSpPr/>
            <p:nvPr/>
          </p:nvSpPr>
          <p:spPr>
            <a:xfrm>
              <a:off x="805697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2" name="object 6392"/>
            <p:cNvSpPr/>
            <p:nvPr/>
          </p:nvSpPr>
          <p:spPr>
            <a:xfrm>
              <a:off x="805697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3" name="object 6393"/>
            <p:cNvSpPr/>
            <p:nvPr/>
          </p:nvSpPr>
          <p:spPr>
            <a:xfrm>
              <a:off x="805697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4" name="object 6394"/>
            <p:cNvSpPr/>
            <p:nvPr/>
          </p:nvSpPr>
          <p:spPr>
            <a:xfrm>
              <a:off x="805697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5" name="object 6395"/>
            <p:cNvSpPr/>
            <p:nvPr/>
          </p:nvSpPr>
          <p:spPr>
            <a:xfrm>
              <a:off x="805697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6" name="object 6396"/>
            <p:cNvSpPr/>
            <p:nvPr/>
          </p:nvSpPr>
          <p:spPr>
            <a:xfrm>
              <a:off x="8084973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7" name="object 6397"/>
            <p:cNvSpPr/>
            <p:nvPr/>
          </p:nvSpPr>
          <p:spPr>
            <a:xfrm>
              <a:off x="808497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8" name="object 6398"/>
            <p:cNvSpPr/>
            <p:nvPr/>
          </p:nvSpPr>
          <p:spPr>
            <a:xfrm>
              <a:off x="808497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9" name="object 6399"/>
            <p:cNvSpPr/>
            <p:nvPr/>
          </p:nvSpPr>
          <p:spPr>
            <a:xfrm>
              <a:off x="808497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0" name="object 6400"/>
            <p:cNvSpPr/>
            <p:nvPr/>
          </p:nvSpPr>
          <p:spPr>
            <a:xfrm>
              <a:off x="808497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1" name="object 6401"/>
            <p:cNvSpPr/>
            <p:nvPr/>
          </p:nvSpPr>
          <p:spPr>
            <a:xfrm>
              <a:off x="808497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2" name="object 6402"/>
            <p:cNvSpPr/>
            <p:nvPr/>
          </p:nvSpPr>
          <p:spPr>
            <a:xfrm>
              <a:off x="808497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3" name="object 6403"/>
            <p:cNvSpPr/>
            <p:nvPr/>
          </p:nvSpPr>
          <p:spPr>
            <a:xfrm>
              <a:off x="808497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4" name="object 6404"/>
            <p:cNvSpPr/>
            <p:nvPr/>
          </p:nvSpPr>
          <p:spPr>
            <a:xfrm>
              <a:off x="808497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5" name="object 6405"/>
            <p:cNvSpPr/>
            <p:nvPr/>
          </p:nvSpPr>
          <p:spPr>
            <a:xfrm>
              <a:off x="808497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6" name="object 6406"/>
            <p:cNvSpPr/>
            <p:nvPr/>
          </p:nvSpPr>
          <p:spPr>
            <a:xfrm>
              <a:off x="810946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7" name="object 6407"/>
            <p:cNvSpPr/>
            <p:nvPr/>
          </p:nvSpPr>
          <p:spPr>
            <a:xfrm>
              <a:off x="810946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8" name="object 6408"/>
            <p:cNvSpPr/>
            <p:nvPr/>
          </p:nvSpPr>
          <p:spPr>
            <a:xfrm>
              <a:off x="810946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9" name="object 6409"/>
            <p:cNvSpPr/>
            <p:nvPr/>
          </p:nvSpPr>
          <p:spPr>
            <a:xfrm>
              <a:off x="810946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0" name="object 6410"/>
            <p:cNvSpPr/>
            <p:nvPr/>
          </p:nvSpPr>
          <p:spPr>
            <a:xfrm>
              <a:off x="810946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1" name="object 6411"/>
            <p:cNvSpPr/>
            <p:nvPr/>
          </p:nvSpPr>
          <p:spPr>
            <a:xfrm>
              <a:off x="810946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2" name="object 6412"/>
            <p:cNvSpPr/>
            <p:nvPr/>
          </p:nvSpPr>
          <p:spPr>
            <a:xfrm>
              <a:off x="810946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3" name="object 6413"/>
            <p:cNvSpPr/>
            <p:nvPr/>
          </p:nvSpPr>
          <p:spPr>
            <a:xfrm>
              <a:off x="810946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4" name="object 6414"/>
            <p:cNvSpPr/>
            <p:nvPr/>
          </p:nvSpPr>
          <p:spPr>
            <a:xfrm>
              <a:off x="810946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5" name="object 6415"/>
            <p:cNvSpPr/>
            <p:nvPr/>
          </p:nvSpPr>
          <p:spPr>
            <a:xfrm>
              <a:off x="810946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6" name="object 6416"/>
            <p:cNvSpPr/>
            <p:nvPr/>
          </p:nvSpPr>
          <p:spPr>
            <a:xfrm>
              <a:off x="8137465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7" name="object 6417"/>
            <p:cNvSpPr/>
            <p:nvPr/>
          </p:nvSpPr>
          <p:spPr>
            <a:xfrm>
              <a:off x="813746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8" name="object 6418"/>
            <p:cNvSpPr/>
            <p:nvPr/>
          </p:nvSpPr>
          <p:spPr>
            <a:xfrm>
              <a:off x="813746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9" name="object 6419"/>
            <p:cNvSpPr/>
            <p:nvPr/>
          </p:nvSpPr>
          <p:spPr>
            <a:xfrm>
              <a:off x="813746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0" name="object 6420"/>
            <p:cNvSpPr/>
            <p:nvPr/>
          </p:nvSpPr>
          <p:spPr>
            <a:xfrm>
              <a:off x="813746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1" name="object 6421"/>
            <p:cNvSpPr/>
            <p:nvPr/>
          </p:nvSpPr>
          <p:spPr>
            <a:xfrm>
              <a:off x="813746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2" name="object 6422"/>
            <p:cNvSpPr/>
            <p:nvPr/>
          </p:nvSpPr>
          <p:spPr>
            <a:xfrm>
              <a:off x="813746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3" name="object 6423"/>
            <p:cNvSpPr/>
            <p:nvPr/>
          </p:nvSpPr>
          <p:spPr>
            <a:xfrm>
              <a:off x="813746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4" name="object 6424"/>
            <p:cNvSpPr/>
            <p:nvPr/>
          </p:nvSpPr>
          <p:spPr>
            <a:xfrm>
              <a:off x="813746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5" name="object 6425"/>
            <p:cNvSpPr/>
            <p:nvPr/>
          </p:nvSpPr>
          <p:spPr>
            <a:xfrm>
              <a:off x="813746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6" name="object 6426"/>
            <p:cNvSpPr/>
            <p:nvPr/>
          </p:nvSpPr>
          <p:spPr>
            <a:xfrm>
              <a:off x="816196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7" name="object 6427"/>
            <p:cNvSpPr/>
            <p:nvPr/>
          </p:nvSpPr>
          <p:spPr>
            <a:xfrm>
              <a:off x="816196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8" name="object 6428"/>
            <p:cNvSpPr/>
            <p:nvPr/>
          </p:nvSpPr>
          <p:spPr>
            <a:xfrm>
              <a:off x="816196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9" name="object 6429"/>
            <p:cNvSpPr/>
            <p:nvPr/>
          </p:nvSpPr>
          <p:spPr>
            <a:xfrm>
              <a:off x="816196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0" name="object 6430"/>
            <p:cNvSpPr/>
            <p:nvPr/>
          </p:nvSpPr>
          <p:spPr>
            <a:xfrm>
              <a:off x="816196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1" name="object 6431"/>
            <p:cNvSpPr/>
            <p:nvPr/>
          </p:nvSpPr>
          <p:spPr>
            <a:xfrm>
              <a:off x="816196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2" name="object 6432"/>
            <p:cNvSpPr/>
            <p:nvPr/>
          </p:nvSpPr>
          <p:spPr>
            <a:xfrm>
              <a:off x="816196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3" name="object 6433"/>
            <p:cNvSpPr/>
            <p:nvPr/>
          </p:nvSpPr>
          <p:spPr>
            <a:xfrm>
              <a:off x="816196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4" name="object 6434"/>
            <p:cNvSpPr/>
            <p:nvPr/>
          </p:nvSpPr>
          <p:spPr>
            <a:xfrm>
              <a:off x="816196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5" name="object 6435"/>
            <p:cNvSpPr/>
            <p:nvPr/>
          </p:nvSpPr>
          <p:spPr>
            <a:xfrm>
              <a:off x="816196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6" name="object 6436"/>
            <p:cNvSpPr/>
            <p:nvPr/>
          </p:nvSpPr>
          <p:spPr>
            <a:xfrm>
              <a:off x="8189958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7" name="object 6437"/>
            <p:cNvSpPr/>
            <p:nvPr/>
          </p:nvSpPr>
          <p:spPr>
            <a:xfrm>
              <a:off x="818995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8" name="object 6438"/>
            <p:cNvSpPr/>
            <p:nvPr/>
          </p:nvSpPr>
          <p:spPr>
            <a:xfrm>
              <a:off x="818995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9" name="object 6439"/>
            <p:cNvSpPr/>
            <p:nvPr/>
          </p:nvSpPr>
          <p:spPr>
            <a:xfrm>
              <a:off x="818995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0" name="object 6440"/>
            <p:cNvSpPr/>
            <p:nvPr/>
          </p:nvSpPr>
          <p:spPr>
            <a:xfrm>
              <a:off x="818995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1" name="object 6441"/>
            <p:cNvSpPr/>
            <p:nvPr/>
          </p:nvSpPr>
          <p:spPr>
            <a:xfrm>
              <a:off x="818995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2" name="object 6442"/>
            <p:cNvSpPr/>
            <p:nvPr/>
          </p:nvSpPr>
          <p:spPr>
            <a:xfrm>
              <a:off x="818995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3" name="object 6443"/>
            <p:cNvSpPr/>
            <p:nvPr/>
          </p:nvSpPr>
          <p:spPr>
            <a:xfrm>
              <a:off x="818995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4" name="object 6444"/>
            <p:cNvSpPr/>
            <p:nvPr/>
          </p:nvSpPr>
          <p:spPr>
            <a:xfrm>
              <a:off x="818995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5" name="object 6445"/>
            <p:cNvSpPr/>
            <p:nvPr/>
          </p:nvSpPr>
          <p:spPr>
            <a:xfrm>
              <a:off x="818995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6" name="object 6446"/>
            <p:cNvSpPr/>
            <p:nvPr/>
          </p:nvSpPr>
          <p:spPr>
            <a:xfrm>
              <a:off x="821445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7" name="object 6447"/>
            <p:cNvSpPr/>
            <p:nvPr/>
          </p:nvSpPr>
          <p:spPr>
            <a:xfrm>
              <a:off x="821445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8" name="object 6448"/>
            <p:cNvSpPr/>
            <p:nvPr/>
          </p:nvSpPr>
          <p:spPr>
            <a:xfrm>
              <a:off x="821445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9" name="object 6449"/>
            <p:cNvSpPr/>
            <p:nvPr/>
          </p:nvSpPr>
          <p:spPr>
            <a:xfrm>
              <a:off x="821445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0" name="object 6450"/>
            <p:cNvSpPr/>
            <p:nvPr/>
          </p:nvSpPr>
          <p:spPr>
            <a:xfrm>
              <a:off x="821445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1" name="object 6451"/>
            <p:cNvSpPr/>
            <p:nvPr/>
          </p:nvSpPr>
          <p:spPr>
            <a:xfrm>
              <a:off x="821445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2" name="object 6452"/>
            <p:cNvSpPr/>
            <p:nvPr/>
          </p:nvSpPr>
          <p:spPr>
            <a:xfrm>
              <a:off x="821445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3" name="object 6453"/>
            <p:cNvSpPr/>
            <p:nvPr/>
          </p:nvSpPr>
          <p:spPr>
            <a:xfrm>
              <a:off x="821445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4" name="object 6454"/>
            <p:cNvSpPr/>
            <p:nvPr/>
          </p:nvSpPr>
          <p:spPr>
            <a:xfrm>
              <a:off x="821445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5" name="object 6455"/>
            <p:cNvSpPr/>
            <p:nvPr/>
          </p:nvSpPr>
          <p:spPr>
            <a:xfrm>
              <a:off x="821445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6" name="object 6456"/>
            <p:cNvSpPr/>
            <p:nvPr/>
          </p:nvSpPr>
          <p:spPr>
            <a:xfrm>
              <a:off x="8242449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7" name="object 6457"/>
            <p:cNvSpPr/>
            <p:nvPr/>
          </p:nvSpPr>
          <p:spPr>
            <a:xfrm>
              <a:off x="824244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8" name="object 6458"/>
            <p:cNvSpPr/>
            <p:nvPr/>
          </p:nvSpPr>
          <p:spPr>
            <a:xfrm>
              <a:off x="824244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9" name="object 6459"/>
            <p:cNvSpPr/>
            <p:nvPr/>
          </p:nvSpPr>
          <p:spPr>
            <a:xfrm>
              <a:off x="824244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0" name="object 6460"/>
            <p:cNvSpPr/>
            <p:nvPr/>
          </p:nvSpPr>
          <p:spPr>
            <a:xfrm>
              <a:off x="824244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1" name="object 6461"/>
            <p:cNvSpPr/>
            <p:nvPr/>
          </p:nvSpPr>
          <p:spPr>
            <a:xfrm>
              <a:off x="824244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2" name="object 6462"/>
            <p:cNvSpPr/>
            <p:nvPr/>
          </p:nvSpPr>
          <p:spPr>
            <a:xfrm>
              <a:off x="824244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3" name="object 6463"/>
            <p:cNvSpPr/>
            <p:nvPr/>
          </p:nvSpPr>
          <p:spPr>
            <a:xfrm>
              <a:off x="824244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4" name="object 6464"/>
            <p:cNvSpPr/>
            <p:nvPr/>
          </p:nvSpPr>
          <p:spPr>
            <a:xfrm>
              <a:off x="824244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5" name="object 6465"/>
            <p:cNvSpPr/>
            <p:nvPr/>
          </p:nvSpPr>
          <p:spPr>
            <a:xfrm>
              <a:off x="824244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6" name="object 6466"/>
            <p:cNvSpPr/>
            <p:nvPr/>
          </p:nvSpPr>
          <p:spPr>
            <a:xfrm>
              <a:off x="826694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7" name="object 6467"/>
            <p:cNvSpPr/>
            <p:nvPr/>
          </p:nvSpPr>
          <p:spPr>
            <a:xfrm>
              <a:off x="826694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8" name="object 6468"/>
            <p:cNvSpPr/>
            <p:nvPr/>
          </p:nvSpPr>
          <p:spPr>
            <a:xfrm>
              <a:off x="826694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9" name="object 6469"/>
            <p:cNvSpPr/>
            <p:nvPr/>
          </p:nvSpPr>
          <p:spPr>
            <a:xfrm>
              <a:off x="826694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0" name="object 6470"/>
            <p:cNvSpPr/>
            <p:nvPr/>
          </p:nvSpPr>
          <p:spPr>
            <a:xfrm>
              <a:off x="826694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1" name="object 6471"/>
            <p:cNvSpPr/>
            <p:nvPr/>
          </p:nvSpPr>
          <p:spPr>
            <a:xfrm>
              <a:off x="826694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2" name="object 6472"/>
            <p:cNvSpPr/>
            <p:nvPr/>
          </p:nvSpPr>
          <p:spPr>
            <a:xfrm>
              <a:off x="826694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3" name="object 6473"/>
            <p:cNvSpPr/>
            <p:nvPr/>
          </p:nvSpPr>
          <p:spPr>
            <a:xfrm>
              <a:off x="826694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4" name="object 6474"/>
            <p:cNvSpPr/>
            <p:nvPr/>
          </p:nvSpPr>
          <p:spPr>
            <a:xfrm>
              <a:off x="826694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5" name="object 6475"/>
            <p:cNvSpPr/>
            <p:nvPr/>
          </p:nvSpPr>
          <p:spPr>
            <a:xfrm>
              <a:off x="826694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6" name="object 6476"/>
            <p:cNvSpPr/>
            <p:nvPr/>
          </p:nvSpPr>
          <p:spPr>
            <a:xfrm>
              <a:off x="8294942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7" name="object 6477"/>
            <p:cNvSpPr/>
            <p:nvPr/>
          </p:nvSpPr>
          <p:spPr>
            <a:xfrm>
              <a:off x="829494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8" name="object 6478"/>
            <p:cNvSpPr/>
            <p:nvPr/>
          </p:nvSpPr>
          <p:spPr>
            <a:xfrm>
              <a:off x="829494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9" name="object 6479"/>
            <p:cNvSpPr/>
            <p:nvPr/>
          </p:nvSpPr>
          <p:spPr>
            <a:xfrm>
              <a:off x="829494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0" name="object 6480"/>
            <p:cNvSpPr/>
            <p:nvPr/>
          </p:nvSpPr>
          <p:spPr>
            <a:xfrm>
              <a:off x="829494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1" name="object 6481"/>
            <p:cNvSpPr/>
            <p:nvPr/>
          </p:nvSpPr>
          <p:spPr>
            <a:xfrm>
              <a:off x="829494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2" name="object 6482"/>
            <p:cNvSpPr/>
            <p:nvPr/>
          </p:nvSpPr>
          <p:spPr>
            <a:xfrm>
              <a:off x="829494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3" name="object 6483"/>
            <p:cNvSpPr/>
            <p:nvPr/>
          </p:nvSpPr>
          <p:spPr>
            <a:xfrm>
              <a:off x="829494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4" name="object 6484"/>
            <p:cNvSpPr/>
            <p:nvPr/>
          </p:nvSpPr>
          <p:spPr>
            <a:xfrm>
              <a:off x="829494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5" name="object 6485"/>
            <p:cNvSpPr/>
            <p:nvPr/>
          </p:nvSpPr>
          <p:spPr>
            <a:xfrm>
              <a:off x="829494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6" name="object 6486"/>
            <p:cNvSpPr/>
            <p:nvPr/>
          </p:nvSpPr>
          <p:spPr>
            <a:xfrm>
              <a:off x="831943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7" name="object 6487"/>
            <p:cNvSpPr/>
            <p:nvPr/>
          </p:nvSpPr>
          <p:spPr>
            <a:xfrm>
              <a:off x="831943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8" name="object 6488"/>
            <p:cNvSpPr/>
            <p:nvPr/>
          </p:nvSpPr>
          <p:spPr>
            <a:xfrm>
              <a:off x="831943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9" name="object 6489"/>
            <p:cNvSpPr/>
            <p:nvPr/>
          </p:nvSpPr>
          <p:spPr>
            <a:xfrm>
              <a:off x="831943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0" name="object 6490"/>
            <p:cNvSpPr/>
            <p:nvPr/>
          </p:nvSpPr>
          <p:spPr>
            <a:xfrm>
              <a:off x="831943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1" name="object 6491"/>
            <p:cNvSpPr/>
            <p:nvPr/>
          </p:nvSpPr>
          <p:spPr>
            <a:xfrm>
              <a:off x="831943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2" name="object 6492"/>
            <p:cNvSpPr/>
            <p:nvPr/>
          </p:nvSpPr>
          <p:spPr>
            <a:xfrm>
              <a:off x="831943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3" name="object 6493"/>
            <p:cNvSpPr/>
            <p:nvPr/>
          </p:nvSpPr>
          <p:spPr>
            <a:xfrm>
              <a:off x="831943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4" name="object 6494"/>
            <p:cNvSpPr/>
            <p:nvPr/>
          </p:nvSpPr>
          <p:spPr>
            <a:xfrm>
              <a:off x="831943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5" name="object 6495"/>
            <p:cNvSpPr/>
            <p:nvPr/>
          </p:nvSpPr>
          <p:spPr>
            <a:xfrm>
              <a:off x="831943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6" name="object 6496"/>
            <p:cNvSpPr/>
            <p:nvPr/>
          </p:nvSpPr>
          <p:spPr>
            <a:xfrm>
              <a:off x="8347435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7" name="object 6497"/>
            <p:cNvSpPr/>
            <p:nvPr/>
          </p:nvSpPr>
          <p:spPr>
            <a:xfrm>
              <a:off x="834743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8" name="object 6498"/>
            <p:cNvSpPr/>
            <p:nvPr/>
          </p:nvSpPr>
          <p:spPr>
            <a:xfrm>
              <a:off x="834743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9" name="object 6499"/>
            <p:cNvSpPr/>
            <p:nvPr/>
          </p:nvSpPr>
          <p:spPr>
            <a:xfrm>
              <a:off x="834743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0" name="object 6500"/>
            <p:cNvSpPr/>
            <p:nvPr/>
          </p:nvSpPr>
          <p:spPr>
            <a:xfrm>
              <a:off x="834743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1" name="object 6501"/>
            <p:cNvSpPr/>
            <p:nvPr/>
          </p:nvSpPr>
          <p:spPr>
            <a:xfrm>
              <a:off x="834743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2" name="object 6502"/>
            <p:cNvSpPr/>
            <p:nvPr/>
          </p:nvSpPr>
          <p:spPr>
            <a:xfrm>
              <a:off x="834743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3" name="object 6503"/>
            <p:cNvSpPr/>
            <p:nvPr/>
          </p:nvSpPr>
          <p:spPr>
            <a:xfrm>
              <a:off x="834743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4" name="object 6504"/>
            <p:cNvSpPr/>
            <p:nvPr/>
          </p:nvSpPr>
          <p:spPr>
            <a:xfrm>
              <a:off x="834743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5" name="object 6505"/>
            <p:cNvSpPr/>
            <p:nvPr/>
          </p:nvSpPr>
          <p:spPr>
            <a:xfrm>
              <a:off x="834743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6" name="object 6506"/>
            <p:cNvSpPr/>
            <p:nvPr/>
          </p:nvSpPr>
          <p:spPr>
            <a:xfrm>
              <a:off x="837193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7" name="object 6507"/>
            <p:cNvSpPr/>
            <p:nvPr/>
          </p:nvSpPr>
          <p:spPr>
            <a:xfrm>
              <a:off x="837193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8" name="object 6508"/>
            <p:cNvSpPr/>
            <p:nvPr/>
          </p:nvSpPr>
          <p:spPr>
            <a:xfrm>
              <a:off x="837193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9" name="object 6509"/>
            <p:cNvSpPr/>
            <p:nvPr/>
          </p:nvSpPr>
          <p:spPr>
            <a:xfrm>
              <a:off x="837193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0" name="object 6510"/>
            <p:cNvSpPr/>
            <p:nvPr/>
          </p:nvSpPr>
          <p:spPr>
            <a:xfrm>
              <a:off x="837193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1" name="object 6511"/>
            <p:cNvSpPr/>
            <p:nvPr/>
          </p:nvSpPr>
          <p:spPr>
            <a:xfrm>
              <a:off x="837193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2" name="object 6512"/>
            <p:cNvSpPr/>
            <p:nvPr/>
          </p:nvSpPr>
          <p:spPr>
            <a:xfrm>
              <a:off x="837193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3" name="object 6513"/>
            <p:cNvSpPr/>
            <p:nvPr/>
          </p:nvSpPr>
          <p:spPr>
            <a:xfrm>
              <a:off x="837193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4" name="object 6514"/>
            <p:cNvSpPr/>
            <p:nvPr/>
          </p:nvSpPr>
          <p:spPr>
            <a:xfrm>
              <a:off x="837193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5" name="object 6515"/>
            <p:cNvSpPr/>
            <p:nvPr/>
          </p:nvSpPr>
          <p:spPr>
            <a:xfrm>
              <a:off x="837193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6" name="object 6516"/>
            <p:cNvSpPr/>
            <p:nvPr/>
          </p:nvSpPr>
          <p:spPr>
            <a:xfrm>
              <a:off x="839992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7" name="object 6517"/>
            <p:cNvSpPr/>
            <p:nvPr/>
          </p:nvSpPr>
          <p:spPr>
            <a:xfrm>
              <a:off x="839992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8" name="object 6518"/>
            <p:cNvSpPr/>
            <p:nvPr/>
          </p:nvSpPr>
          <p:spPr>
            <a:xfrm>
              <a:off x="839992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9" name="object 6519"/>
            <p:cNvSpPr/>
            <p:nvPr/>
          </p:nvSpPr>
          <p:spPr>
            <a:xfrm>
              <a:off x="839992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0" name="object 6520"/>
            <p:cNvSpPr/>
            <p:nvPr/>
          </p:nvSpPr>
          <p:spPr>
            <a:xfrm>
              <a:off x="839992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1" name="object 6521"/>
            <p:cNvSpPr/>
            <p:nvPr/>
          </p:nvSpPr>
          <p:spPr>
            <a:xfrm>
              <a:off x="839992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2" name="object 6522"/>
            <p:cNvSpPr/>
            <p:nvPr/>
          </p:nvSpPr>
          <p:spPr>
            <a:xfrm>
              <a:off x="839992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3" name="object 6523"/>
            <p:cNvSpPr/>
            <p:nvPr/>
          </p:nvSpPr>
          <p:spPr>
            <a:xfrm>
              <a:off x="839992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4" name="object 6524"/>
            <p:cNvSpPr/>
            <p:nvPr/>
          </p:nvSpPr>
          <p:spPr>
            <a:xfrm>
              <a:off x="839992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5" name="object 6525"/>
            <p:cNvSpPr/>
            <p:nvPr/>
          </p:nvSpPr>
          <p:spPr>
            <a:xfrm>
              <a:off x="839992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6" name="object 6526"/>
            <p:cNvSpPr/>
            <p:nvPr/>
          </p:nvSpPr>
          <p:spPr>
            <a:xfrm>
              <a:off x="8422671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7" name="object 6527"/>
            <p:cNvSpPr/>
            <p:nvPr/>
          </p:nvSpPr>
          <p:spPr>
            <a:xfrm>
              <a:off x="842442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8" name="object 6528"/>
            <p:cNvSpPr/>
            <p:nvPr/>
          </p:nvSpPr>
          <p:spPr>
            <a:xfrm>
              <a:off x="842442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9" name="object 6529"/>
            <p:cNvSpPr/>
            <p:nvPr/>
          </p:nvSpPr>
          <p:spPr>
            <a:xfrm>
              <a:off x="842442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0" name="object 6530"/>
            <p:cNvSpPr/>
            <p:nvPr/>
          </p:nvSpPr>
          <p:spPr>
            <a:xfrm>
              <a:off x="842442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1" name="object 6531"/>
            <p:cNvSpPr/>
            <p:nvPr/>
          </p:nvSpPr>
          <p:spPr>
            <a:xfrm>
              <a:off x="842442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2" name="object 6532"/>
            <p:cNvSpPr/>
            <p:nvPr/>
          </p:nvSpPr>
          <p:spPr>
            <a:xfrm>
              <a:off x="842442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3" name="object 6533"/>
            <p:cNvSpPr/>
            <p:nvPr/>
          </p:nvSpPr>
          <p:spPr>
            <a:xfrm>
              <a:off x="842442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4" name="object 6534"/>
            <p:cNvSpPr/>
            <p:nvPr/>
          </p:nvSpPr>
          <p:spPr>
            <a:xfrm>
              <a:off x="842442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5" name="object 6535"/>
            <p:cNvSpPr/>
            <p:nvPr/>
          </p:nvSpPr>
          <p:spPr>
            <a:xfrm>
              <a:off x="842442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6" name="object 6536"/>
            <p:cNvSpPr/>
            <p:nvPr/>
          </p:nvSpPr>
          <p:spPr>
            <a:xfrm>
              <a:off x="842442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7" name="object 6537"/>
            <p:cNvSpPr/>
            <p:nvPr/>
          </p:nvSpPr>
          <p:spPr>
            <a:xfrm>
              <a:off x="845242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8" name="object 6538"/>
            <p:cNvSpPr/>
            <p:nvPr/>
          </p:nvSpPr>
          <p:spPr>
            <a:xfrm>
              <a:off x="845242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9" name="object 6539"/>
            <p:cNvSpPr/>
            <p:nvPr/>
          </p:nvSpPr>
          <p:spPr>
            <a:xfrm>
              <a:off x="845242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0" name="object 6540"/>
            <p:cNvSpPr/>
            <p:nvPr/>
          </p:nvSpPr>
          <p:spPr>
            <a:xfrm>
              <a:off x="845242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1" name="object 6541"/>
            <p:cNvSpPr/>
            <p:nvPr/>
          </p:nvSpPr>
          <p:spPr>
            <a:xfrm>
              <a:off x="845242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2" name="object 6542"/>
            <p:cNvSpPr/>
            <p:nvPr/>
          </p:nvSpPr>
          <p:spPr>
            <a:xfrm>
              <a:off x="845242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3" name="object 6543"/>
            <p:cNvSpPr/>
            <p:nvPr/>
          </p:nvSpPr>
          <p:spPr>
            <a:xfrm>
              <a:off x="845242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4" name="object 6544"/>
            <p:cNvSpPr/>
            <p:nvPr/>
          </p:nvSpPr>
          <p:spPr>
            <a:xfrm>
              <a:off x="845242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5" name="object 6545"/>
            <p:cNvSpPr/>
            <p:nvPr/>
          </p:nvSpPr>
          <p:spPr>
            <a:xfrm>
              <a:off x="845242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6" name="object 6546"/>
            <p:cNvSpPr/>
            <p:nvPr/>
          </p:nvSpPr>
          <p:spPr>
            <a:xfrm>
              <a:off x="845242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7" name="object 6547"/>
            <p:cNvSpPr/>
            <p:nvPr/>
          </p:nvSpPr>
          <p:spPr>
            <a:xfrm>
              <a:off x="8475164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8" name="object 6548"/>
            <p:cNvSpPr/>
            <p:nvPr/>
          </p:nvSpPr>
          <p:spPr>
            <a:xfrm>
              <a:off x="847691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9" name="object 6549"/>
            <p:cNvSpPr/>
            <p:nvPr/>
          </p:nvSpPr>
          <p:spPr>
            <a:xfrm>
              <a:off x="847691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0" name="object 6550"/>
            <p:cNvSpPr/>
            <p:nvPr/>
          </p:nvSpPr>
          <p:spPr>
            <a:xfrm>
              <a:off x="847691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1" name="object 6551"/>
            <p:cNvSpPr/>
            <p:nvPr/>
          </p:nvSpPr>
          <p:spPr>
            <a:xfrm>
              <a:off x="847691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2" name="object 6552"/>
            <p:cNvSpPr/>
            <p:nvPr/>
          </p:nvSpPr>
          <p:spPr>
            <a:xfrm>
              <a:off x="847691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3" name="object 6553"/>
            <p:cNvSpPr/>
            <p:nvPr/>
          </p:nvSpPr>
          <p:spPr>
            <a:xfrm>
              <a:off x="847691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4" name="object 6554"/>
            <p:cNvSpPr/>
            <p:nvPr/>
          </p:nvSpPr>
          <p:spPr>
            <a:xfrm>
              <a:off x="847691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5" name="object 6555"/>
            <p:cNvSpPr/>
            <p:nvPr/>
          </p:nvSpPr>
          <p:spPr>
            <a:xfrm>
              <a:off x="847691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6" name="object 6556"/>
            <p:cNvSpPr/>
            <p:nvPr/>
          </p:nvSpPr>
          <p:spPr>
            <a:xfrm>
              <a:off x="847691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7" name="object 6557"/>
            <p:cNvSpPr/>
            <p:nvPr/>
          </p:nvSpPr>
          <p:spPr>
            <a:xfrm>
              <a:off x="847691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8" name="object 6558"/>
            <p:cNvSpPr/>
            <p:nvPr/>
          </p:nvSpPr>
          <p:spPr>
            <a:xfrm>
              <a:off x="850491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9" name="object 6559"/>
            <p:cNvSpPr/>
            <p:nvPr/>
          </p:nvSpPr>
          <p:spPr>
            <a:xfrm>
              <a:off x="850491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0" name="object 6560"/>
            <p:cNvSpPr/>
            <p:nvPr/>
          </p:nvSpPr>
          <p:spPr>
            <a:xfrm>
              <a:off x="850491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1" name="object 6561"/>
            <p:cNvSpPr/>
            <p:nvPr/>
          </p:nvSpPr>
          <p:spPr>
            <a:xfrm>
              <a:off x="850491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2" name="object 6562"/>
            <p:cNvSpPr/>
            <p:nvPr/>
          </p:nvSpPr>
          <p:spPr>
            <a:xfrm>
              <a:off x="850491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3" name="object 6563"/>
            <p:cNvSpPr/>
            <p:nvPr/>
          </p:nvSpPr>
          <p:spPr>
            <a:xfrm>
              <a:off x="850491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4" name="object 6564"/>
            <p:cNvSpPr/>
            <p:nvPr/>
          </p:nvSpPr>
          <p:spPr>
            <a:xfrm>
              <a:off x="850491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5" name="object 6565"/>
            <p:cNvSpPr/>
            <p:nvPr/>
          </p:nvSpPr>
          <p:spPr>
            <a:xfrm>
              <a:off x="850491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6" name="object 6566"/>
            <p:cNvSpPr/>
            <p:nvPr/>
          </p:nvSpPr>
          <p:spPr>
            <a:xfrm>
              <a:off x="850491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7" name="object 6567"/>
            <p:cNvSpPr/>
            <p:nvPr/>
          </p:nvSpPr>
          <p:spPr>
            <a:xfrm>
              <a:off x="850491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8" name="object 6568"/>
            <p:cNvSpPr/>
            <p:nvPr/>
          </p:nvSpPr>
          <p:spPr>
            <a:xfrm>
              <a:off x="8529409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9" name="object 6569"/>
            <p:cNvSpPr/>
            <p:nvPr/>
          </p:nvSpPr>
          <p:spPr>
            <a:xfrm>
              <a:off x="852940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0" name="object 6570"/>
            <p:cNvSpPr/>
            <p:nvPr/>
          </p:nvSpPr>
          <p:spPr>
            <a:xfrm>
              <a:off x="852940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1" name="object 6571"/>
            <p:cNvSpPr/>
            <p:nvPr/>
          </p:nvSpPr>
          <p:spPr>
            <a:xfrm>
              <a:off x="852940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2" name="object 6572"/>
            <p:cNvSpPr/>
            <p:nvPr/>
          </p:nvSpPr>
          <p:spPr>
            <a:xfrm>
              <a:off x="852940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3" name="object 6573"/>
            <p:cNvSpPr/>
            <p:nvPr/>
          </p:nvSpPr>
          <p:spPr>
            <a:xfrm>
              <a:off x="852940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4" name="object 6574"/>
            <p:cNvSpPr/>
            <p:nvPr/>
          </p:nvSpPr>
          <p:spPr>
            <a:xfrm>
              <a:off x="852940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5" name="object 6575"/>
            <p:cNvSpPr/>
            <p:nvPr/>
          </p:nvSpPr>
          <p:spPr>
            <a:xfrm>
              <a:off x="852940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6" name="object 6576"/>
            <p:cNvSpPr/>
            <p:nvPr/>
          </p:nvSpPr>
          <p:spPr>
            <a:xfrm>
              <a:off x="852940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7" name="object 6577"/>
            <p:cNvSpPr/>
            <p:nvPr/>
          </p:nvSpPr>
          <p:spPr>
            <a:xfrm>
              <a:off x="852940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8" name="object 6578"/>
            <p:cNvSpPr/>
            <p:nvPr/>
          </p:nvSpPr>
          <p:spPr>
            <a:xfrm>
              <a:off x="852940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9" name="object 6579"/>
            <p:cNvSpPr/>
            <p:nvPr/>
          </p:nvSpPr>
          <p:spPr>
            <a:xfrm>
              <a:off x="855740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0" name="object 6580"/>
            <p:cNvSpPr/>
            <p:nvPr/>
          </p:nvSpPr>
          <p:spPr>
            <a:xfrm>
              <a:off x="855740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1" name="object 6581"/>
            <p:cNvSpPr/>
            <p:nvPr/>
          </p:nvSpPr>
          <p:spPr>
            <a:xfrm>
              <a:off x="855740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2" name="object 6582"/>
            <p:cNvSpPr/>
            <p:nvPr/>
          </p:nvSpPr>
          <p:spPr>
            <a:xfrm>
              <a:off x="855740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3" name="object 6583"/>
            <p:cNvSpPr/>
            <p:nvPr/>
          </p:nvSpPr>
          <p:spPr>
            <a:xfrm>
              <a:off x="855740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4" name="object 6584"/>
            <p:cNvSpPr/>
            <p:nvPr/>
          </p:nvSpPr>
          <p:spPr>
            <a:xfrm>
              <a:off x="855740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5" name="object 6585"/>
            <p:cNvSpPr/>
            <p:nvPr/>
          </p:nvSpPr>
          <p:spPr>
            <a:xfrm>
              <a:off x="855740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6" name="object 6586"/>
            <p:cNvSpPr/>
            <p:nvPr/>
          </p:nvSpPr>
          <p:spPr>
            <a:xfrm>
              <a:off x="855740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7" name="object 6587"/>
            <p:cNvSpPr/>
            <p:nvPr/>
          </p:nvSpPr>
          <p:spPr>
            <a:xfrm>
              <a:off x="855740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8" name="object 6588"/>
            <p:cNvSpPr/>
            <p:nvPr/>
          </p:nvSpPr>
          <p:spPr>
            <a:xfrm>
              <a:off x="855740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89" name="object 6589"/>
            <p:cNvSpPr/>
            <p:nvPr/>
          </p:nvSpPr>
          <p:spPr>
            <a:xfrm>
              <a:off x="8581902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0" name="object 6590"/>
            <p:cNvSpPr/>
            <p:nvPr/>
          </p:nvSpPr>
          <p:spPr>
            <a:xfrm>
              <a:off x="858190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1" name="object 6591"/>
            <p:cNvSpPr/>
            <p:nvPr/>
          </p:nvSpPr>
          <p:spPr>
            <a:xfrm>
              <a:off x="858190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2" name="object 6592"/>
            <p:cNvSpPr/>
            <p:nvPr/>
          </p:nvSpPr>
          <p:spPr>
            <a:xfrm>
              <a:off x="858190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3" name="object 6593"/>
            <p:cNvSpPr/>
            <p:nvPr/>
          </p:nvSpPr>
          <p:spPr>
            <a:xfrm>
              <a:off x="858190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4" name="object 6594"/>
            <p:cNvSpPr/>
            <p:nvPr/>
          </p:nvSpPr>
          <p:spPr>
            <a:xfrm>
              <a:off x="858190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5" name="object 6595"/>
            <p:cNvSpPr/>
            <p:nvPr/>
          </p:nvSpPr>
          <p:spPr>
            <a:xfrm>
              <a:off x="858190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6" name="object 6596"/>
            <p:cNvSpPr/>
            <p:nvPr/>
          </p:nvSpPr>
          <p:spPr>
            <a:xfrm>
              <a:off x="858190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7" name="object 6597"/>
            <p:cNvSpPr/>
            <p:nvPr/>
          </p:nvSpPr>
          <p:spPr>
            <a:xfrm>
              <a:off x="858190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8" name="object 6598"/>
            <p:cNvSpPr/>
            <p:nvPr/>
          </p:nvSpPr>
          <p:spPr>
            <a:xfrm>
              <a:off x="858190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99" name="object 6599"/>
            <p:cNvSpPr/>
            <p:nvPr/>
          </p:nvSpPr>
          <p:spPr>
            <a:xfrm>
              <a:off x="858190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0" name="object 6600"/>
            <p:cNvSpPr/>
            <p:nvPr/>
          </p:nvSpPr>
          <p:spPr>
            <a:xfrm>
              <a:off x="860989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1" name="object 6601"/>
            <p:cNvSpPr/>
            <p:nvPr/>
          </p:nvSpPr>
          <p:spPr>
            <a:xfrm>
              <a:off x="860989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2" name="object 6602"/>
            <p:cNvSpPr/>
            <p:nvPr/>
          </p:nvSpPr>
          <p:spPr>
            <a:xfrm>
              <a:off x="860989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3" name="object 6603"/>
            <p:cNvSpPr/>
            <p:nvPr/>
          </p:nvSpPr>
          <p:spPr>
            <a:xfrm>
              <a:off x="860989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4" name="object 6604"/>
            <p:cNvSpPr/>
            <p:nvPr/>
          </p:nvSpPr>
          <p:spPr>
            <a:xfrm>
              <a:off x="860989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5" name="object 6605"/>
            <p:cNvSpPr/>
            <p:nvPr/>
          </p:nvSpPr>
          <p:spPr>
            <a:xfrm>
              <a:off x="860989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6" name="object 6606"/>
            <p:cNvSpPr/>
            <p:nvPr/>
          </p:nvSpPr>
          <p:spPr>
            <a:xfrm>
              <a:off x="860989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7" name="object 6607"/>
            <p:cNvSpPr/>
            <p:nvPr/>
          </p:nvSpPr>
          <p:spPr>
            <a:xfrm>
              <a:off x="860989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8" name="object 6608"/>
            <p:cNvSpPr/>
            <p:nvPr/>
          </p:nvSpPr>
          <p:spPr>
            <a:xfrm>
              <a:off x="860989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9" name="object 6609"/>
            <p:cNvSpPr/>
            <p:nvPr/>
          </p:nvSpPr>
          <p:spPr>
            <a:xfrm>
              <a:off x="860989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0" name="object 6610"/>
            <p:cNvSpPr/>
            <p:nvPr/>
          </p:nvSpPr>
          <p:spPr>
            <a:xfrm>
              <a:off x="8634395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1" name="object 6611"/>
            <p:cNvSpPr/>
            <p:nvPr/>
          </p:nvSpPr>
          <p:spPr>
            <a:xfrm>
              <a:off x="863439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2" name="object 6612"/>
            <p:cNvSpPr/>
            <p:nvPr/>
          </p:nvSpPr>
          <p:spPr>
            <a:xfrm>
              <a:off x="863439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3" name="object 6613"/>
            <p:cNvSpPr/>
            <p:nvPr/>
          </p:nvSpPr>
          <p:spPr>
            <a:xfrm>
              <a:off x="863439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4" name="object 6614"/>
            <p:cNvSpPr/>
            <p:nvPr/>
          </p:nvSpPr>
          <p:spPr>
            <a:xfrm>
              <a:off x="863439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5" name="object 6615"/>
            <p:cNvSpPr/>
            <p:nvPr/>
          </p:nvSpPr>
          <p:spPr>
            <a:xfrm>
              <a:off x="863439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6" name="object 6616"/>
            <p:cNvSpPr/>
            <p:nvPr/>
          </p:nvSpPr>
          <p:spPr>
            <a:xfrm>
              <a:off x="863439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7" name="object 6617"/>
            <p:cNvSpPr/>
            <p:nvPr/>
          </p:nvSpPr>
          <p:spPr>
            <a:xfrm>
              <a:off x="863439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8" name="object 6618"/>
            <p:cNvSpPr/>
            <p:nvPr/>
          </p:nvSpPr>
          <p:spPr>
            <a:xfrm>
              <a:off x="863439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9" name="object 6619"/>
            <p:cNvSpPr/>
            <p:nvPr/>
          </p:nvSpPr>
          <p:spPr>
            <a:xfrm>
              <a:off x="863439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0" name="object 6620"/>
            <p:cNvSpPr/>
            <p:nvPr/>
          </p:nvSpPr>
          <p:spPr>
            <a:xfrm>
              <a:off x="863439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1" name="object 6621"/>
            <p:cNvSpPr/>
            <p:nvPr/>
          </p:nvSpPr>
          <p:spPr>
            <a:xfrm>
              <a:off x="866239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2" name="object 6622"/>
            <p:cNvSpPr/>
            <p:nvPr/>
          </p:nvSpPr>
          <p:spPr>
            <a:xfrm>
              <a:off x="866239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3" name="object 6623"/>
            <p:cNvSpPr/>
            <p:nvPr/>
          </p:nvSpPr>
          <p:spPr>
            <a:xfrm>
              <a:off x="866239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4" name="object 6624"/>
            <p:cNvSpPr/>
            <p:nvPr/>
          </p:nvSpPr>
          <p:spPr>
            <a:xfrm>
              <a:off x="866239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5" name="object 6625"/>
            <p:cNvSpPr/>
            <p:nvPr/>
          </p:nvSpPr>
          <p:spPr>
            <a:xfrm>
              <a:off x="866239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6" name="object 6626"/>
            <p:cNvSpPr/>
            <p:nvPr/>
          </p:nvSpPr>
          <p:spPr>
            <a:xfrm>
              <a:off x="866239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7" name="object 6627"/>
            <p:cNvSpPr/>
            <p:nvPr/>
          </p:nvSpPr>
          <p:spPr>
            <a:xfrm>
              <a:off x="866239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8" name="object 6628"/>
            <p:cNvSpPr/>
            <p:nvPr/>
          </p:nvSpPr>
          <p:spPr>
            <a:xfrm>
              <a:off x="866239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9" name="object 6629"/>
            <p:cNvSpPr/>
            <p:nvPr/>
          </p:nvSpPr>
          <p:spPr>
            <a:xfrm>
              <a:off x="866239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0" name="object 6630"/>
            <p:cNvSpPr/>
            <p:nvPr/>
          </p:nvSpPr>
          <p:spPr>
            <a:xfrm>
              <a:off x="866239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1" name="object 6631"/>
            <p:cNvSpPr/>
            <p:nvPr/>
          </p:nvSpPr>
          <p:spPr>
            <a:xfrm>
              <a:off x="8686887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2" name="object 6632"/>
            <p:cNvSpPr/>
            <p:nvPr/>
          </p:nvSpPr>
          <p:spPr>
            <a:xfrm>
              <a:off x="868688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3" name="object 6633"/>
            <p:cNvSpPr/>
            <p:nvPr/>
          </p:nvSpPr>
          <p:spPr>
            <a:xfrm>
              <a:off x="868688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4" name="object 6634"/>
            <p:cNvSpPr/>
            <p:nvPr/>
          </p:nvSpPr>
          <p:spPr>
            <a:xfrm>
              <a:off x="868688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5" name="object 6635"/>
            <p:cNvSpPr/>
            <p:nvPr/>
          </p:nvSpPr>
          <p:spPr>
            <a:xfrm>
              <a:off x="868688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6" name="object 6636"/>
            <p:cNvSpPr/>
            <p:nvPr/>
          </p:nvSpPr>
          <p:spPr>
            <a:xfrm>
              <a:off x="868688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7" name="object 6637"/>
            <p:cNvSpPr/>
            <p:nvPr/>
          </p:nvSpPr>
          <p:spPr>
            <a:xfrm>
              <a:off x="868688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8" name="object 6638"/>
            <p:cNvSpPr/>
            <p:nvPr/>
          </p:nvSpPr>
          <p:spPr>
            <a:xfrm>
              <a:off x="868688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9" name="object 6639"/>
            <p:cNvSpPr/>
            <p:nvPr/>
          </p:nvSpPr>
          <p:spPr>
            <a:xfrm>
              <a:off x="868688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0" name="object 6640"/>
            <p:cNvSpPr/>
            <p:nvPr/>
          </p:nvSpPr>
          <p:spPr>
            <a:xfrm>
              <a:off x="868688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1" name="object 6641"/>
            <p:cNvSpPr/>
            <p:nvPr/>
          </p:nvSpPr>
          <p:spPr>
            <a:xfrm>
              <a:off x="868688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2" name="object 6642"/>
            <p:cNvSpPr/>
            <p:nvPr/>
          </p:nvSpPr>
          <p:spPr>
            <a:xfrm>
              <a:off x="871488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3" name="object 6643"/>
            <p:cNvSpPr/>
            <p:nvPr/>
          </p:nvSpPr>
          <p:spPr>
            <a:xfrm>
              <a:off x="871488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4" name="object 6644"/>
            <p:cNvSpPr/>
            <p:nvPr/>
          </p:nvSpPr>
          <p:spPr>
            <a:xfrm>
              <a:off x="871488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5" name="object 6645"/>
            <p:cNvSpPr/>
            <p:nvPr/>
          </p:nvSpPr>
          <p:spPr>
            <a:xfrm>
              <a:off x="871488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6" name="object 6646"/>
            <p:cNvSpPr/>
            <p:nvPr/>
          </p:nvSpPr>
          <p:spPr>
            <a:xfrm>
              <a:off x="871488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7" name="object 6647"/>
            <p:cNvSpPr/>
            <p:nvPr/>
          </p:nvSpPr>
          <p:spPr>
            <a:xfrm>
              <a:off x="871488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8" name="object 6648"/>
            <p:cNvSpPr/>
            <p:nvPr/>
          </p:nvSpPr>
          <p:spPr>
            <a:xfrm>
              <a:off x="871488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9" name="object 6649"/>
            <p:cNvSpPr/>
            <p:nvPr/>
          </p:nvSpPr>
          <p:spPr>
            <a:xfrm>
              <a:off x="871488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0" name="object 6650"/>
            <p:cNvSpPr/>
            <p:nvPr/>
          </p:nvSpPr>
          <p:spPr>
            <a:xfrm>
              <a:off x="871488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1" name="object 6651"/>
            <p:cNvSpPr/>
            <p:nvPr/>
          </p:nvSpPr>
          <p:spPr>
            <a:xfrm>
              <a:off x="871488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2" name="object 6652"/>
            <p:cNvSpPr/>
            <p:nvPr/>
          </p:nvSpPr>
          <p:spPr>
            <a:xfrm>
              <a:off x="8739380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3" name="object 6653"/>
            <p:cNvSpPr/>
            <p:nvPr/>
          </p:nvSpPr>
          <p:spPr>
            <a:xfrm>
              <a:off x="873938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4" name="object 6654"/>
            <p:cNvSpPr/>
            <p:nvPr/>
          </p:nvSpPr>
          <p:spPr>
            <a:xfrm>
              <a:off x="873938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5" name="object 6655"/>
            <p:cNvSpPr/>
            <p:nvPr/>
          </p:nvSpPr>
          <p:spPr>
            <a:xfrm>
              <a:off x="873938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6" name="object 6656"/>
            <p:cNvSpPr/>
            <p:nvPr/>
          </p:nvSpPr>
          <p:spPr>
            <a:xfrm>
              <a:off x="873938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7" name="object 6657"/>
            <p:cNvSpPr/>
            <p:nvPr/>
          </p:nvSpPr>
          <p:spPr>
            <a:xfrm>
              <a:off x="873938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8" name="object 6658"/>
            <p:cNvSpPr/>
            <p:nvPr/>
          </p:nvSpPr>
          <p:spPr>
            <a:xfrm>
              <a:off x="873938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9" name="object 6659"/>
            <p:cNvSpPr/>
            <p:nvPr/>
          </p:nvSpPr>
          <p:spPr>
            <a:xfrm>
              <a:off x="873938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0" name="object 6660"/>
            <p:cNvSpPr/>
            <p:nvPr/>
          </p:nvSpPr>
          <p:spPr>
            <a:xfrm>
              <a:off x="873938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1" name="object 6661"/>
            <p:cNvSpPr/>
            <p:nvPr/>
          </p:nvSpPr>
          <p:spPr>
            <a:xfrm>
              <a:off x="873938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2" name="object 6662"/>
            <p:cNvSpPr/>
            <p:nvPr/>
          </p:nvSpPr>
          <p:spPr>
            <a:xfrm>
              <a:off x="873938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3" name="object 6663"/>
            <p:cNvSpPr/>
            <p:nvPr/>
          </p:nvSpPr>
          <p:spPr>
            <a:xfrm>
              <a:off x="876737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4" name="object 6664"/>
            <p:cNvSpPr/>
            <p:nvPr/>
          </p:nvSpPr>
          <p:spPr>
            <a:xfrm>
              <a:off x="876737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5" name="object 6665"/>
            <p:cNvSpPr/>
            <p:nvPr/>
          </p:nvSpPr>
          <p:spPr>
            <a:xfrm>
              <a:off x="876737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6" name="object 6666"/>
            <p:cNvSpPr/>
            <p:nvPr/>
          </p:nvSpPr>
          <p:spPr>
            <a:xfrm>
              <a:off x="876737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7" name="object 6667"/>
            <p:cNvSpPr/>
            <p:nvPr/>
          </p:nvSpPr>
          <p:spPr>
            <a:xfrm>
              <a:off x="876737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8" name="object 6668"/>
            <p:cNvSpPr/>
            <p:nvPr/>
          </p:nvSpPr>
          <p:spPr>
            <a:xfrm>
              <a:off x="876737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9" name="object 6669"/>
            <p:cNvSpPr/>
            <p:nvPr/>
          </p:nvSpPr>
          <p:spPr>
            <a:xfrm>
              <a:off x="876737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0" name="object 6670"/>
            <p:cNvSpPr/>
            <p:nvPr/>
          </p:nvSpPr>
          <p:spPr>
            <a:xfrm>
              <a:off x="876737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1" name="object 6671"/>
            <p:cNvSpPr/>
            <p:nvPr/>
          </p:nvSpPr>
          <p:spPr>
            <a:xfrm>
              <a:off x="876737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2" name="object 6672"/>
            <p:cNvSpPr/>
            <p:nvPr/>
          </p:nvSpPr>
          <p:spPr>
            <a:xfrm>
              <a:off x="876737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3" name="object 6673"/>
            <p:cNvSpPr/>
            <p:nvPr/>
          </p:nvSpPr>
          <p:spPr>
            <a:xfrm>
              <a:off x="8791872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4" name="object 6674"/>
            <p:cNvSpPr/>
            <p:nvPr/>
          </p:nvSpPr>
          <p:spPr>
            <a:xfrm>
              <a:off x="879187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5" name="object 6675"/>
            <p:cNvSpPr/>
            <p:nvPr/>
          </p:nvSpPr>
          <p:spPr>
            <a:xfrm>
              <a:off x="879187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6" name="object 6676"/>
            <p:cNvSpPr/>
            <p:nvPr/>
          </p:nvSpPr>
          <p:spPr>
            <a:xfrm>
              <a:off x="879187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7" name="object 6677"/>
            <p:cNvSpPr/>
            <p:nvPr/>
          </p:nvSpPr>
          <p:spPr>
            <a:xfrm>
              <a:off x="879187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8" name="object 6678"/>
            <p:cNvSpPr/>
            <p:nvPr/>
          </p:nvSpPr>
          <p:spPr>
            <a:xfrm>
              <a:off x="879187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9" name="object 6679"/>
            <p:cNvSpPr/>
            <p:nvPr/>
          </p:nvSpPr>
          <p:spPr>
            <a:xfrm>
              <a:off x="879187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0" name="object 6680"/>
            <p:cNvSpPr/>
            <p:nvPr/>
          </p:nvSpPr>
          <p:spPr>
            <a:xfrm>
              <a:off x="881986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1" name="object 6681"/>
            <p:cNvSpPr/>
            <p:nvPr/>
          </p:nvSpPr>
          <p:spPr>
            <a:xfrm>
              <a:off x="881986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2" name="object 6682"/>
            <p:cNvSpPr/>
            <p:nvPr/>
          </p:nvSpPr>
          <p:spPr>
            <a:xfrm>
              <a:off x="881986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3" name="object 6683"/>
            <p:cNvSpPr/>
            <p:nvPr/>
          </p:nvSpPr>
          <p:spPr>
            <a:xfrm>
              <a:off x="881986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4" name="object 6684"/>
            <p:cNvSpPr/>
            <p:nvPr/>
          </p:nvSpPr>
          <p:spPr>
            <a:xfrm>
              <a:off x="881986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5" name="object 6685"/>
            <p:cNvSpPr/>
            <p:nvPr/>
          </p:nvSpPr>
          <p:spPr>
            <a:xfrm>
              <a:off x="881986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6" name="object 6686"/>
            <p:cNvSpPr/>
            <p:nvPr/>
          </p:nvSpPr>
          <p:spPr>
            <a:xfrm>
              <a:off x="8819868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7" name="object 6687"/>
            <p:cNvSpPr/>
            <p:nvPr/>
          </p:nvSpPr>
          <p:spPr>
            <a:xfrm>
              <a:off x="8844365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8" name="object 6688"/>
            <p:cNvSpPr/>
            <p:nvPr/>
          </p:nvSpPr>
          <p:spPr>
            <a:xfrm>
              <a:off x="884436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9" name="object 6689"/>
            <p:cNvSpPr/>
            <p:nvPr/>
          </p:nvSpPr>
          <p:spPr>
            <a:xfrm>
              <a:off x="884436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0" name="object 6690"/>
            <p:cNvSpPr/>
            <p:nvPr/>
          </p:nvSpPr>
          <p:spPr>
            <a:xfrm>
              <a:off x="884436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1" name="object 6691"/>
            <p:cNvSpPr/>
            <p:nvPr/>
          </p:nvSpPr>
          <p:spPr>
            <a:xfrm>
              <a:off x="884436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2" name="object 6692"/>
            <p:cNvSpPr/>
            <p:nvPr/>
          </p:nvSpPr>
          <p:spPr>
            <a:xfrm>
              <a:off x="884436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3" name="object 6693"/>
            <p:cNvSpPr/>
            <p:nvPr/>
          </p:nvSpPr>
          <p:spPr>
            <a:xfrm>
              <a:off x="884436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4" name="object 6694"/>
            <p:cNvSpPr/>
            <p:nvPr/>
          </p:nvSpPr>
          <p:spPr>
            <a:xfrm>
              <a:off x="887236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5" name="object 6695"/>
            <p:cNvSpPr/>
            <p:nvPr/>
          </p:nvSpPr>
          <p:spPr>
            <a:xfrm>
              <a:off x="887236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6" name="object 6696"/>
            <p:cNvSpPr/>
            <p:nvPr/>
          </p:nvSpPr>
          <p:spPr>
            <a:xfrm>
              <a:off x="887236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7" name="object 6697"/>
            <p:cNvSpPr/>
            <p:nvPr/>
          </p:nvSpPr>
          <p:spPr>
            <a:xfrm>
              <a:off x="887236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8" name="object 6698"/>
            <p:cNvSpPr/>
            <p:nvPr/>
          </p:nvSpPr>
          <p:spPr>
            <a:xfrm>
              <a:off x="887236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9" name="object 6699"/>
            <p:cNvSpPr/>
            <p:nvPr/>
          </p:nvSpPr>
          <p:spPr>
            <a:xfrm>
              <a:off x="887236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0" name="object 6700"/>
            <p:cNvSpPr/>
            <p:nvPr/>
          </p:nvSpPr>
          <p:spPr>
            <a:xfrm>
              <a:off x="8872361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1" name="object 6701"/>
            <p:cNvSpPr/>
            <p:nvPr/>
          </p:nvSpPr>
          <p:spPr>
            <a:xfrm>
              <a:off x="8896858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2" name="object 6702"/>
            <p:cNvSpPr/>
            <p:nvPr/>
          </p:nvSpPr>
          <p:spPr>
            <a:xfrm>
              <a:off x="889685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3" name="object 6703"/>
            <p:cNvSpPr/>
            <p:nvPr/>
          </p:nvSpPr>
          <p:spPr>
            <a:xfrm>
              <a:off x="889685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4" name="object 6704"/>
            <p:cNvSpPr/>
            <p:nvPr/>
          </p:nvSpPr>
          <p:spPr>
            <a:xfrm>
              <a:off x="889685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5" name="object 6705"/>
            <p:cNvSpPr/>
            <p:nvPr/>
          </p:nvSpPr>
          <p:spPr>
            <a:xfrm>
              <a:off x="889685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6" name="object 6706"/>
            <p:cNvSpPr/>
            <p:nvPr/>
          </p:nvSpPr>
          <p:spPr>
            <a:xfrm>
              <a:off x="889685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7" name="object 6707"/>
            <p:cNvSpPr/>
            <p:nvPr/>
          </p:nvSpPr>
          <p:spPr>
            <a:xfrm>
              <a:off x="889685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8" name="object 6708"/>
            <p:cNvSpPr/>
            <p:nvPr/>
          </p:nvSpPr>
          <p:spPr>
            <a:xfrm>
              <a:off x="892485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9" name="object 6709"/>
            <p:cNvSpPr/>
            <p:nvPr/>
          </p:nvSpPr>
          <p:spPr>
            <a:xfrm>
              <a:off x="892485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0" name="object 6710"/>
            <p:cNvSpPr/>
            <p:nvPr/>
          </p:nvSpPr>
          <p:spPr>
            <a:xfrm>
              <a:off x="892485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1" name="object 6711"/>
            <p:cNvSpPr/>
            <p:nvPr/>
          </p:nvSpPr>
          <p:spPr>
            <a:xfrm>
              <a:off x="892485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2" name="object 6712"/>
            <p:cNvSpPr/>
            <p:nvPr/>
          </p:nvSpPr>
          <p:spPr>
            <a:xfrm>
              <a:off x="892485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3" name="object 6713"/>
            <p:cNvSpPr/>
            <p:nvPr/>
          </p:nvSpPr>
          <p:spPr>
            <a:xfrm>
              <a:off x="892485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4" name="object 6714"/>
            <p:cNvSpPr/>
            <p:nvPr/>
          </p:nvSpPr>
          <p:spPr>
            <a:xfrm>
              <a:off x="8924854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5" name="object 6715"/>
            <p:cNvSpPr/>
            <p:nvPr/>
          </p:nvSpPr>
          <p:spPr>
            <a:xfrm>
              <a:off x="8949351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6" name="object 6716"/>
            <p:cNvSpPr/>
            <p:nvPr/>
          </p:nvSpPr>
          <p:spPr>
            <a:xfrm>
              <a:off x="894935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7" name="object 6717"/>
            <p:cNvSpPr/>
            <p:nvPr/>
          </p:nvSpPr>
          <p:spPr>
            <a:xfrm>
              <a:off x="894935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8" name="object 6718"/>
            <p:cNvSpPr/>
            <p:nvPr/>
          </p:nvSpPr>
          <p:spPr>
            <a:xfrm>
              <a:off x="894935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9" name="object 6719"/>
            <p:cNvSpPr/>
            <p:nvPr/>
          </p:nvSpPr>
          <p:spPr>
            <a:xfrm>
              <a:off x="894935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0" name="object 6720"/>
            <p:cNvSpPr/>
            <p:nvPr/>
          </p:nvSpPr>
          <p:spPr>
            <a:xfrm>
              <a:off x="894935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1" name="object 6721"/>
            <p:cNvSpPr/>
            <p:nvPr/>
          </p:nvSpPr>
          <p:spPr>
            <a:xfrm>
              <a:off x="894935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2" name="object 6722"/>
            <p:cNvSpPr/>
            <p:nvPr/>
          </p:nvSpPr>
          <p:spPr>
            <a:xfrm>
              <a:off x="897734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3" name="object 6723"/>
            <p:cNvSpPr/>
            <p:nvPr/>
          </p:nvSpPr>
          <p:spPr>
            <a:xfrm>
              <a:off x="897734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4" name="object 6724"/>
            <p:cNvSpPr/>
            <p:nvPr/>
          </p:nvSpPr>
          <p:spPr>
            <a:xfrm>
              <a:off x="897734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5" name="object 6725"/>
            <p:cNvSpPr/>
            <p:nvPr/>
          </p:nvSpPr>
          <p:spPr>
            <a:xfrm>
              <a:off x="897734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6" name="object 6726"/>
            <p:cNvSpPr/>
            <p:nvPr/>
          </p:nvSpPr>
          <p:spPr>
            <a:xfrm>
              <a:off x="897734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7" name="object 6727"/>
            <p:cNvSpPr/>
            <p:nvPr/>
          </p:nvSpPr>
          <p:spPr>
            <a:xfrm>
              <a:off x="897734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8" name="object 6728"/>
            <p:cNvSpPr/>
            <p:nvPr/>
          </p:nvSpPr>
          <p:spPr>
            <a:xfrm>
              <a:off x="8977346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29" name="object 6729"/>
            <p:cNvSpPr/>
            <p:nvPr/>
          </p:nvSpPr>
          <p:spPr>
            <a:xfrm>
              <a:off x="9001843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0" name="object 6730"/>
            <p:cNvSpPr/>
            <p:nvPr/>
          </p:nvSpPr>
          <p:spPr>
            <a:xfrm>
              <a:off x="900184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1" name="object 6731"/>
            <p:cNvSpPr/>
            <p:nvPr/>
          </p:nvSpPr>
          <p:spPr>
            <a:xfrm>
              <a:off x="900184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2" name="object 6732"/>
            <p:cNvSpPr/>
            <p:nvPr/>
          </p:nvSpPr>
          <p:spPr>
            <a:xfrm>
              <a:off x="900184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3" name="object 6733"/>
            <p:cNvSpPr/>
            <p:nvPr/>
          </p:nvSpPr>
          <p:spPr>
            <a:xfrm>
              <a:off x="900184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4" name="object 6734"/>
            <p:cNvSpPr/>
            <p:nvPr/>
          </p:nvSpPr>
          <p:spPr>
            <a:xfrm>
              <a:off x="900184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5" name="object 6735"/>
            <p:cNvSpPr/>
            <p:nvPr/>
          </p:nvSpPr>
          <p:spPr>
            <a:xfrm>
              <a:off x="900184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6" name="object 6736"/>
            <p:cNvSpPr/>
            <p:nvPr/>
          </p:nvSpPr>
          <p:spPr>
            <a:xfrm>
              <a:off x="902983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7" name="object 6737"/>
            <p:cNvSpPr/>
            <p:nvPr/>
          </p:nvSpPr>
          <p:spPr>
            <a:xfrm>
              <a:off x="902983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8" name="object 6738"/>
            <p:cNvSpPr/>
            <p:nvPr/>
          </p:nvSpPr>
          <p:spPr>
            <a:xfrm>
              <a:off x="902983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39" name="object 6739"/>
            <p:cNvSpPr/>
            <p:nvPr/>
          </p:nvSpPr>
          <p:spPr>
            <a:xfrm>
              <a:off x="902983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0" name="object 6740"/>
            <p:cNvSpPr/>
            <p:nvPr/>
          </p:nvSpPr>
          <p:spPr>
            <a:xfrm>
              <a:off x="902983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1" name="object 6741"/>
            <p:cNvSpPr/>
            <p:nvPr/>
          </p:nvSpPr>
          <p:spPr>
            <a:xfrm>
              <a:off x="902983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2" name="object 6742"/>
            <p:cNvSpPr/>
            <p:nvPr/>
          </p:nvSpPr>
          <p:spPr>
            <a:xfrm>
              <a:off x="9029839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3" name="object 6743"/>
            <p:cNvSpPr/>
            <p:nvPr/>
          </p:nvSpPr>
          <p:spPr>
            <a:xfrm>
              <a:off x="9054335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4" name="object 6744"/>
            <p:cNvSpPr/>
            <p:nvPr/>
          </p:nvSpPr>
          <p:spPr>
            <a:xfrm>
              <a:off x="905433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5" name="object 6745"/>
            <p:cNvSpPr/>
            <p:nvPr/>
          </p:nvSpPr>
          <p:spPr>
            <a:xfrm>
              <a:off x="905433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6" name="object 6746"/>
            <p:cNvSpPr/>
            <p:nvPr/>
          </p:nvSpPr>
          <p:spPr>
            <a:xfrm>
              <a:off x="905433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7" name="object 6747"/>
            <p:cNvSpPr/>
            <p:nvPr/>
          </p:nvSpPr>
          <p:spPr>
            <a:xfrm>
              <a:off x="905433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8" name="object 6748"/>
            <p:cNvSpPr/>
            <p:nvPr/>
          </p:nvSpPr>
          <p:spPr>
            <a:xfrm>
              <a:off x="905433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9" name="object 6749"/>
            <p:cNvSpPr/>
            <p:nvPr/>
          </p:nvSpPr>
          <p:spPr>
            <a:xfrm>
              <a:off x="905433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0" name="object 6750"/>
            <p:cNvSpPr/>
            <p:nvPr/>
          </p:nvSpPr>
          <p:spPr>
            <a:xfrm>
              <a:off x="908233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1" name="object 6751"/>
            <p:cNvSpPr/>
            <p:nvPr/>
          </p:nvSpPr>
          <p:spPr>
            <a:xfrm>
              <a:off x="908233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2" name="object 6752"/>
            <p:cNvSpPr/>
            <p:nvPr/>
          </p:nvSpPr>
          <p:spPr>
            <a:xfrm>
              <a:off x="908233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3" name="object 6753"/>
            <p:cNvSpPr/>
            <p:nvPr/>
          </p:nvSpPr>
          <p:spPr>
            <a:xfrm>
              <a:off x="908233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4" name="object 6754"/>
            <p:cNvSpPr/>
            <p:nvPr/>
          </p:nvSpPr>
          <p:spPr>
            <a:xfrm>
              <a:off x="908233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5" name="object 6755"/>
            <p:cNvSpPr/>
            <p:nvPr/>
          </p:nvSpPr>
          <p:spPr>
            <a:xfrm>
              <a:off x="908233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6" name="object 6756"/>
            <p:cNvSpPr/>
            <p:nvPr/>
          </p:nvSpPr>
          <p:spPr>
            <a:xfrm>
              <a:off x="9082331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7" name="object 6757"/>
            <p:cNvSpPr/>
            <p:nvPr/>
          </p:nvSpPr>
          <p:spPr>
            <a:xfrm>
              <a:off x="9106828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8" name="object 6758"/>
            <p:cNvSpPr/>
            <p:nvPr/>
          </p:nvSpPr>
          <p:spPr>
            <a:xfrm>
              <a:off x="910682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9" name="object 6759"/>
            <p:cNvSpPr/>
            <p:nvPr/>
          </p:nvSpPr>
          <p:spPr>
            <a:xfrm>
              <a:off x="910682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0" name="object 6760"/>
            <p:cNvSpPr/>
            <p:nvPr/>
          </p:nvSpPr>
          <p:spPr>
            <a:xfrm>
              <a:off x="910682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1" name="object 6761"/>
            <p:cNvSpPr/>
            <p:nvPr/>
          </p:nvSpPr>
          <p:spPr>
            <a:xfrm>
              <a:off x="910682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2" name="object 6762"/>
            <p:cNvSpPr/>
            <p:nvPr/>
          </p:nvSpPr>
          <p:spPr>
            <a:xfrm>
              <a:off x="910682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3" name="object 6763"/>
            <p:cNvSpPr/>
            <p:nvPr/>
          </p:nvSpPr>
          <p:spPr>
            <a:xfrm>
              <a:off x="910682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4" name="object 6764"/>
            <p:cNvSpPr/>
            <p:nvPr/>
          </p:nvSpPr>
          <p:spPr>
            <a:xfrm>
              <a:off x="913482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5" name="object 6765"/>
            <p:cNvSpPr/>
            <p:nvPr/>
          </p:nvSpPr>
          <p:spPr>
            <a:xfrm>
              <a:off x="913482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6" name="object 6766"/>
            <p:cNvSpPr/>
            <p:nvPr/>
          </p:nvSpPr>
          <p:spPr>
            <a:xfrm>
              <a:off x="913482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7" name="object 6767"/>
            <p:cNvSpPr/>
            <p:nvPr/>
          </p:nvSpPr>
          <p:spPr>
            <a:xfrm>
              <a:off x="913482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8" name="object 6768"/>
            <p:cNvSpPr/>
            <p:nvPr/>
          </p:nvSpPr>
          <p:spPr>
            <a:xfrm>
              <a:off x="913482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9" name="object 6769"/>
            <p:cNvSpPr/>
            <p:nvPr/>
          </p:nvSpPr>
          <p:spPr>
            <a:xfrm>
              <a:off x="913482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0" name="object 6770"/>
            <p:cNvSpPr/>
            <p:nvPr/>
          </p:nvSpPr>
          <p:spPr>
            <a:xfrm>
              <a:off x="9134824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1" name="object 6771"/>
            <p:cNvSpPr/>
            <p:nvPr/>
          </p:nvSpPr>
          <p:spPr>
            <a:xfrm>
              <a:off x="9159321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2" name="object 6772"/>
            <p:cNvSpPr/>
            <p:nvPr/>
          </p:nvSpPr>
          <p:spPr>
            <a:xfrm>
              <a:off x="915932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3" name="object 6773"/>
            <p:cNvSpPr/>
            <p:nvPr/>
          </p:nvSpPr>
          <p:spPr>
            <a:xfrm>
              <a:off x="915932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4" name="object 6774"/>
            <p:cNvSpPr/>
            <p:nvPr/>
          </p:nvSpPr>
          <p:spPr>
            <a:xfrm>
              <a:off x="915932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5" name="object 6775"/>
            <p:cNvSpPr/>
            <p:nvPr/>
          </p:nvSpPr>
          <p:spPr>
            <a:xfrm>
              <a:off x="915932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6" name="object 6776"/>
            <p:cNvSpPr/>
            <p:nvPr/>
          </p:nvSpPr>
          <p:spPr>
            <a:xfrm>
              <a:off x="915932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7" name="object 6777"/>
            <p:cNvSpPr/>
            <p:nvPr/>
          </p:nvSpPr>
          <p:spPr>
            <a:xfrm>
              <a:off x="915932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8" name="object 6778"/>
            <p:cNvSpPr/>
            <p:nvPr/>
          </p:nvSpPr>
          <p:spPr>
            <a:xfrm>
              <a:off x="918731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9" name="object 6779"/>
            <p:cNvSpPr/>
            <p:nvPr/>
          </p:nvSpPr>
          <p:spPr>
            <a:xfrm>
              <a:off x="918731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0" name="object 6780"/>
            <p:cNvSpPr/>
            <p:nvPr/>
          </p:nvSpPr>
          <p:spPr>
            <a:xfrm>
              <a:off x="918731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1" name="object 6781"/>
            <p:cNvSpPr/>
            <p:nvPr/>
          </p:nvSpPr>
          <p:spPr>
            <a:xfrm>
              <a:off x="918731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2" name="object 6782"/>
            <p:cNvSpPr/>
            <p:nvPr/>
          </p:nvSpPr>
          <p:spPr>
            <a:xfrm>
              <a:off x="918731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3" name="object 6783"/>
            <p:cNvSpPr/>
            <p:nvPr/>
          </p:nvSpPr>
          <p:spPr>
            <a:xfrm>
              <a:off x="918731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4" name="object 6784"/>
            <p:cNvSpPr/>
            <p:nvPr/>
          </p:nvSpPr>
          <p:spPr>
            <a:xfrm>
              <a:off x="918731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5" name="object 6785"/>
            <p:cNvSpPr/>
            <p:nvPr/>
          </p:nvSpPr>
          <p:spPr>
            <a:xfrm>
              <a:off x="9211813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6" name="object 6786"/>
            <p:cNvSpPr/>
            <p:nvPr/>
          </p:nvSpPr>
          <p:spPr>
            <a:xfrm>
              <a:off x="921181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7" name="object 6787"/>
            <p:cNvSpPr/>
            <p:nvPr/>
          </p:nvSpPr>
          <p:spPr>
            <a:xfrm>
              <a:off x="921181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8" name="object 6788"/>
            <p:cNvSpPr/>
            <p:nvPr/>
          </p:nvSpPr>
          <p:spPr>
            <a:xfrm>
              <a:off x="921181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9" name="object 6789"/>
            <p:cNvSpPr/>
            <p:nvPr/>
          </p:nvSpPr>
          <p:spPr>
            <a:xfrm>
              <a:off x="921181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0" name="object 6790"/>
            <p:cNvSpPr/>
            <p:nvPr/>
          </p:nvSpPr>
          <p:spPr>
            <a:xfrm>
              <a:off x="921181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1" name="object 6791"/>
            <p:cNvSpPr/>
            <p:nvPr/>
          </p:nvSpPr>
          <p:spPr>
            <a:xfrm>
              <a:off x="921181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2" name="object 6792"/>
            <p:cNvSpPr/>
            <p:nvPr/>
          </p:nvSpPr>
          <p:spPr>
            <a:xfrm>
              <a:off x="923981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3" name="object 6793"/>
            <p:cNvSpPr/>
            <p:nvPr/>
          </p:nvSpPr>
          <p:spPr>
            <a:xfrm>
              <a:off x="923981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4" name="object 6794"/>
            <p:cNvSpPr/>
            <p:nvPr/>
          </p:nvSpPr>
          <p:spPr>
            <a:xfrm>
              <a:off x="923981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5" name="object 6795"/>
            <p:cNvSpPr/>
            <p:nvPr/>
          </p:nvSpPr>
          <p:spPr>
            <a:xfrm>
              <a:off x="923981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6" name="object 6796"/>
            <p:cNvSpPr/>
            <p:nvPr/>
          </p:nvSpPr>
          <p:spPr>
            <a:xfrm>
              <a:off x="923981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7" name="object 6797"/>
            <p:cNvSpPr/>
            <p:nvPr/>
          </p:nvSpPr>
          <p:spPr>
            <a:xfrm>
              <a:off x="923981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8" name="object 6798"/>
            <p:cNvSpPr/>
            <p:nvPr/>
          </p:nvSpPr>
          <p:spPr>
            <a:xfrm>
              <a:off x="923981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9" name="object 6799"/>
            <p:cNvSpPr/>
            <p:nvPr/>
          </p:nvSpPr>
          <p:spPr>
            <a:xfrm>
              <a:off x="9264306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0" name="object 6800"/>
            <p:cNvSpPr/>
            <p:nvPr/>
          </p:nvSpPr>
          <p:spPr>
            <a:xfrm>
              <a:off x="926430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1" name="object 6801"/>
            <p:cNvSpPr/>
            <p:nvPr/>
          </p:nvSpPr>
          <p:spPr>
            <a:xfrm>
              <a:off x="926430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2" name="object 6802"/>
            <p:cNvSpPr/>
            <p:nvPr/>
          </p:nvSpPr>
          <p:spPr>
            <a:xfrm>
              <a:off x="926430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3" name="object 6803"/>
            <p:cNvSpPr/>
            <p:nvPr/>
          </p:nvSpPr>
          <p:spPr>
            <a:xfrm>
              <a:off x="926430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4" name="object 6804"/>
            <p:cNvSpPr/>
            <p:nvPr/>
          </p:nvSpPr>
          <p:spPr>
            <a:xfrm>
              <a:off x="926430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5" name="object 6805"/>
            <p:cNvSpPr/>
            <p:nvPr/>
          </p:nvSpPr>
          <p:spPr>
            <a:xfrm>
              <a:off x="926430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6" name="object 6806"/>
            <p:cNvSpPr/>
            <p:nvPr/>
          </p:nvSpPr>
          <p:spPr>
            <a:xfrm>
              <a:off x="9292301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7" name="object 6807"/>
            <p:cNvSpPr/>
            <p:nvPr/>
          </p:nvSpPr>
          <p:spPr>
            <a:xfrm>
              <a:off x="9292301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8" name="object 6808"/>
            <p:cNvSpPr/>
            <p:nvPr/>
          </p:nvSpPr>
          <p:spPr>
            <a:xfrm>
              <a:off x="929230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9" name="object 6809"/>
            <p:cNvSpPr/>
            <p:nvPr/>
          </p:nvSpPr>
          <p:spPr>
            <a:xfrm>
              <a:off x="929230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0" name="object 6810"/>
            <p:cNvSpPr/>
            <p:nvPr/>
          </p:nvSpPr>
          <p:spPr>
            <a:xfrm>
              <a:off x="929230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1" name="object 6811"/>
            <p:cNvSpPr/>
            <p:nvPr/>
          </p:nvSpPr>
          <p:spPr>
            <a:xfrm>
              <a:off x="929230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2" name="object 6812"/>
            <p:cNvSpPr/>
            <p:nvPr/>
          </p:nvSpPr>
          <p:spPr>
            <a:xfrm>
              <a:off x="929230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3" name="object 6813"/>
            <p:cNvSpPr/>
            <p:nvPr/>
          </p:nvSpPr>
          <p:spPr>
            <a:xfrm>
              <a:off x="9292301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4" name="object 6814"/>
            <p:cNvSpPr/>
            <p:nvPr/>
          </p:nvSpPr>
          <p:spPr>
            <a:xfrm>
              <a:off x="931679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5" name="object 6815"/>
            <p:cNvSpPr/>
            <p:nvPr/>
          </p:nvSpPr>
          <p:spPr>
            <a:xfrm>
              <a:off x="931679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6" name="object 6816"/>
            <p:cNvSpPr/>
            <p:nvPr/>
          </p:nvSpPr>
          <p:spPr>
            <a:xfrm>
              <a:off x="931679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7" name="object 6817"/>
            <p:cNvSpPr/>
            <p:nvPr/>
          </p:nvSpPr>
          <p:spPr>
            <a:xfrm>
              <a:off x="931679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8" name="object 6818"/>
            <p:cNvSpPr/>
            <p:nvPr/>
          </p:nvSpPr>
          <p:spPr>
            <a:xfrm>
              <a:off x="931679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9" name="object 6819"/>
            <p:cNvSpPr/>
            <p:nvPr/>
          </p:nvSpPr>
          <p:spPr>
            <a:xfrm>
              <a:off x="931679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0" name="object 6820"/>
            <p:cNvSpPr/>
            <p:nvPr/>
          </p:nvSpPr>
          <p:spPr>
            <a:xfrm>
              <a:off x="931679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1" name="object 6821"/>
            <p:cNvSpPr/>
            <p:nvPr/>
          </p:nvSpPr>
          <p:spPr>
            <a:xfrm>
              <a:off x="9344793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2" name="object 6822"/>
            <p:cNvSpPr/>
            <p:nvPr/>
          </p:nvSpPr>
          <p:spPr>
            <a:xfrm>
              <a:off x="934479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3" name="object 6823"/>
            <p:cNvSpPr/>
            <p:nvPr/>
          </p:nvSpPr>
          <p:spPr>
            <a:xfrm>
              <a:off x="934479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4" name="object 6824"/>
            <p:cNvSpPr/>
            <p:nvPr/>
          </p:nvSpPr>
          <p:spPr>
            <a:xfrm>
              <a:off x="934479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5" name="object 6825"/>
            <p:cNvSpPr/>
            <p:nvPr/>
          </p:nvSpPr>
          <p:spPr>
            <a:xfrm>
              <a:off x="934479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6" name="object 6826"/>
            <p:cNvSpPr/>
            <p:nvPr/>
          </p:nvSpPr>
          <p:spPr>
            <a:xfrm>
              <a:off x="934479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7" name="object 6827"/>
            <p:cNvSpPr/>
            <p:nvPr/>
          </p:nvSpPr>
          <p:spPr>
            <a:xfrm>
              <a:off x="934479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8" name="object 6828"/>
            <p:cNvSpPr/>
            <p:nvPr/>
          </p:nvSpPr>
          <p:spPr>
            <a:xfrm>
              <a:off x="9344793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9" name="object 6829"/>
            <p:cNvSpPr/>
            <p:nvPr/>
          </p:nvSpPr>
          <p:spPr>
            <a:xfrm>
              <a:off x="9369291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0" name="object 6830"/>
            <p:cNvSpPr/>
            <p:nvPr/>
          </p:nvSpPr>
          <p:spPr>
            <a:xfrm>
              <a:off x="936929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1" name="object 6831"/>
            <p:cNvSpPr/>
            <p:nvPr/>
          </p:nvSpPr>
          <p:spPr>
            <a:xfrm>
              <a:off x="936929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2" name="object 6832"/>
            <p:cNvSpPr/>
            <p:nvPr/>
          </p:nvSpPr>
          <p:spPr>
            <a:xfrm>
              <a:off x="936929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3" name="object 6833"/>
            <p:cNvSpPr/>
            <p:nvPr/>
          </p:nvSpPr>
          <p:spPr>
            <a:xfrm>
              <a:off x="936929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4" name="object 6834"/>
            <p:cNvSpPr/>
            <p:nvPr/>
          </p:nvSpPr>
          <p:spPr>
            <a:xfrm>
              <a:off x="936929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5" name="object 6835"/>
            <p:cNvSpPr/>
            <p:nvPr/>
          </p:nvSpPr>
          <p:spPr>
            <a:xfrm>
              <a:off x="936929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6" name="object 6836"/>
            <p:cNvSpPr/>
            <p:nvPr/>
          </p:nvSpPr>
          <p:spPr>
            <a:xfrm>
              <a:off x="9397287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7" name="object 6837"/>
            <p:cNvSpPr/>
            <p:nvPr/>
          </p:nvSpPr>
          <p:spPr>
            <a:xfrm>
              <a:off x="939728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8" name="object 6838"/>
            <p:cNvSpPr/>
            <p:nvPr/>
          </p:nvSpPr>
          <p:spPr>
            <a:xfrm>
              <a:off x="939728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9" name="object 6839"/>
            <p:cNvSpPr/>
            <p:nvPr/>
          </p:nvSpPr>
          <p:spPr>
            <a:xfrm>
              <a:off x="939728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0" name="object 6840"/>
            <p:cNvSpPr/>
            <p:nvPr/>
          </p:nvSpPr>
          <p:spPr>
            <a:xfrm>
              <a:off x="939728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1" name="object 6841"/>
            <p:cNvSpPr/>
            <p:nvPr/>
          </p:nvSpPr>
          <p:spPr>
            <a:xfrm>
              <a:off x="939728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2" name="object 6842"/>
            <p:cNvSpPr/>
            <p:nvPr/>
          </p:nvSpPr>
          <p:spPr>
            <a:xfrm>
              <a:off x="939728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3" name="object 6843"/>
            <p:cNvSpPr/>
            <p:nvPr/>
          </p:nvSpPr>
          <p:spPr>
            <a:xfrm>
              <a:off x="939728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4" name="object 6844"/>
            <p:cNvSpPr/>
            <p:nvPr/>
          </p:nvSpPr>
          <p:spPr>
            <a:xfrm>
              <a:off x="9421783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5" name="object 6845"/>
            <p:cNvSpPr/>
            <p:nvPr/>
          </p:nvSpPr>
          <p:spPr>
            <a:xfrm>
              <a:off x="942178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6" name="object 6846"/>
            <p:cNvSpPr/>
            <p:nvPr/>
          </p:nvSpPr>
          <p:spPr>
            <a:xfrm>
              <a:off x="942178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7" name="object 6847"/>
            <p:cNvSpPr/>
            <p:nvPr/>
          </p:nvSpPr>
          <p:spPr>
            <a:xfrm>
              <a:off x="942178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8" name="object 6848"/>
            <p:cNvSpPr/>
            <p:nvPr/>
          </p:nvSpPr>
          <p:spPr>
            <a:xfrm>
              <a:off x="942178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9" name="object 6849"/>
            <p:cNvSpPr/>
            <p:nvPr/>
          </p:nvSpPr>
          <p:spPr>
            <a:xfrm>
              <a:off x="942178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0" name="object 6850"/>
            <p:cNvSpPr/>
            <p:nvPr/>
          </p:nvSpPr>
          <p:spPr>
            <a:xfrm>
              <a:off x="942178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1" name="object 6851"/>
            <p:cNvSpPr/>
            <p:nvPr/>
          </p:nvSpPr>
          <p:spPr>
            <a:xfrm>
              <a:off x="9449779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2" name="object 6852"/>
            <p:cNvSpPr/>
            <p:nvPr/>
          </p:nvSpPr>
          <p:spPr>
            <a:xfrm>
              <a:off x="944977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3" name="object 6853"/>
            <p:cNvSpPr/>
            <p:nvPr/>
          </p:nvSpPr>
          <p:spPr>
            <a:xfrm>
              <a:off x="944977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4" name="object 6854"/>
            <p:cNvSpPr/>
            <p:nvPr/>
          </p:nvSpPr>
          <p:spPr>
            <a:xfrm>
              <a:off x="944977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5" name="object 6855"/>
            <p:cNvSpPr/>
            <p:nvPr/>
          </p:nvSpPr>
          <p:spPr>
            <a:xfrm>
              <a:off x="944977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6" name="object 6856"/>
            <p:cNvSpPr/>
            <p:nvPr/>
          </p:nvSpPr>
          <p:spPr>
            <a:xfrm>
              <a:off x="944977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7" name="object 6857"/>
            <p:cNvSpPr/>
            <p:nvPr/>
          </p:nvSpPr>
          <p:spPr>
            <a:xfrm>
              <a:off x="944977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8" name="object 6858"/>
            <p:cNvSpPr/>
            <p:nvPr/>
          </p:nvSpPr>
          <p:spPr>
            <a:xfrm>
              <a:off x="9449779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9" name="object 6859"/>
            <p:cNvSpPr/>
            <p:nvPr/>
          </p:nvSpPr>
          <p:spPr>
            <a:xfrm>
              <a:off x="9474276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0" name="object 6860"/>
            <p:cNvSpPr/>
            <p:nvPr/>
          </p:nvSpPr>
          <p:spPr>
            <a:xfrm>
              <a:off x="947427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1" name="object 6861"/>
            <p:cNvSpPr/>
            <p:nvPr/>
          </p:nvSpPr>
          <p:spPr>
            <a:xfrm>
              <a:off x="947427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2" name="object 6862"/>
            <p:cNvSpPr/>
            <p:nvPr/>
          </p:nvSpPr>
          <p:spPr>
            <a:xfrm>
              <a:off x="947427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3" name="object 6863"/>
            <p:cNvSpPr/>
            <p:nvPr/>
          </p:nvSpPr>
          <p:spPr>
            <a:xfrm>
              <a:off x="947427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4" name="object 6864"/>
            <p:cNvSpPr/>
            <p:nvPr/>
          </p:nvSpPr>
          <p:spPr>
            <a:xfrm>
              <a:off x="947427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5" name="object 6865"/>
            <p:cNvSpPr/>
            <p:nvPr/>
          </p:nvSpPr>
          <p:spPr>
            <a:xfrm>
              <a:off x="947427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6" name="object 6866"/>
            <p:cNvSpPr/>
            <p:nvPr/>
          </p:nvSpPr>
          <p:spPr>
            <a:xfrm>
              <a:off x="9472523" y="811834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7" name="object 6867"/>
            <p:cNvSpPr/>
            <p:nvPr/>
          </p:nvSpPr>
          <p:spPr>
            <a:xfrm>
              <a:off x="9502272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8" name="object 6868"/>
            <p:cNvSpPr/>
            <p:nvPr/>
          </p:nvSpPr>
          <p:spPr>
            <a:xfrm>
              <a:off x="950227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9" name="object 6869"/>
            <p:cNvSpPr/>
            <p:nvPr/>
          </p:nvSpPr>
          <p:spPr>
            <a:xfrm>
              <a:off x="950227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0" name="object 6870"/>
            <p:cNvSpPr/>
            <p:nvPr/>
          </p:nvSpPr>
          <p:spPr>
            <a:xfrm>
              <a:off x="950227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1" name="object 6871"/>
            <p:cNvSpPr/>
            <p:nvPr/>
          </p:nvSpPr>
          <p:spPr>
            <a:xfrm>
              <a:off x="950227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2" name="object 6872"/>
            <p:cNvSpPr/>
            <p:nvPr/>
          </p:nvSpPr>
          <p:spPr>
            <a:xfrm>
              <a:off x="950227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3" name="object 6873"/>
            <p:cNvSpPr/>
            <p:nvPr/>
          </p:nvSpPr>
          <p:spPr>
            <a:xfrm>
              <a:off x="950227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4" name="object 6874"/>
            <p:cNvSpPr/>
            <p:nvPr/>
          </p:nvSpPr>
          <p:spPr>
            <a:xfrm>
              <a:off x="950227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5" name="object 6875"/>
            <p:cNvSpPr/>
            <p:nvPr/>
          </p:nvSpPr>
          <p:spPr>
            <a:xfrm>
              <a:off x="9502272" y="809209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6" name="object 6876"/>
            <p:cNvSpPr/>
            <p:nvPr/>
          </p:nvSpPr>
          <p:spPr>
            <a:xfrm>
              <a:off x="952676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7" name="object 6877"/>
            <p:cNvSpPr/>
            <p:nvPr/>
          </p:nvSpPr>
          <p:spPr>
            <a:xfrm>
              <a:off x="952676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8" name="object 6878"/>
            <p:cNvSpPr/>
            <p:nvPr/>
          </p:nvSpPr>
          <p:spPr>
            <a:xfrm>
              <a:off x="952676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9" name="object 6879"/>
            <p:cNvSpPr/>
            <p:nvPr/>
          </p:nvSpPr>
          <p:spPr>
            <a:xfrm>
              <a:off x="952676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0" name="object 6880"/>
            <p:cNvSpPr/>
            <p:nvPr/>
          </p:nvSpPr>
          <p:spPr>
            <a:xfrm>
              <a:off x="952676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1" name="object 6881"/>
            <p:cNvSpPr/>
            <p:nvPr/>
          </p:nvSpPr>
          <p:spPr>
            <a:xfrm>
              <a:off x="952676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2" name="object 6882"/>
            <p:cNvSpPr/>
            <p:nvPr/>
          </p:nvSpPr>
          <p:spPr>
            <a:xfrm>
              <a:off x="952676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3" name="object 6883"/>
            <p:cNvSpPr/>
            <p:nvPr/>
          </p:nvSpPr>
          <p:spPr>
            <a:xfrm>
              <a:off x="952676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4" name="object 6884"/>
            <p:cNvSpPr/>
            <p:nvPr/>
          </p:nvSpPr>
          <p:spPr>
            <a:xfrm>
              <a:off x="9526769" y="806060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5" name="object 6885"/>
            <p:cNvSpPr/>
            <p:nvPr/>
          </p:nvSpPr>
          <p:spPr>
            <a:xfrm>
              <a:off x="9554765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6" name="object 6886"/>
            <p:cNvSpPr/>
            <p:nvPr/>
          </p:nvSpPr>
          <p:spPr>
            <a:xfrm>
              <a:off x="955476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7" name="object 6887"/>
            <p:cNvSpPr/>
            <p:nvPr/>
          </p:nvSpPr>
          <p:spPr>
            <a:xfrm>
              <a:off x="955476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8" name="object 6888"/>
            <p:cNvSpPr/>
            <p:nvPr/>
          </p:nvSpPr>
          <p:spPr>
            <a:xfrm>
              <a:off x="955476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9" name="object 6889"/>
            <p:cNvSpPr/>
            <p:nvPr/>
          </p:nvSpPr>
          <p:spPr>
            <a:xfrm>
              <a:off x="955476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0" name="object 6890"/>
            <p:cNvSpPr/>
            <p:nvPr/>
          </p:nvSpPr>
          <p:spPr>
            <a:xfrm>
              <a:off x="955476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1" name="object 6891"/>
            <p:cNvSpPr/>
            <p:nvPr/>
          </p:nvSpPr>
          <p:spPr>
            <a:xfrm>
              <a:off x="955476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2" name="object 6892"/>
            <p:cNvSpPr/>
            <p:nvPr/>
          </p:nvSpPr>
          <p:spPr>
            <a:xfrm>
              <a:off x="955476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3" name="object 6893"/>
            <p:cNvSpPr/>
            <p:nvPr/>
          </p:nvSpPr>
          <p:spPr>
            <a:xfrm>
              <a:off x="955476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4" name="object 6894"/>
            <p:cNvSpPr/>
            <p:nvPr/>
          </p:nvSpPr>
          <p:spPr>
            <a:xfrm>
              <a:off x="9554765" y="8032606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5" name="object 6895"/>
            <p:cNvSpPr/>
            <p:nvPr/>
          </p:nvSpPr>
          <p:spPr>
            <a:xfrm>
              <a:off x="9579260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6" name="object 6896"/>
            <p:cNvSpPr/>
            <p:nvPr/>
          </p:nvSpPr>
          <p:spPr>
            <a:xfrm>
              <a:off x="957926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7" name="object 6897"/>
            <p:cNvSpPr/>
            <p:nvPr/>
          </p:nvSpPr>
          <p:spPr>
            <a:xfrm>
              <a:off x="957926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8" name="object 6898"/>
            <p:cNvSpPr/>
            <p:nvPr/>
          </p:nvSpPr>
          <p:spPr>
            <a:xfrm>
              <a:off x="957926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9" name="object 6899"/>
            <p:cNvSpPr/>
            <p:nvPr/>
          </p:nvSpPr>
          <p:spPr>
            <a:xfrm>
              <a:off x="957926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0" name="object 6900"/>
            <p:cNvSpPr/>
            <p:nvPr/>
          </p:nvSpPr>
          <p:spPr>
            <a:xfrm>
              <a:off x="957926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1" name="object 6901"/>
            <p:cNvSpPr/>
            <p:nvPr/>
          </p:nvSpPr>
          <p:spPr>
            <a:xfrm>
              <a:off x="957926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2" name="object 6902"/>
            <p:cNvSpPr/>
            <p:nvPr/>
          </p:nvSpPr>
          <p:spPr>
            <a:xfrm>
              <a:off x="957926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3" name="object 6903"/>
            <p:cNvSpPr/>
            <p:nvPr/>
          </p:nvSpPr>
          <p:spPr>
            <a:xfrm>
              <a:off x="957926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4" name="object 6904"/>
            <p:cNvSpPr/>
            <p:nvPr/>
          </p:nvSpPr>
          <p:spPr>
            <a:xfrm>
              <a:off x="9579260" y="800461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5" name="object 6905"/>
            <p:cNvSpPr/>
            <p:nvPr/>
          </p:nvSpPr>
          <p:spPr>
            <a:xfrm>
              <a:off x="9607256" y="8487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6" name="object 6906"/>
            <p:cNvSpPr/>
            <p:nvPr/>
          </p:nvSpPr>
          <p:spPr>
            <a:xfrm>
              <a:off x="960725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7" name="object 6907"/>
            <p:cNvSpPr/>
            <p:nvPr/>
          </p:nvSpPr>
          <p:spPr>
            <a:xfrm>
              <a:off x="960725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8" name="object 6908"/>
            <p:cNvSpPr/>
            <p:nvPr/>
          </p:nvSpPr>
          <p:spPr>
            <a:xfrm>
              <a:off x="960725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9" name="object 6909"/>
            <p:cNvSpPr/>
            <p:nvPr/>
          </p:nvSpPr>
          <p:spPr>
            <a:xfrm>
              <a:off x="960725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0" name="object 6910"/>
            <p:cNvSpPr/>
            <p:nvPr/>
          </p:nvSpPr>
          <p:spPr>
            <a:xfrm>
              <a:off x="960725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1" name="object 6911"/>
            <p:cNvSpPr/>
            <p:nvPr/>
          </p:nvSpPr>
          <p:spPr>
            <a:xfrm>
              <a:off x="960725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2" name="object 6912"/>
            <p:cNvSpPr/>
            <p:nvPr/>
          </p:nvSpPr>
          <p:spPr>
            <a:xfrm>
              <a:off x="960725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3" name="object 6913"/>
            <p:cNvSpPr/>
            <p:nvPr/>
          </p:nvSpPr>
          <p:spPr>
            <a:xfrm>
              <a:off x="960725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4" name="object 6914"/>
            <p:cNvSpPr/>
            <p:nvPr/>
          </p:nvSpPr>
          <p:spPr>
            <a:xfrm>
              <a:off x="960725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5" name="object 6915"/>
            <p:cNvSpPr/>
            <p:nvPr/>
          </p:nvSpPr>
          <p:spPr>
            <a:xfrm>
              <a:off x="9607256" y="79731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6" name="object 6916"/>
            <p:cNvSpPr/>
            <p:nvPr/>
          </p:nvSpPr>
          <p:spPr>
            <a:xfrm>
              <a:off x="9631755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7" name="object 6917"/>
            <p:cNvSpPr/>
            <p:nvPr/>
          </p:nvSpPr>
          <p:spPr>
            <a:xfrm>
              <a:off x="963175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8" name="object 6918"/>
            <p:cNvSpPr/>
            <p:nvPr/>
          </p:nvSpPr>
          <p:spPr>
            <a:xfrm>
              <a:off x="963175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9" name="object 6919"/>
            <p:cNvSpPr/>
            <p:nvPr/>
          </p:nvSpPr>
          <p:spPr>
            <a:xfrm>
              <a:off x="963175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0" name="object 6920"/>
            <p:cNvSpPr/>
            <p:nvPr/>
          </p:nvSpPr>
          <p:spPr>
            <a:xfrm>
              <a:off x="963175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1" name="object 6921"/>
            <p:cNvSpPr/>
            <p:nvPr/>
          </p:nvSpPr>
          <p:spPr>
            <a:xfrm>
              <a:off x="963175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2" name="object 6922"/>
            <p:cNvSpPr/>
            <p:nvPr/>
          </p:nvSpPr>
          <p:spPr>
            <a:xfrm>
              <a:off x="963175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3" name="object 6923"/>
            <p:cNvSpPr/>
            <p:nvPr/>
          </p:nvSpPr>
          <p:spPr>
            <a:xfrm>
              <a:off x="963175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4" name="object 6924"/>
            <p:cNvSpPr/>
            <p:nvPr/>
          </p:nvSpPr>
          <p:spPr>
            <a:xfrm>
              <a:off x="963175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5" name="object 6925"/>
            <p:cNvSpPr/>
            <p:nvPr/>
          </p:nvSpPr>
          <p:spPr>
            <a:xfrm>
              <a:off x="963175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6" name="object 6926"/>
            <p:cNvSpPr/>
            <p:nvPr/>
          </p:nvSpPr>
          <p:spPr>
            <a:xfrm>
              <a:off x="9631755" y="794512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7" name="object 6927"/>
            <p:cNvSpPr/>
            <p:nvPr/>
          </p:nvSpPr>
          <p:spPr>
            <a:xfrm>
              <a:off x="9659749" y="8487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8" name="object 6928"/>
            <p:cNvSpPr/>
            <p:nvPr/>
          </p:nvSpPr>
          <p:spPr>
            <a:xfrm>
              <a:off x="965974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9" name="object 6929"/>
            <p:cNvSpPr/>
            <p:nvPr/>
          </p:nvSpPr>
          <p:spPr>
            <a:xfrm>
              <a:off x="965974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0" name="object 6930"/>
            <p:cNvSpPr/>
            <p:nvPr/>
          </p:nvSpPr>
          <p:spPr>
            <a:xfrm>
              <a:off x="965974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1" name="object 6931"/>
            <p:cNvSpPr/>
            <p:nvPr/>
          </p:nvSpPr>
          <p:spPr>
            <a:xfrm>
              <a:off x="965974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2" name="object 6932"/>
            <p:cNvSpPr/>
            <p:nvPr/>
          </p:nvSpPr>
          <p:spPr>
            <a:xfrm>
              <a:off x="965974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3" name="object 6933"/>
            <p:cNvSpPr/>
            <p:nvPr/>
          </p:nvSpPr>
          <p:spPr>
            <a:xfrm>
              <a:off x="965974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4" name="object 6934"/>
            <p:cNvSpPr/>
            <p:nvPr/>
          </p:nvSpPr>
          <p:spPr>
            <a:xfrm>
              <a:off x="965974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5" name="object 6935"/>
            <p:cNvSpPr/>
            <p:nvPr/>
          </p:nvSpPr>
          <p:spPr>
            <a:xfrm>
              <a:off x="965974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6" name="object 6936"/>
            <p:cNvSpPr/>
            <p:nvPr/>
          </p:nvSpPr>
          <p:spPr>
            <a:xfrm>
              <a:off x="965974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7" name="object 6937"/>
            <p:cNvSpPr/>
            <p:nvPr/>
          </p:nvSpPr>
          <p:spPr>
            <a:xfrm>
              <a:off x="965974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8" name="object 6938"/>
            <p:cNvSpPr/>
            <p:nvPr/>
          </p:nvSpPr>
          <p:spPr>
            <a:xfrm>
              <a:off x="9659749" y="791713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9" name="object 6939"/>
            <p:cNvSpPr/>
            <p:nvPr/>
          </p:nvSpPr>
          <p:spPr>
            <a:xfrm>
              <a:off x="9684246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0" name="object 6940"/>
            <p:cNvSpPr/>
            <p:nvPr/>
          </p:nvSpPr>
          <p:spPr>
            <a:xfrm>
              <a:off x="968424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1" name="object 6941"/>
            <p:cNvSpPr/>
            <p:nvPr/>
          </p:nvSpPr>
          <p:spPr>
            <a:xfrm>
              <a:off x="968424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2" name="object 6942"/>
            <p:cNvSpPr/>
            <p:nvPr/>
          </p:nvSpPr>
          <p:spPr>
            <a:xfrm>
              <a:off x="968424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3" name="object 6943"/>
            <p:cNvSpPr/>
            <p:nvPr/>
          </p:nvSpPr>
          <p:spPr>
            <a:xfrm>
              <a:off x="968424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4" name="object 6944"/>
            <p:cNvSpPr/>
            <p:nvPr/>
          </p:nvSpPr>
          <p:spPr>
            <a:xfrm>
              <a:off x="968424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5" name="object 6945"/>
            <p:cNvSpPr/>
            <p:nvPr/>
          </p:nvSpPr>
          <p:spPr>
            <a:xfrm>
              <a:off x="968424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6" name="object 6946"/>
            <p:cNvSpPr/>
            <p:nvPr/>
          </p:nvSpPr>
          <p:spPr>
            <a:xfrm>
              <a:off x="968424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7" name="object 6947"/>
            <p:cNvSpPr/>
            <p:nvPr/>
          </p:nvSpPr>
          <p:spPr>
            <a:xfrm>
              <a:off x="968424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8" name="object 6948"/>
            <p:cNvSpPr/>
            <p:nvPr/>
          </p:nvSpPr>
          <p:spPr>
            <a:xfrm>
              <a:off x="968424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9" name="object 6949"/>
            <p:cNvSpPr/>
            <p:nvPr/>
          </p:nvSpPr>
          <p:spPr>
            <a:xfrm>
              <a:off x="9684246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0" name="object 6950"/>
            <p:cNvSpPr/>
            <p:nvPr/>
          </p:nvSpPr>
          <p:spPr>
            <a:xfrm>
              <a:off x="9684246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1" name="object 6951"/>
            <p:cNvSpPr/>
            <p:nvPr/>
          </p:nvSpPr>
          <p:spPr>
            <a:xfrm>
              <a:off x="9712242" y="7871635"/>
              <a:ext cx="0" cy="629920"/>
            </a:xfrm>
            <a:custGeom>
              <a:avLst/>
              <a:gdLst/>
              <a:ahLst/>
              <a:cxnLst/>
              <a:rect l="l" t="t" r="r" b="b"/>
              <a:pathLst>
                <a:path h="629920">
                  <a:moveTo>
                    <a:pt x="0" y="0"/>
                  </a:moveTo>
                  <a:lnTo>
                    <a:pt x="0" y="62990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2" name="object 6952"/>
            <p:cNvSpPr/>
            <p:nvPr/>
          </p:nvSpPr>
          <p:spPr>
            <a:xfrm>
              <a:off x="973673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3" name="object 6953"/>
            <p:cNvSpPr/>
            <p:nvPr/>
          </p:nvSpPr>
          <p:spPr>
            <a:xfrm>
              <a:off x="973673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4" name="object 6954"/>
            <p:cNvSpPr/>
            <p:nvPr/>
          </p:nvSpPr>
          <p:spPr>
            <a:xfrm>
              <a:off x="973673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5" name="object 6955"/>
            <p:cNvSpPr/>
            <p:nvPr/>
          </p:nvSpPr>
          <p:spPr>
            <a:xfrm>
              <a:off x="973673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6" name="object 6956"/>
            <p:cNvSpPr/>
            <p:nvPr/>
          </p:nvSpPr>
          <p:spPr>
            <a:xfrm>
              <a:off x="973673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7" name="object 6957"/>
            <p:cNvSpPr/>
            <p:nvPr/>
          </p:nvSpPr>
          <p:spPr>
            <a:xfrm>
              <a:off x="973673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8" name="object 6958"/>
            <p:cNvSpPr/>
            <p:nvPr/>
          </p:nvSpPr>
          <p:spPr>
            <a:xfrm>
              <a:off x="973673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9" name="object 6959"/>
            <p:cNvSpPr/>
            <p:nvPr/>
          </p:nvSpPr>
          <p:spPr>
            <a:xfrm>
              <a:off x="973673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0" name="object 6960"/>
            <p:cNvSpPr/>
            <p:nvPr/>
          </p:nvSpPr>
          <p:spPr>
            <a:xfrm>
              <a:off x="973673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1" name="object 6961"/>
            <p:cNvSpPr/>
            <p:nvPr/>
          </p:nvSpPr>
          <p:spPr>
            <a:xfrm>
              <a:off x="973673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2" name="object 6962"/>
            <p:cNvSpPr/>
            <p:nvPr/>
          </p:nvSpPr>
          <p:spPr>
            <a:xfrm>
              <a:off x="9736739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3" name="object 6963"/>
            <p:cNvSpPr/>
            <p:nvPr/>
          </p:nvSpPr>
          <p:spPr>
            <a:xfrm>
              <a:off x="9736739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4" name="object 6964"/>
            <p:cNvSpPr/>
            <p:nvPr/>
          </p:nvSpPr>
          <p:spPr>
            <a:xfrm>
              <a:off x="9764735" y="7752655"/>
              <a:ext cx="105410" cy="756285"/>
            </a:xfrm>
            <a:custGeom>
              <a:avLst/>
              <a:gdLst/>
              <a:ahLst/>
              <a:cxnLst/>
              <a:rect l="l" t="t" r="r" b="b"/>
              <a:pathLst>
                <a:path w="105409" h="756284">
                  <a:moveTo>
                    <a:pt x="0" y="118979"/>
                  </a:moveTo>
                  <a:lnTo>
                    <a:pt x="0" y="752388"/>
                  </a:lnTo>
                </a:path>
                <a:path w="105409" h="756284">
                  <a:moveTo>
                    <a:pt x="24497" y="83986"/>
                  </a:moveTo>
                  <a:lnTo>
                    <a:pt x="24497" y="734890"/>
                  </a:lnTo>
                </a:path>
                <a:path w="105409" h="756284">
                  <a:moveTo>
                    <a:pt x="52492" y="52492"/>
                  </a:moveTo>
                  <a:lnTo>
                    <a:pt x="52492" y="752388"/>
                  </a:lnTo>
                </a:path>
                <a:path w="105409" h="756284">
                  <a:moveTo>
                    <a:pt x="76988" y="27988"/>
                  </a:moveTo>
                  <a:lnTo>
                    <a:pt x="76988" y="734890"/>
                  </a:lnTo>
                </a:path>
                <a:path w="105409" h="756284">
                  <a:moveTo>
                    <a:pt x="104984" y="0"/>
                  </a:moveTo>
                  <a:lnTo>
                    <a:pt x="104984" y="75588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5" name="object 6965"/>
            <p:cNvSpPr/>
            <p:nvPr/>
          </p:nvSpPr>
          <p:spPr>
            <a:xfrm>
              <a:off x="9869719" y="771765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6" name="object 6966"/>
            <p:cNvSpPr/>
            <p:nvPr/>
          </p:nvSpPr>
          <p:spPr>
            <a:xfrm>
              <a:off x="9894216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7" name="object 6967"/>
            <p:cNvSpPr/>
            <p:nvPr/>
          </p:nvSpPr>
          <p:spPr>
            <a:xfrm>
              <a:off x="9894216" y="7675659"/>
              <a:ext cx="186055" cy="840105"/>
            </a:xfrm>
            <a:custGeom>
              <a:avLst/>
              <a:gdLst/>
              <a:ahLst/>
              <a:cxnLst/>
              <a:rect l="l" t="t" r="r" b="b"/>
              <a:pathLst>
                <a:path w="186054" h="840104">
                  <a:moveTo>
                    <a:pt x="0" y="3505"/>
                  </a:moveTo>
                  <a:lnTo>
                    <a:pt x="0" y="759393"/>
                  </a:lnTo>
                </a:path>
                <a:path w="186054" h="840104">
                  <a:moveTo>
                    <a:pt x="27995" y="24503"/>
                  </a:moveTo>
                  <a:lnTo>
                    <a:pt x="27995" y="832883"/>
                  </a:lnTo>
                </a:path>
                <a:path w="186054" h="840104">
                  <a:moveTo>
                    <a:pt x="52490" y="0"/>
                  </a:moveTo>
                  <a:lnTo>
                    <a:pt x="52490" y="811886"/>
                  </a:lnTo>
                </a:path>
                <a:path w="186054" h="840104">
                  <a:moveTo>
                    <a:pt x="80488" y="24503"/>
                  </a:moveTo>
                  <a:lnTo>
                    <a:pt x="80488" y="836383"/>
                  </a:lnTo>
                </a:path>
                <a:path w="186054" h="840104">
                  <a:moveTo>
                    <a:pt x="104984" y="0"/>
                  </a:moveTo>
                  <a:lnTo>
                    <a:pt x="104984" y="811886"/>
                  </a:lnTo>
                </a:path>
                <a:path w="186054" h="840104">
                  <a:moveTo>
                    <a:pt x="132981" y="24503"/>
                  </a:moveTo>
                  <a:lnTo>
                    <a:pt x="132981" y="836383"/>
                  </a:lnTo>
                </a:path>
                <a:path w="186054" h="840104">
                  <a:moveTo>
                    <a:pt x="157477" y="0"/>
                  </a:moveTo>
                  <a:lnTo>
                    <a:pt x="157477" y="811886"/>
                  </a:lnTo>
                </a:path>
                <a:path w="186054" h="840104">
                  <a:moveTo>
                    <a:pt x="185474" y="24503"/>
                  </a:moveTo>
                  <a:lnTo>
                    <a:pt x="185474" y="83988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8" name="object 6968"/>
            <p:cNvSpPr/>
            <p:nvPr/>
          </p:nvSpPr>
          <p:spPr>
            <a:xfrm>
              <a:off x="10102434" y="8513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9" name="object 6969"/>
            <p:cNvSpPr/>
            <p:nvPr/>
          </p:nvSpPr>
          <p:spPr>
            <a:xfrm>
              <a:off x="10104187" y="7675659"/>
              <a:ext cx="787400" cy="864869"/>
            </a:xfrm>
            <a:custGeom>
              <a:avLst/>
              <a:gdLst/>
              <a:ahLst/>
              <a:cxnLst/>
              <a:rect l="l" t="t" r="r" b="b"/>
              <a:pathLst>
                <a:path w="787400" h="864870">
                  <a:moveTo>
                    <a:pt x="0" y="0"/>
                  </a:moveTo>
                  <a:lnTo>
                    <a:pt x="0" y="811886"/>
                  </a:lnTo>
                </a:path>
                <a:path w="787400" h="864870">
                  <a:moveTo>
                    <a:pt x="27995" y="24503"/>
                  </a:moveTo>
                  <a:lnTo>
                    <a:pt x="27995" y="839882"/>
                  </a:lnTo>
                </a:path>
                <a:path w="787400" h="864870">
                  <a:moveTo>
                    <a:pt x="52492" y="0"/>
                  </a:moveTo>
                  <a:lnTo>
                    <a:pt x="52492" y="843382"/>
                  </a:lnTo>
                </a:path>
                <a:path w="787400" h="864870">
                  <a:moveTo>
                    <a:pt x="80488" y="24503"/>
                  </a:moveTo>
                  <a:lnTo>
                    <a:pt x="80488" y="839882"/>
                  </a:lnTo>
                </a:path>
                <a:path w="787400" h="864870">
                  <a:moveTo>
                    <a:pt x="104983" y="0"/>
                  </a:moveTo>
                  <a:lnTo>
                    <a:pt x="104983" y="843382"/>
                  </a:lnTo>
                </a:path>
                <a:path w="787400" h="864870">
                  <a:moveTo>
                    <a:pt x="132980" y="24503"/>
                  </a:moveTo>
                  <a:lnTo>
                    <a:pt x="132980" y="839882"/>
                  </a:lnTo>
                </a:path>
                <a:path w="787400" h="864870">
                  <a:moveTo>
                    <a:pt x="157477" y="0"/>
                  </a:moveTo>
                  <a:lnTo>
                    <a:pt x="157477" y="843382"/>
                  </a:lnTo>
                </a:path>
                <a:path w="787400" h="864870">
                  <a:moveTo>
                    <a:pt x="185473" y="24503"/>
                  </a:moveTo>
                  <a:lnTo>
                    <a:pt x="185473" y="839882"/>
                  </a:lnTo>
                </a:path>
                <a:path w="787400" h="864870">
                  <a:moveTo>
                    <a:pt x="209970" y="0"/>
                  </a:moveTo>
                  <a:lnTo>
                    <a:pt x="209970" y="846881"/>
                  </a:lnTo>
                </a:path>
                <a:path w="787400" h="864870">
                  <a:moveTo>
                    <a:pt x="237966" y="24503"/>
                  </a:moveTo>
                  <a:lnTo>
                    <a:pt x="237966" y="839882"/>
                  </a:lnTo>
                </a:path>
                <a:path w="787400" h="864870">
                  <a:moveTo>
                    <a:pt x="262463" y="0"/>
                  </a:moveTo>
                  <a:lnTo>
                    <a:pt x="262463" y="846881"/>
                  </a:lnTo>
                </a:path>
                <a:path w="787400" h="864870">
                  <a:moveTo>
                    <a:pt x="290457" y="24503"/>
                  </a:moveTo>
                  <a:lnTo>
                    <a:pt x="290457" y="839882"/>
                  </a:lnTo>
                </a:path>
                <a:path w="787400" h="864870">
                  <a:moveTo>
                    <a:pt x="314956" y="0"/>
                  </a:moveTo>
                  <a:lnTo>
                    <a:pt x="314956" y="850381"/>
                  </a:lnTo>
                </a:path>
                <a:path w="787400" h="864870">
                  <a:moveTo>
                    <a:pt x="342952" y="24503"/>
                  </a:moveTo>
                  <a:lnTo>
                    <a:pt x="342952" y="839882"/>
                  </a:lnTo>
                </a:path>
                <a:path w="787400" h="864870">
                  <a:moveTo>
                    <a:pt x="367446" y="0"/>
                  </a:moveTo>
                  <a:lnTo>
                    <a:pt x="367446" y="850381"/>
                  </a:lnTo>
                </a:path>
                <a:path w="787400" h="864870">
                  <a:moveTo>
                    <a:pt x="395443" y="24503"/>
                  </a:moveTo>
                  <a:lnTo>
                    <a:pt x="395443" y="839882"/>
                  </a:lnTo>
                </a:path>
                <a:path w="787400" h="864870">
                  <a:moveTo>
                    <a:pt x="419939" y="0"/>
                  </a:moveTo>
                  <a:lnTo>
                    <a:pt x="419939" y="853881"/>
                  </a:lnTo>
                </a:path>
                <a:path w="787400" h="864870">
                  <a:moveTo>
                    <a:pt x="447936" y="24503"/>
                  </a:moveTo>
                  <a:lnTo>
                    <a:pt x="447936" y="839882"/>
                  </a:lnTo>
                </a:path>
                <a:path w="787400" h="864870">
                  <a:moveTo>
                    <a:pt x="472432" y="0"/>
                  </a:moveTo>
                  <a:lnTo>
                    <a:pt x="472432" y="853881"/>
                  </a:lnTo>
                </a:path>
                <a:path w="787400" h="864870">
                  <a:moveTo>
                    <a:pt x="500429" y="24503"/>
                  </a:moveTo>
                  <a:lnTo>
                    <a:pt x="500429" y="839882"/>
                  </a:lnTo>
                </a:path>
                <a:path w="787400" h="864870">
                  <a:moveTo>
                    <a:pt x="524925" y="0"/>
                  </a:moveTo>
                  <a:lnTo>
                    <a:pt x="524925" y="857380"/>
                  </a:lnTo>
                </a:path>
                <a:path w="787400" h="864870">
                  <a:moveTo>
                    <a:pt x="552921" y="24503"/>
                  </a:moveTo>
                  <a:lnTo>
                    <a:pt x="552921" y="839882"/>
                  </a:lnTo>
                </a:path>
                <a:path w="787400" h="864870">
                  <a:moveTo>
                    <a:pt x="577419" y="0"/>
                  </a:moveTo>
                  <a:lnTo>
                    <a:pt x="577419" y="857380"/>
                  </a:lnTo>
                </a:path>
                <a:path w="787400" h="864870">
                  <a:moveTo>
                    <a:pt x="605414" y="24503"/>
                  </a:moveTo>
                  <a:lnTo>
                    <a:pt x="605414" y="839882"/>
                  </a:lnTo>
                </a:path>
                <a:path w="787400" h="864870">
                  <a:moveTo>
                    <a:pt x="629908" y="0"/>
                  </a:moveTo>
                  <a:lnTo>
                    <a:pt x="629908" y="860879"/>
                  </a:lnTo>
                </a:path>
                <a:path w="787400" h="864870">
                  <a:moveTo>
                    <a:pt x="657905" y="24503"/>
                  </a:moveTo>
                  <a:lnTo>
                    <a:pt x="657905" y="839882"/>
                  </a:lnTo>
                </a:path>
                <a:path w="787400" h="864870">
                  <a:moveTo>
                    <a:pt x="682402" y="0"/>
                  </a:moveTo>
                  <a:lnTo>
                    <a:pt x="682402" y="860879"/>
                  </a:lnTo>
                </a:path>
                <a:path w="787400" h="864870">
                  <a:moveTo>
                    <a:pt x="710399" y="24503"/>
                  </a:moveTo>
                  <a:lnTo>
                    <a:pt x="710399" y="839882"/>
                  </a:lnTo>
                </a:path>
                <a:path w="787400" h="864870">
                  <a:moveTo>
                    <a:pt x="734895" y="0"/>
                  </a:moveTo>
                  <a:lnTo>
                    <a:pt x="734895" y="864379"/>
                  </a:lnTo>
                </a:path>
                <a:path w="787400" h="864870">
                  <a:moveTo>
                    <a:pt x="762891" y="24503"/>
                  </a:moveTo>
                  <a:lnTo>
                    <a:pt x="762891" y="839882"/>
                  </a:lnTo>
                </a:path>
                <a:path w="787400" h="864870">
                  <a:moveTo>
                    <a:pt x="787388" y="0"/>
                  </a:moveTo>
                  <a:lnTo>
                    <a:pt x="787388" y="864379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0" name="object 6970"/>
            <p:cNvSpPr/>
            <p:nvPr/>
          </p:nvSpPr>
          <p:spPr>
            <a:xfrm>
              <a:off x="10917819" y="853828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1" name="object 6971"/>
            <p:cNvSpPr/>
            <p:nvPr/>
          </p:nvSpPr>
          <p:spPr>
            <a:xfrm>
              <a:off x="10919571" y="7675659"/>
              <a:ext cx="787400" cy="892810"/>
            </a:xfrm>
            <a:custGeom>
              <a:avLst/>
              <a:gdLst/>
              <a:ahLst/>
              <a:cxnLst/>
              <a:rect l="l" t="t" r="r" b="b"/>
              <a:pathLst>
                <a:path w="787400" h="892809">
                  <a:moveTo>
                    <a:pt x="0" y="24503"/>
                  </a:moveTo>
                  <a:lnTo>
                    <a:pt x="0" y="839882"/>
                  </a:lnTo>
                </a:path>
                <a:path w="787400" h="892809">
                  <a:moveTo>
                    <a:pt x="24497" y="0"/>
                  </a:moveTo>
                  <a:lnTo>
                    <a:pt x="24497" y="864379"/>
                  </a:lnTo>
                </a:path>
                <a:path w="787400" h="892809">
                  <a:moveTo>
                    <a:pt x="52492" y="24503"/>
                  </a:moveTo>
                  <a:lnTo>
                    <a:pt x="52492" y="867878"/>
                  </a:lnTo>
                </a:path>
                <a:path w="787400" h="892809">
                  <a:moveTo>
                    <a:pt x="76987" y="0"/>
                  </a:moveTo>
                  <a:lnTo>
                    <a:pt x="76987" y="864379"/>
                  </a:lnTo>
                </a:path>
                <a:path w="787400" h="892809">
                  <a:moveTo>
                    <a:pt x="104984" y="24503"/>
                  </a:moveTo>
                  <a:lnTo>
                    <a:pt x="104984" y="867878"/>
                  </a:lnTo>
                </a:path>
                <a:path w="787400" h="892809">
                  <a:moveTo>
                    <a:pt x="129481" y="0"/>
                  </a:moveTo>
                  <a:lnTo>
                    <a:pt x="129481" y="864379"/>
                  </a:lnTo>
                </a:path>
                <a:path w="787400" h="892809">
                  <a:moveTo>
                    <a:pt x="157477" y="24503"/>
                  </a:moveTo>
                  <a:lnTo>
                    <a:pt x="157477" y="871378"/>
                  </a:lnTo>
                </a:path>
                <a:path w="787400" h="892809">
                  <a:moveTo>
                    <a:pt x="181974" y="0"/>
                  </a:moveTo>
                  <a:lnTo>
                    <a:pt x="181974" y="864379"/>
                  </a:lnTo>
                </a:path>
                <a:path w="787400" h="892809">
                  <a:moveTo>
                    <a:pt x="209970" y="24503"/>
                  </a:moveTo>
                  <a:lnTo>
                    <a:pt x="209970" y="871378"/>
                  </a:lnTo>
                </a:path>
                <a:path w="787400" h="892809">
                  <a:moveTo>
                    <a:pt x="234467" y="0"/>
                  </a:moveTo>
                  <a:lnTo>
                    <a:pt x="234467" y="864379"/>
                  </a:lnTo>
                </a:path>
                <a:path w="787400" h="892809">
                  <a:moveTo>
                    <a:pt x="262463" y="24503"/>
                  </a:moveTo>
                  <a:lnTo>
                    <a:pt x="262463" y="874877"/>
                  </a:lnTo>
                </a:path>
                <a:path w="787400" h="892809">
                  <a:moveTo>
                    <a:pt x="286960" y="0"/>
                  </a:moveTo>
                  <a:lnTo>
                    <a:pt x="286960" y="864379"/>
                  </a:lnTo>
                </a:path>
                <a:path w="787400" h="892809">
                  <a:moveTo>
                    <a:pt x="314956" y="24503"/>
                  </a:moveTo>
                  <a:lnTo>
                    <a:pt x="314956" y="874877"/>
                  </a:lnTo>
                </a:path>
                <a:path w="787400" h="892809">
                  <a:moveTo>
                    <a:pt x="339450" y="0"/>
                  </a:moveTo>
                  <a:lnTo>
                    <a:pt x="339450" y="864379"/>
                  </a:lnTo>
                </a:path>
                <a:path w="787400" h="892809">
                  <a:moveTo>
                    <a:pt x="367447" y="24503"/>
                  </a:moveTo>
                  <a:lnTo>
                    <a:pt x="367447" y="878377"/>
                  </a:lnTo>
                </a:path>
                <a:path w="787400" h="892809">
                  <a:moveTo>
                    <a:pt x="391943" y="0"/>
                  </a:moveTo>
                  <a:lnTo>
                    <a:pt x="391943" y="864379"/>
                  </a:lnTo>
                </a:path>
                <a:path w="787400" h="892809">
                  <a:moveTo>
                    <a:pt x="419940" y="24503"/>
                  </a:moveTo>
                  <a:lnTo>
                    <a:pt x="419940" y="878377"/>
                  </a:lnTo>
                </a:path>
                <a:path w="787400" h="892809">
                  <a:moveTo>
                    <a:pt x="444437" y="0"/>
                  </a:moveTo>
                  <a:lnTo>
                    <a:pt x="444437" y="864379"/>
                  </a:lnTo>
                </a:path>
                <a:path w="787400" h="892809">
                  <a:moveTo>
                    <a:pt x="472432" y="24503"/>
                  </a:moveTo>
                  <a:lnTo>
                    <a:pt x="472432" y="881876"/>
                  </a:lnTo>
                </a:path>
                <a:path w="787400" h="892809">
                  <a:moveTo>
                    <a:pt x="496929" y="0"/>
                  </a:moveTo>
                  <a:lnTo>
                    <a:pt x="496929" y="864379"/>
                  </a:lnTo>
                </a:path>
                <a:path w="787400" h="892809">
                  <a:moveTo>
                    <a:pt x="524925" y="24503"/>
                  </a:moveTo>
                  <a:lnTo>
                    <a:pt x="524925" y="881876"/>
                  </a:lnTo>
                </a:path>
                <a:path w="787400" h="892809">
                  <a:moveTo>
                    <a:pt x="549422" y="0"/>
                  </a:moveTo>
                  <a:lnTo>
                    <a:pt x="549422" y="864379"/>
                  </a:lnTo>
                </a:path>
                <a:path w="787400" h="892809">
                  <a:moveTo>
                    <a:pt x="577418" y="24503"/>
                  </a:moveTo>
                  <a:lnTo>
                    <a:pt x="577418" y="885376"/>
                  </a:lnTo>
                </a:path>
                <a:path w="787400" h="892809">
                  <a:moveTo>
                    <a:pt x="601913" y="0"/>
                  </a:moveTo>
                  <a:lnTo>
                    <a:pt x="601913" y="864379"/>
                  </a:lnTo>
                </a:path>
                <a:path w="787400" h="892809">
                  <a:moveTo>
                    <a:pt x="629911" y="24503"/>
                  </a:moveTo>
                  <a:lnTo>
                    <a:pt x="629911" y="885376"/>
                  </a:lnTo>
                </a:path>
                <a:path w="787400" h="892809">
                  <a:moveTo>
                    <a:pt x="654406" y="0"/>
                  </a:moveTo>
                  <a:lnTo>
                    <a:pt x="654406" y="864379"/>
                  </a:lnTo>
                </a:path>
                <a:path w="787400" h="892809">
                  <a:moveTo>
                    <a:pt x="682404" y="24503"/>
                  </a:moveTo>
                  <a:lnTo>
                    <a:pt x="682404" y="888875"/>
                  </a:lnTo>
                </a:path>
                <a:path w="787400" h="892809">
                  <a:moveTo>
                    <a:pt x="706899" y="0"/>
                  </a:moveTo>
                  <a:lnTo>
                    <a:pt x="706899" y="864379"/>
                  </a:lnTo>
                </a:path>
                <a:path w="787400" h="892809">
                  <a:moveTo>
                    <a:pt x="734895" y="24503"/>
                  </a:moveTo>
                  <a:lnTo>
                    <a:pt x="734895" y="888875"/>
                  </a:lnTo>
                </a:path>
                <a:path w="787400" h="892809">
                  <a:moveTo>
                    <a:pt x="759392" y="0"/>
                  </a:moveTo>
                  <a:lnTo>
                    <a:pt x="759392" y="864379"/>
                  </a:lnTo>
                </a:path>
                <a:path w="787400" h="892809">
                  <a:moveTo>
                    <a:pt x="787388" y="24503"/>
                  </a:moveTo>
                  <a:lnTo>
                    <a:pt x="787388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2" name="object 6972"/>
            <p:cNvSpPr/>
            <p:nvPr/>
          </p:nvSpPr>
          <p:spPr>
            <a:xfrm>
              <a:off x="11729704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3" name="object 6973"/>
            <p:cNvSpPr/>
            <p:nvPr/>
          </p:nvSpPr>
          <p:spPr>
            <a:xfrm>
              <a:off x="11731457" y="7675659"/>
              <a:ext cx="28575" cy="892810"/>
            </a:xfrm>
            <a:custGeom>
              <a:avLst/>
              <a:gdLst/>
              <a:ahLst/>
              <a:cxnLst/>
              <a:rect l="l" t="t" r="r" b="b"/>
              <a:pathLst>
                <a:path w="28575" h="892809">
                  <a:moveTo>
                    <a:pt x="0" y="0"/>
                  </a:moveTo>
                  <a:lnTo>
                    <a:pt x="0" y="864379"/>
                  </a:lnTo>
                </a:path>
                <a:path w="28575" h="892809">
                  <a:moveTo>
                    <a:pt x="27995" y="24503"/>
                  </a:moveTo>
                  <a:lnTo>
                    <a:pt x="27995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4" name="object 6974"/>
            <p:cNvSpPr/>
            <p:nvPr/>
          </p:nvSpPr>
          <p:spPr>
            <a:xfrm>
              <a:off x="11782195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5" name="object 6975"/>
            <p:cNvSpPr/>
            <p:nvPr/>
          </p:nvSpPr>
          <p:spPr>
            <a:xfrm>
              <a:off x="11783947" y="7675659"/>
              <a:ext cx="735330" cy="916940"/>
            </a:xfrm>
            <a:custGeom>
              <a:avLst/>
              <a:gdLst/>
              <a:ahLst/>
              <a:cxnLst/>
              <a:rect l="l" t="t" r="r" b="b"/>
              <a:pathLst>
                <a:path w="735329" h="916940">
                  <a:moveTo>
                    <a:pt x="0" y="0"/>
                  </a:moveTo>
                  <a:lnTo>
                    <a:pt x="0" y="864379"/>
                  </a:lnTo>
                </a:path>
                <a:path w="735329" h="916940">
                  <a:moveTo>
                    <a:pt x="27998" y="24503"/>
                  </a:moveTo>
                  <a:lnTo>
                    <a:pt x="27998" y="892375"/>
                  </a:lnTo>
                </a:path>
                <a:path w="735329" h="916940">
                  <a:moveTo>
                    <a:pt x="52494" y="0"/>
                  </a:moveTo>
                  <a:lnTo>
                    <a:pt x="52494" y="895874"/>
                  </a:lnTo>
                </a:path>
                <a:path w="735329" h="916940">
                  <a:moveTo>
                    <a:pt x="80491" y="24503"/>
                  </a:moveTo>
                  <a:lnTo>
                    <a:pt x="80491" y="892375"/>
                  </a:lnTo>
                </a:path>
                <a:path w="735329" h="916940">
                  <a:moveTo>
                    <a:pt x="104987" y="0"/>
                  </a:moveTo>
                  <a:lnTo>
                    <a:pt x="104987" y="895874"/>
                  </a:lnTo>
                </a:path>
                <a:path w="735329" h="916940">
                  <a:moveTo>
                    <a:pt x="132982" y="24503"/>
                  </a:moveTo>
                  <a:lnTo>
                    <a:pt x="132982" y="892375"/>
                  </a:lnTo>
                </a:path>
                <a:path w="735329" h="916940">
                  <a:moveTo>
                    <a:pt x="157478" y="0"/>
                  </a:moveTo>
                  <a:lnTo>
                    <a:pt x="157478" y="899374"/>
                  </a:lnTo>
                </a:path>
                <a:path w="735329" h="916940">
                  <a:moveTo>
                    <a:pt x="185474" y="24503"/>
                  </a:moveTo>
                  <a:lnTo>
                    <a:pt x="185474" y="892375"/>
                  </a:lnTo>
                </a:path>
                <a:path w="735329" h="916940">
                  <a:moveTo>
                    <a:pt x="209971" y="0"/>
                  </a:moveTo>
                  <a:lnTo>
                    <a:pt x="209971" y="899374"/>
                  </a:lnTo>
                </a:path>
                <a:path w="735329" h="916940">
                  <a:moveTo>
                    <a:pt x="237967" y="24503"/>
                  </a:moveTo>
                  <a:lnTo>
                    <a:pt x="237967" y="892375"/>
                  </a:lnTo>
                </a:path>
                <a:path w="735329" h="916940">
                  <a:moveTo>
                    <a:pt x="262463" y="0"/>
                  </a:moveTo>
                  <a:lnTo>
                    <a:pt x="262463" y="902874"/>
                  </a:lnTo>
                </a:path>
                <a:path w="735329" h="916940">
                  <a:moveTo>
                    <a:pt x="290460" y="24503"/>
                  </a:moveTo>
                  <a:lnTo>
                    <a:pt x="290460" y="892375"/>
                  </a:lnTo>
                </a:path>
                <a:path w="735329" h="916940">
                  <a:moveTo>
                    <a:pt x="314957" y="0"/>
                  </a:moveTo>
                  <a:lnTo>
                    <a:pt x="314957" y="902874"/>
                  </a:lnTo>
                </a:path>
                <a:path w="735329" h="916940">
                  <a:moveTo>
                    <a:pt x="342953" y="24503"/>
                  </a:moveTo>
                  <a:lnTo>
                    <a:pt x="342953" y="892375"/>
                  </a:lnTo>
                </a:path>
                <a:path w="735329" h="916940">
                  <a:moveTo>
                    <a:pt x="367450" y="0"/>
                  </a:moveTo>
                  <a:lnTo>
                    <a:pt x="367450" y="906373"/>
                  </a:lnTo>
                </a:path>
                <a:path w="735329" h="916940">
                  <a:moveTo>
                    <a:pt x="395446" y="24503"/>
                  </a:moveTo>
                  <a:lnTo>
                    <a:pt x="395446" y="892375"/>
                  </a:lnTo>
                </a:path>
                <a:path w="735329" h="916940">
                  <a:moveTo>
                    <a:pt x="419942" y="0"/>
                  </a:moveTo>
                  <a:lnTo>
                    <a:pt x="419942" y="906373"/>
                  </a:lnTo>
                </a:path>
                <a:path w="735329" h="916940">
                  <a:moveTo>
                    <a:pt x="447937" y="24503"/>
                  </a:moveTo>
                  <a:lnTo>
                    <a:pt x="447937" y="892375"/>
                  </a:lnTo>
                </a:path>
                <a:path w="735329" h="916940">
                  <a:moveTo>
                    <a:pt x="472434" y="0"/>
                  </a:moveTo>
                  <a:lnTo>
                    <a:pt x="472434" y="909873"/>
                  </a:lnTo>
                </a:path>
                <a:path w="735329" h="916940">
                  <a:moveTo>
                    <a:pt x="500430" y="24503"/>
                  </a:moveTo>
                  <a:lnTo>
                    <a:pt x="500430" y="892375"/>
                  </a:lnTo>
                </a:path>
                <a:path w="735329" h="916940">
                  <a:moveTo>
                    <a:pt x="524925" y="0"/>
                  </a:moveTo>
                  <a:lnTo>
                    <a:pt x="524925" y="909873"/>
                  </a:lnTo>
                </a:path>
                <a:path w="735329" h="916940">
                  <a:moveTo>
                    <a:pt x="552923" y="24503"/>
                  </a:moveTo>
                  <a:lnTo>
                    <a:pt x="552923" y="892375"/>
                  </a:lnTo>
                </a:path>
                <a:path w="735329" h="916940">
                  <a:moveTo>
                    <a:pt x="577419" y="0"/>
                  </a:moveTo>
                  <a:lnTo>
                    <a:pt x="577419" y="913372"/>
                  </a:lnTo>
                </a:path>
                <a:path w="735329" h="916940">
                  <a:moveTo>
                    <a:pt x="605416" y="24503"/>
                  </a:moveTo>
                  <a:lnTo>
                    <a:pt x="605416" y="892375"/>
                  </a:lnTo>
                </a:path>
                <a:path w="735329" h="916940">
                  <a:moveTo>
                    <a:pt x="629913" y="0"/>
                  </a:moveTo>
                  <a:lnTo>
                    <a:pt x="629913" y="913372"/>
                  </a:lnTo>
                </a:path>
                <a:path w="735329" h="916940">
                  <a:moveTo>
                    <a:pt x="657908" y="24503"/>
                  </a:moveTo>
                  <a:lnTo>
                    <a:pt x="657908" y="892375"/>
                  </a:lnTo>
                </a:path>
                <a:path w="735329" h="916940">
                  <a:moveTo>
                    <a:pt x="682405" y="0"/>
                  </a:moveTo>
                  <a:lnTo>
                    <a:pt x="682405" y="916872"/>
                  </a:lnTo>
                </a:path>
                <a:path w="735329" h="916940">
                  <a:moveTo>
                    <a:pt x="710399" y="24503"/>
                  </a:moveTo>
                  <a:lnTo>
                    <a:pt x="710399" y="892375"/>
                  </a:lnTo>
                </a:path>
                <a:path w="735329" h="916940">
                  <a:moveTo>
                    <a:pt x="734898" y="0"/>
                  </a:moveTo>
                  <a:lnTo>
                    <a:pt x="734898" y="91687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6" name="object 6976"/>
            <p:cNvSpPr/>
            <p:nvPr/>
          </p:nvSpPr>
          <p:spPr>
            <a:xfrm>
              <a:off x="12545088" y="85907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7" name="object 6977"/>
            <p:cNvSpPr/>
            <p:nvPr/>
          </p:nvSpPr>
          <p:spPr>
            <a:xfrm>
              <a:off x="12546841" y="7675659"/>
              <a:ext cx="444500" cy="930910"/>
            </a:xfrm>
            <a:custGeom>
              <a:avLst/>
              <a:gdLst/>
              <a:ahLst/>
              <a:cxnLst/>
              <a:rect l="l" t="t" r="r" b="b"/>
              <a:pathLst>
                <a:path w="444500" h="930909">
                  <a:moveTo>
                    <a:pt x="0" y="24503"/>
                  </a:moveTo>
                  <a:lnTo>
                    <a:pt x="0" y="892375"/>
                  </a:lnTo>
                </a:path>
                <a:path w="444500" h="930909">
                  <a:moveTo>
                    <a:pt x="24494" y="0"/>
                  </a:moveTo>
                  <a:lnTo>
                    <a:pt x="24494" y="916872"/>
                  </a:lnTo>
                </a:path>
                <a:path w="444500" h="930909">
                  <a:moveTo>
                    <a:pt x="52491" y="24503"/>
                  </a:moveTo>
                  <a:lnTo>
                    <a:pt x="52491" y="920371"/>
                  </a:lnTo>
                </a:path>
                <a:path w="444500" h="930909">
                  <a:moveTo>
                    <a:pt x="76988" y="0"/>
                  </a:moveTo>
                  <a:lnTo>
                    <a:pt x="76988" y="916872"/>
                  </a:lnTo>
                </a:path>
                <a:path w="444500" h="930909">
                  <a:moveTo>
                    <a:pt x="104984" y="24503"/>
                  </a:moveTo>
                  <a:lnTo>
                    <a:pt x="104984" y="920371"/>
                  </a:lnTo>
                </a:path>
                <a:path w="444500" h="930909">
                  <a:moveTo>
                    <a:pt x="129481" y="0"/>
                  </a:moveTo>
                  <a:lnTo>
                    <a:pt x="129481" y="916872"/>
                  </a:lnTo>
                </a:path>
                <a:path w="444500" h="930909">
                  <a:moveTo>
                    <a:pt x="157477" y="24503"/>
                  </a:moveTo>
                  <a:lnTo>
                    <a:pt x="157477" y="923871"/>
                  </a:lnTo>
                </a:path>
                <a:path w="444500" h="930909">
                  <a:moveTo>
                    <a:pt x="181973" y="0"/>
                  </a:moveTo>
                  <a:lnTo>
                    <a:pt x="181973" y="916872"/>
                  </a:lnTo>
                </a:path>
                <a:path w="444500" h="930909">
                  <a:moveTo>
                    <a:pt x="209969" y="24503"/>
                  </a:moveTo>
                  <a:lnTo>
                    <a:pt x="209969" y="923871"/>
                  </a:lnTo>
                </a:path>
                <a:path w="444500" h="930909">
                  <a:moveTo>
                    <a:pt x="234467" y="0"/>
                  </a:moveTo>
                  <a:lnTo>
                    <a:pt x="234467" y="916872"/>
                  </a:lnTo>
                </a:path>
                <a:path w="444500" h="930909">
                  <a:moveTo>
                    <a:pt x="262463" y="24503"/>
                  </a:moveTo>
                  <a:lnTo>
                    <a:pt x="262463" y="927370"/>
                  </a:lnTo>
                </a:path>
                <a:path w="444500" h="930909">
                  <a:moveTo>
                    <a:pt x="286957" y="0"/>
                  </a:moveTo>
                  <a:lnTo>
                    <a:pt x="286957" y="916872"/>
                  </a:lnTo>
                </a:path>
                <a:path w="444500" h="930909">
                  <a:moveTo>
                    <a:pt x="314954" y="24503"/>
                  </a:moveTo>
                  <a:lnTo>
                    <a:pt x="314954" y="927370"/>
                  </a:lnTo>
                </a:path>
                <a:path w="444500" h="930909">
                  <a:moveTo>
                    <a:pt x="339450" y="0"/>
                  </a:moveTo>
                  <a:lnTo>
                    <a:pt x="339450" y="916872"/>
                  </a:lnTo>
                </a:path>
                <a:path w="444500" h="930909">
                  <a:moveTo>
                    <a:pt x="367447" y="24503"/>
                  </a:moveTo>
                  <a:lnTo>
                    <a:pt x="367447" y="930870"/>
                  </a:lnTo>
                </a:path>
                <a:path w="444500" h="930909">
                  <a:moveTo>
                    <a:pt x="391944" y="0"/>
                  </a:moveTo>
                  <a:lnTo>
                    <a:pt x="391944" y="916872"/>
                  </a:lnTo>
                </a:path>
                <a:path w="444500" h="930909">
                  <a:moveTo>
                    <a:pt x="419938" y="24503"/>
                  </a:moveTo>
                  <a:lnTo>
                    <a:pt x="419938" y="930870"/>
                  </a:lnTo>
                </a:path>
                <a:path w="444500" h="930909">
                  <a:moveTo>
                    <a:pt x="444436" y="0"/>
                  </a:moveTo>
                  <a:lnTo>
                    <a:pt x="444436" y="91687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8" name="object 6978"/>
            <p:cNvSpPr/>
            <p:nvPr/>
          </p:nvSpPr>
          <p:spPr>
            <a:xfrm>
              <a:off x="13019273" y="7675659"/>
              <a:ext cx="367665" cy="944880"/>
            </a:xfrm>
            <a:custGeom>
              <a:avLst/>
              <a:gdLst/>
              <a:ahLst/>
              <a:cxnLst/>
              <a:rect l="l" t="t" r="r" b="b"/>
              <a:pathLst>
                <a:path w="367665" h="944879">
                  <a:moveTo>
                    <a:pt x="0" y="24503"/>
                  </a:moveTo>
                  <a:lnTo>
                    <a:pt x="0" y="934369"/>
                  </a:lnTo>
                </a:path>
                <a:path w="367665" h="944879">
                  <a:moveTo>
                    <a:pt x="24498" y="0"/>
                  </a:moveTo>
                  <a:lnTo>
                    <a:pt x="24498" y="916872"/>
                  </a:lnTo>
                </a:path>
                <a:path w="367665" h="944879">
                  <a:moveTo>
                    <a:pt x="52495" y="24503"/>
                  </a:moveTo>
                  <a:lnTo>
                    <a:pt x="52495" y="934369"/>
                  </a:lnTo>
                </a:path>
                <a:path w="367665" h="944879">
                  <a:moveTo>
                    <a:pt x="76989" y="0"/>
                  </a:moveTo>
                  <a:lnTo>
                    <a:pt x="76989" y="916872"/>
                  </a:lnTo>
                </a:path>
                <a:path w="367665" h="944879">
                  <a:moveTo>
                    <a:pt x="104987" y="24503"/>
                  </a:moveTo>
                  <a:lnTo>
                    <a:pt x="104987" y="934369"/>
                  </a:lnTo>
                </a:path>
                <a:path w="367665" h="944879">
                  <a:moveTo>
                    <a:pt x="129482" y="0"/>
                  </a:moveTo>
                  <a:lnTo>
                    <a:pt x="129482" y="916872"/>
                  </a:lnTo>
                </a:path>
                <a:path w="367665" h="944879">
                  <a:moveTo>
                    <a:pt x="157480" y="24503"/>
                  </a:moveTo>
                  <a:lnTo>
                    <a:pt x="157480" y="937868"/>
                  </a:lnTo>
                </a:path>
                <a:path w="367665" h="944879">
                  <a:moveTo>
                    <a:pt x="181975" y="0"/>
                  </a:moveTo>
                  <a:lnTo>
                    <a:pt x="181975" y="916872"/>
                  </a:lnTo>
                </a:path>
                <a:path w="367665" h="944879">
                  <a:moveTo>
                    <a:pt x="209970" y="24503"/>
                  </a:moveTo>
                  <a:lnTo>
                    <a:pt x="209970" y="937868"/>
                  </a:lnTo>
                </a:path>
                <a:path w="367665" h="944879">
                  <a:moveTo>
                    <a:pt x="234468" y="0"/>
                  </a:moveTo>
                  <a:lnTo>
                    <a:pt x="234468" y="916872"/>
                  </a:lnTo>
                </a:path>
                <a:path w="367665" h="944879">
                  <a:moveTo>
                    <a:pt x="262463" y="24503"/>
                  </a:moveTo>
                  <a:lnTo>
                    <a:pt x="262463" y="941368"/>
                  </a:lnTo>
                </a:path>
                <a:path w="367665" h="944879">
                  <a:moveTo>
                    <a:pt x="286961" y="0"/>
                  </a:moveTo>
                  <a:lnTo>
                    <a:pt x="286961" y="916872"/>
                  </a:lnTo>
                </a:path>
                <a:path w="367665" h="944879">
                  <a:moveTo>
                    <a:pt x="314956" y="24503"/>
                  </a:moveTo>
                  <a:lnTo>
                    <a:pt x="314956" y="941368"/>
                  </a:lnTo>
                </a:path>
                <a:path w="367665" h="944879">
                  <a:moveTo>
                    <a:pt x="339450" y="0"/>
                  </a:moveTo>
                  <a:lnTo>
                    <a:pt x="339450" y="916872"/>
                  </a:lnTo>
                </a:path>
                <a:path w="367665" h="944879">
                  <a:moveTo>
                    <a:pt x="367449" y="24503"/>
                  </a:moveTo>
                  <a:lnTo>
                    <a:pt x="367449" y="94486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9" name="object 6979"/>
            <p:cNvSpPr/>
            <p:nvPr/>
          </p:nvSpPr>
          <p:spPr>
            <a:xfrm>
              <a:off x="13409466" y="861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0" name="object 6980"/>
            <p:cNvSpPr/>
            <p:nvPr/>
          </p:nvSpPr>
          <p:spPr>
            <a:xfrm>
              <a:off x="13411218" y="7595177"/>
              <a:ext cx="367665" cy="1036319"/>
            </a:xfrm>
            <a:custGeom>
              <a:avLst/>
              <a:gdLst/>
              <a:ahLst/>
              <a:cxnLst/>
              <a:rect l="l" t="t" r="r" b="b"/>
              <a:pathLst>
                <a:path w="367665" h="1036320">
                  <a:moveTo>
                    <a:pt x="0" y="80481"/>
                  </a:moveTo>
                  <a:lnTo>
                    <a:pt x="0" y="997353"/>
                  </a:lnTo>
                </a:path>
                <a:path w="367665" h="1036320">
                  <a:moveTo>
                    <a:pt x="27995" y="104984"/>
                  </a:moveTo>
                  <a:lnTo>
                    <a:pt x="27995" y="1025349"/>
                  </a:lnTo>
                </a:path>
                <a:path w="367665" h="1036320">
                  <a:moveTo>
                    <a:pt x="52492" y="80481"/>
                  </a:moveTo>
                  <a:lnTo>
                    <a:pt x="52492" y="1028848"/>
                  </a:lnTo>
                </a:path>
                <a:path w="367665" h="1036320">
                  <a:moveTo>
                    <a:pt x="80487" y="104984"/>
                  </a:moveTo>
                  <a:lnTo>
                    <a:pt x="80487" y="1025349"/>
                  </a:lnTo>
                </a:path>
                <a:path w="367665" h="1036320">
                  <a:moveTo>
                    <a:pt x="104985" y="80481"/>
                  </a:moveTo>
                  <a:lnTo>
                    <a:pt x="104985" y="1028848"/>
                  </a:lnTo>
                </a:path>
                <a:path w="367665" h="1036320">
                  <a:moveTo>
                    <a:pt x="132980" y="104984"/>
                  </a:moveTo>
                  <a:lnTo>
                    <a:pt x="132980" y="1025349"/>
                  </a:lnTo>
                </a:path>
                <a:path w="367665" h="1036320">
                  <a:moveTo>
                    <a:pt x="157478" y="80481"/>
                  </a:moveTo>
                  <a:lnTo>
                    <a:pt x="157478" y="1032348"/>
                  </a:lnTo>
                </a:path>
                <a:path w="367665" h="1036320">
                  <a:moveTo>
                    <a:pt x="185473" y="104984"/>
                  </a:moveTo>
                  <a:lnTo>
                    <a:pt x="185473" y="1025349"/>
                  </a:lnTo>
                </a:path>
                <a:path w="367665" h="1036320">
                  <a:moveTo>
                    <a:pt x="209971" y="80481"/>
                  </a:moveTo>
                  <a:lnTo>
                    <a:pt x="209971" y="1032348"/>
                  </a:lnTo>
                </a:path>
                <a:path w="367665" h="1036320">
                  <a:moveTo>
                    <a:pt x="237966" y="104984"/>
                  </a:moveTo>
                  <a:lnTo>
                    <a:pt x="237966" y="1025349"/>
                  </a:lnTo>
                </a:path>
                <a:path w="367665" h="1036320">
                  <a:moveTo>
                    <a:pt x="262462" y="80481"/>
                  </a:moveTo>
                  <a:lnTo>
                    <a:pt x="262462" y="1032348"/>
                  </a:lnTo>
                </a:path>
                <a:path w="367665" h="1036320">
                  <a:moveTo>
                    <a:pt x="290459" y="104984"/>
                  </a:moveTo>
                  <a:lnTo>
                    <a:pt x="290459" y="1025349"/>
                  </a:lnTo>
                </a:path>
                <a:path w="367665" h="1036320">
                  <a:moveTo>
                    <a:pt x="314954" y="27988"/>
                  </a:moveTo>
                  <a:lnTo>
                    <a:pt x="314954" y="1035847"/>
                  </a:lnTo>
                </a:path>
                <a:path w="367665" h="1036320">
                  <a:moveTo>
                    <a:pt x="342952" y="0"/>
                  </a:moveTo>
                  <a:lnTo>
                    <a:pt x="342952" y="1025349"/>
                  </a:lnTo>
                </a:path>
                <a:path w="367665" h="1036320">
                  <a:moveTo>
                    <a:pt x="367447" y="27988"/>
                  </a:moveTo>
                  <a:lnTo>
                    <a:pt x="367447" y="10358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1" name="object 6981"/>
            <p:cNvSpPr/>
            <p:nvPr/>
          </p:nvSpPr>
          <p:spPr>
            <a:xfrm>
              <a:off x="13776914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2" name="object 6982"/>
            <p:cNvSpPr/>
            <p:nvPr/>
          </p:nvSpPr>
          <p:spPr>
            <a:xfrm>
              <a:off x="13806663" y="7595177"/>
              <a:ext cx="24765" cy="1039494"/>
            </a:xfrm>
            <a:custGeom>
              <a:avLst/>
              <a:gdLst/>
              <a:ahLst/>
              <a:cxnLst/>
              <a:rect l="l" t="t" r="r" b="b"/>
              <a:pathLst>
                <a:path w="24765" h="1039495">
                  <a:moveTo>
                    <a:pt x="0" y="0"/>
                  </a:moveTo>
                  <a:lnTo>
                    <a:pt x="0" y="1025349"/>
                  </a:lnTo>
                </a:path>
                <a:path w="24765" h="1039495">
                  <a:moveTo>
                    <a:pt x="24497" y="27988"/>
                  </a:moveTo>
                  <a:lnTo>
                    <a:pt x="24497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3" name="object 6983"/>
            <p:cNvSpPr/>
            <p:nvPr/>
          </p:nvSpPr>
          <p:spPr>
            <a:xfrm>
              <a:off x="13829407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4" name="object 6984"/>
            <p:cNvSpPr/>
            <p:nvPr/>
          </p:nvSpPr>
          <p:spPr>
            <a:xfrm>
              <a:off x="13859155" y="7595177"/>
              <a:ext cx="24765" cy="1039494"/>
            </a:xfrm>
            <a:custGeom>
              <a:avLst/>
              <a:gdLst/>
              <a:ahLst/>
              <a:cxnLst/>
              <a:rect l="l" t="t" r="r" b="b"/>
              <a:pathLst>
                <a:path w="24765" h="1039495">
                  <a:moveTo>
                    <a:pt x="0" y="0"/>
                  </a:moveTo>
                  <a:lnTo>
                    <a:pt x="0" y="1025349"/>
                  </a:lnTo>
                </a:path>
                <a:path w="24765" h="1039495">
                  <a:moveTo>
                    <a:pt x="24495" y="27988"/>
                  </a:moveTo>
                  <a:lnTo>
                    <a:pt x="24495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5" name="object 6985"/>
            <p:cNvSpPr/>
            <p:nvPr/>
          </p:nvSpPr>
          <p:spPr>
            <a:xfrm>
              <a:off x="13881898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6" name="object 6986"/>
            <p:cNvSpPr/>
            <p:nvPr/>
          </p:nvSpPr>
          <p:spPr>
            <a:xfrm>
              <a:off x="13911648" y="7581177"/>
              <a:ext cx="234950" cy="1064260"/>
            </a:xfrm>
            <a:custGeom>
              <a:avLst/>
              <a:gdLst/>
              <a:ahLst/>
              <a:cxnLst/>
              <a:rect l="l" t="t" r="r" b="b"/>
              <a:pathLst>
                <a:path w="234950" h="1064259">
                  <a:moveTo>
                    <a:pt x="0" y="14000"/>
                  </a:moveTo>
                  <a:lnTo>
                    <a:pt x="0" y="1039350"/>
                  </a:lnTo>
                </a:path>
                <a:path w="234950" h="1064259">
                  <a:moveTo>
                    <a:pt x="24495" y="41988"/>
                  </a:moveTo>
                  <a:lnTo>
                    <a:pt x="24495" y="1056847"/>
                  </a:lnTo>
                </a:path>
                <a:path w="234950" h="1064259">
                  <a:moveTo>
                    <a:pt x="52492" y="14000"/>
                  </a:moveTo>
                  <a:lnTo>
                    <a:pt x="52492" y="1039350"/>
                  </a:lnTo>
                </a:path>
                <a:path w="234950" h="1064259">
                  <a:moveTo>
                    <a:pt x="76988" y="41988"/>
                  </a:moveTo>
                  <a:lnTo>
                    <a:pt x="76988" y="1056847"/>
                  </a:lnTo>
                </a:path>
                <a:path w="234950" h="1064259">
                  <a:moveTo>
                    <a:pt x="104984" y="14000"/>
                  </a:moveTo>
                  <a:lnTo>
                    <a:pt x="104984" y="1039350"/>
                  </a:lnTo>
                </a:path>
                <a:path w="234950" h="1064259">
                  <a:moveTo>
                    <a:pt x="129481" y="0"/>
                  </a:moveTo>
                  <a:lnTo>
                    <a:pt x="129481" y="1060347"/>
                  </a:lnTo>
                </a:path>
                <a:path w="234950" h="1064259">
                  <a:moveTo>
                    <a:pt x="157477" y="14000"/>
                  </a:moveTo>
                  <a:lnTo>
                    <a:pt x="157477" y="1039350"/>
                  </a:lnTo>
                </a:path>
                <a:path w="234950" h="1064259">
                  <a:moveTo>
                    <a:pt x="181974" y="0"/>
                  </a:moveTo>
                  <a:lnTo>
                    <a:pt x="181974" y="1060347"/>
                  </a:lnTo>
                </a:path>
                <a:path w="234950" h="1064259">
                  <a:moveTo>
                    <a:pt x="209970" y="14000"/>
                  </a:moveTo>
                  <a:lnTo>
                    <a:pt x="209970" y="1039350"/>
                  </a:lnTo>
                </a:path>
                <a:path w="234950" h="1064259">
                  <a:moveTo>
                    <a:pt x="234466" y="41988"/>
                  </a:moveTo>
                  <a:lnTo>
                    <a:pt x="234466" y="1063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7" name="object 6987"/>
            <p:cNvSpPr/>
            <p:nvPr/>
          </p:nvSpPr>
          <p:spPr>
            <a:xfrm>
              <a:off x="14146115" y="758466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8" name="object 6988"/>
            <p:cNvSpPr/>
            <p:nvPr/>
          </p:nvSpPr>
          <p:spPr>
            <a:xfrm>
              <a:off x="14174111" y="859253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9" name="object 6989"/>
            <p:cNvSpPr/>
            <p:nvPr/>
          </p:nvSpPr>
          <p:spPr>
            <a:xfrm>
              <a:off x="14174111" y="7595177"/>
              <a:ext cx="24765" cy="1050290"/>
            </a:xfrm>
            <a:custGeom>
              <a:avLst/>
              <a:gdLst/>
              <a:ahLst/>
              <a:cxnLst/>
              <a:rect l="l" t="t" r="r" b="b"/>
              <a:pathLst>
                <a:path w="24765" h="1050290">
                  <a:moveTo>
                    <a:pt x="0" y="0"/>
                  </a:moveTo>
                  <a:lnTo>
                    <a:pt x="0" y="972856"/>
                  </a:lnTo>
                </a:path>
                <a:path w="24765" h="1050290">
                  <a:moveTo>
                    <a:pt x="24495" y="27988"/>
                  </a:moveTo>
                  <a:lnTo>
                    <a:pt x="24495" y="1049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0" name="object 6990"/>
            <p:cNvSpPr/>
            <p:nvPr/>
          </p:nvSpPr>
          <p:spPr>
            <a:xfrm>
              <a:off x="14198608" y="758817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1" name="object 6991"/>
            <p:cNvSpPr/>
            <p:nvPr/>
          </p:nvSpPr>
          <p:spPr>
            <a:xfrm>
              <a:off x="14226604" y="864501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2" name="object 6992"/>
            <p:cNvSpPr/>
            <p:nvPr/>
          </p:nvSpPr>
          <p:spPr>
            <a:xfrm>
              <a:off x="14226604" y="7595177"/>
              <a:ext cx="105410" cy="1053465"/>
            </a:xfrm>
            <a:custGeom>
              <a:avLst/>
              <a:gdLst/>
              <a:ahLst/>
              <a:cxnLst/>
              <a:rect l="l" t="t" r="r" b="b"/>
              <a:pathLst>
                <a:path w="105409" h="1053465">
                  <a:moveTo>
                    <a:pt x="0" y="0"/>
                  </a:moveTo>
                  <a:lnTo>
                    <a:pt x="0" y="1025349"/>
                  </a:lnTo>
                </a:path>
                <a:path w="105409" h="1053465">
                  <a:moveTo>
                    <a:pt x="24495" y="27988"/>
                  </a:moveTo>
                  <a:lnTo>
                    <a:pt x="24495" y="1049845"/>
                  </a:lnTo>
                </a:path>
                <a:path w="105409" h="1053465">
                  <a:moveTo>
                    <a:pt x="52491" y="13995"/>
                  </a:moveTo>
                  <a:lnTo>
                    <a:pt x="52491" y="1053345"/>
                  </a:lnTo>
                </a:path>
                <a:path w="105409" h="1053465">
                  <a:moveTo>
                    <a:pt x="76987" y="27988"/>
                  </a:moveTo>
                  <a:lnTo>
                    <a:pt x="76987" y="1049845"/>
                  </a:lnTo>
                </a:path>
                <a:path w="105409" h="1053465">
                  <a:moveTo>
                    <a:pt x="104984" y="52492"/>
                  </a:moveTo>
                  <a:lnTo>
                    <a:pt x="104984" y="10533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3" name="object 6993"/>
            <p:cNvSpPr/>
            <p:nvPr/>
          </p:nvSpPr>
          <p:spPr>
            <a:xfrm>
              <a:off x="14331589" y="761266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4" name="object 6994"/>
            <p:cNvSpPr/>
            <p:nvPr/>
          </p:nvSpPr>
          <p:spPr>
            <a:xfrm>
              <a:off x="14356086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5" name="object 6995"/>
            <p:cNvSpPr/>
            <p:nvPr/>
          </p:nvSpPr>
          <p:spPr>
            <a:xfrm>
              <a:off x="14356086" y="7623166"/>
              <a:ext cx="28575" cy="1029335"/>
            </a:xfrm>
            <a:custGeom>
              <a:avLst/>
              <a:gdLst/>
              <a:ahLst/>
              <a:cxnLst/>
              <a:rect l="l" t="t" r="r" b="b"/>
              <a:pathLst>
                <a:path w="28575" h="1029334">
                  <a:moveTo>
                    <a:pt x="0" y="0"/>
                  </a:moveTo>
                  <a:lnTo>
                    <a:pt x="0" y="969365"/>
                  </a:lnTo>
                </a:path>
                <a:path w="28575" h="1029334">
                  <a:moveTo>
                    <a:pt x="27995" y="24504"/>
                  </a:moveTo>
                  <a:lnTo>
                    <a:pt x="27995" y="10288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6" name="object 6996"/>
            <p:cNvSpPr/>
            <p:nvPr/>
          </p:nvSpPr>
          <p:spPr>
            <a:xfrm>
              <a:off x="14384082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7" name="object 6997"/>
            <p:cNvSpPr/>
            <p:nvPr/>
          </p:nvSpPr>
          <p:spPr>
            <a:xfrm>
              <a:off x="14408578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8" name="object 6998"/>
            <p:cNvSpPr/>
            <p:nvPr/>
          </p:nvSpPr>
          <p:spPr>
            <a:xfrm>
              <a:off x="14408578" y="7623166"/>
              <a:ext cx="28575" cy="1029335"/>
            </a:xfrm>
            <a:custGeom>
              <a:avLst/>
              <a:gdLst/>
              <a:ahLst/>
              <a:cxnLst/>
              <a:rect l="l" t="t" r="r" b="b"/>
              <a:pathLst>
                <a:path w="28575" h="1029334">
                  <a:moveTo>
                    <a:pt x="0" y="0"/>
                  </a:moveTo>
                  <a:lnTo>
                    <a:pt x="0" y="969365"/>
                  </a:lnTo>
                </a:path>
                <a:path w="28575" h="1029334">
                  <a:moveTo>
                    <a:pt x="27997" y="24504"/>
                  </a:moveTo>
                  <a:lnTo>
                    <a:pt x="27997" y="10288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9" name="object 6999"/>
            <p:cNvSpPr/>
            <p:nvPr/>
          </p:nvSpPr>
          <p:spPr>
            <a:xfrm>
              <a:off x="14436575" y="761617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0" name="object 7000"/>
            <p:cNvSpPr/>
            <p:nvPr/>
          </p:nvSpPr>
          <p:spPr>
            <a:xfrm>
              <a:off x="14461071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1" name="object 7001"/>
            <p:cNvSpPr/>
            <p:nvPr/>
          </p:nvSpPr>
          <p:spPr>
            <a:xfrm>
              <a:off x="14461071" y="7623166"/>
              <a:ext cx="28575" cy="1032510"/>
            </a:xfrm>
            <a:custGeom>
              <a:avLst/>
              <a:gdLst/>
              <a:ahLst/>
              <a:cxnLst/>
              <a:rect l="l" t="t" r="r" b="b"/>
              <a:pathLst>
                <a:path w="28575" h="1032509">
                  <a:moveTo>
                    <a:pt x="0" y="0"/>
                  </a:moveTo>
                  <a:lnTo>
                    <a:pt x="0" y="969365"/>
                  </a:lnTo>
                </a:path>
                <a:path w="28575" h="1032509">
                  <a:moveTo>
                    <a:pt x="27997" y="24504"/>
                  </a:moveTo>
                  <a:lnTo>
                    <a:pt x="27997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2" name="object 7002"/>
            <p:cNvSpPr/>
            <p:nvPr/>
          </p:nvSpPr>
          <p:spPr>
            <a:xfrm>
              <a:off x="14489067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3" name="object 7003"/>
            <p:cNvSpPr/>
            <p:nvPr/>
          </p:nvSpPr>
          <p:spPr>
            <a:xfrm>
              <a:off x="14513564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4" name="object 7004"/>
            <p:cNvSpPr/>
            <p:nvPr/>
          </p:nvSpPr>
          <p:spPr>
            <a:xfrm>
              <a:off x="14513564" y="7623166"/>
              <a:ext cx="28575" cy="1032510"/>
            </a:xfrm>
            <a:custGeom>
              <a:avLst/>
              <a:gdLst/>
              <a:ahLst/>
              <a:cxnLst/>
              <a:rect l="l" t="t" r="r" b="b"/>
              <a:pathLst>
                <a:path w="28575" h="1032509">
                  <a:moveTo>
                    <a:pt x="0" y="0"/>
                  </a:moveTo>
                  <a:lnTo>
                    <a:pt x="0" y="969365"/>
                  </a:lnTo>
                </a:path>
                <a:path w="28575" h="1032509">
                  <a:moveTo>
                    <a:pt x="27994" y="24504"/>
                  </a:moveTo>
                  <a:lnTo>
                    <a:pt x="27994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5" name="object 7005"/>
            <p:cNvSpPr/>
            <p:nvPr/>
          </p:nvSpPr>
          <p:spPr>
            <a:xfrm>
              <a:off x="14541557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6" name="object 7006"/>
            <p:cNvSpPr/>
            <p:nvPr/>
          </p:nvSpPr>
          <p:spPr>
            <a:xfrm>
              <a:off x="14566055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7" name="object 7007"/>
            <p:cNvSpPr/>
            <p:nvPr/>
          </p:nvSpPr>
          <p:spPr>
            <a:xfrm>
              <a:off x="14566055" y="7623166"/>
              <a:ext cx="80645" cy="1036319"/>
            </a:xfrm>
            <a:custGeom>
              <a:avLst/>
              <a:gdLst/>
              <a:ahLst/>
              <a:cxnLst/>
              <a:rect l="l" t="t" r="r" b="b"/>
              <a:pathLst>
                <a:path w="80644" h="1036320">
                  <a:moveTo>
                    <a:pt x="0" y="0"/>
                  </a:moveTo>
                  <a:lnTo>
                    <a:pt x="0" y="969365"/>
                  </a:lnTo>
                </a:path>
                <a:path w="80644" h="1036320">
                  <a:moveTo>
                    <a:pt x="27995" y="24504"/>
                  </a:moveTo>
                  <a:lnTo>
                    <a:pt x="27995" y="1035855"/>
                  </a:lnTo>
                </a:path>
                <a:path w="80644" h="1036320">
                  <a:moveTo>
                    <a:pt x="52492" y="0"/>
                  </a:moveTo>
                  <a:lnTo>
                    <a:pt x="52492" y="1021857"/>
                  </a:lnTo>
                </a:path>
                <a:path w="80644" h="1036320">
                  <a:moveTo>
                    <a:pt x="80488" y="24504"/>
                  </a:moveTo>
                  <a:lnTo>
                    <a:pt x="80488" y="103585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8" name="object 7008"/>
            <p:cNvSpPr/>
            <p:nvPr/>
          </p:nvSpPr>
          <p:spPr>
            <a:xfrm>
              <a:off x="456054" y="6993256"/>
              <a:ext cx="0" cy="1214755"/>
            </a:xfrm>
            <a:custGeom>
              <a:avLst/>
              <a:gdLst/>
              <a:ahLst/>
              <a:cxnLst/>
              <a:rect l="l" t="t" r="r" b="b"/>
              <a:pathLst>
                <a:path h="1214754">
                  <a:moveTo>
                    <a:pt x="0" y="0"/>
                  </a:moveTo>
                  <a:lnTo>
                    <a:pt x="0" y="1214329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9" name="object 7009"/>
            <p:cNvSpPr/>
            <p:nvPr/>
          </p:nvSpPr>
          <p:spPr>
            <a:xfrm>
              <a:off x="480548" y="6972264"/>
              <a:ext cx="314960" cy="1245870"/>
            </a:xfrm>
            <a:custGeom>
              <a:avLst/>
              <a:gdLst/>
              <a:ahLst/>
              <a:cxnLst/>
              <a:rect l="l" t="t" r="r" b="b"/>
              <a:pathLst>
                <a:path w="314959" h="1245870">
                  <a:moveTo>
                    <a:pt x="0" y="0"/>
                  </a:moveTo>
                  <a:lnTo>
                    <a:pt x="0" y="1228322"/>
                  </a:lnTo>
                </a:path>
                <a:path w="314959" h="1245870">
                  <a:moveTo>
                    <a:pt x="27995" y="20991"/>
                  </a:moveTo>
                  <a:lnTo>
                    <a:pt x="27995" y="1238820"/>
                  </a:lnTo>
                </a:path>
                <a:path w="314959" h="1245870">
                  <a:moveTo>
                    <a:pt x="52492" y="0"/>
                  </a:moveTo>
                  <a:lnTo>
                    <a:pt x="52492" y="1228322"/>
                  </a:lnTo>
                </a:path>
                <a:path w="314959" h="1245870">
                  <a:moveTo>
                    <a:pt x="80488" y="20991"/>
                  </a:moveTo>
                  <a:lnTo>
                    <a:pt x="80488" y="1238820"/>
                  </a:lnTo>
                </a:path>
                <a:path w="314959" h="1245870">
                  <a:moveTo>
                    <a:pt x="104983" y="0"/>
                  </a:moveTo>
                  <a:lnTo>
                    <a:pt x="104983" y="1228322"/>
                  </a:lnTo>
                </a:path>
                <a:path w="314959" h="1245870">
                  <a:moveTo>
                    <a:pt x="132981" y="20991"/>
                  </a:moveTo>
                  <a:lnTo>
                    <a:pt x="132981" y="1242320"/>
                  </a:lnTo>
                </a:path>
                <a:path w="314959" h="1245870">
                  <a:moveTo>
                    <a:pt x="157477" y="3492"/>
                  </a:moveTo>
                  <a:lnTo>
                    <a:pt x="157477" y="1228322"/>
                  </a:lnTo>
                </a:path>
                <a:path w="314959" h="1245870">
                  <a:moveTo>
                    <a:pt x="185473" y="20991"/>
                  </a:moveTo>
                  <a:lnTo>
                    <a:pt x="185473" y="1242320"/>
                  </a:lnTo>
                </a:path>
                <a:path w="314959" h="1245870">
                  <a:moveTo>
                    <a:pt x="209970" y="3492"/>
                  </a:moveTo>
                  <a:lnTo>
                    <a:pt x="209970" y="1228322"/>
                  </a:lnTo>
                </a:path>
                <a:path w="314959" h="1245870">
                  <a:moveTo>
                    <a:pt x="237967" y="20991"/>
                  </a:moveTo>
                  <a:lnTo>
                    <a:pt x="237967" y="1245819"/>
                  </a:lnTo>
                </a:path>
                <a:path w="314959" h="1245870">
                  <a:moveTo>
                    <a:pt x="262463" y="6997"/>
                  </a:moveTo>
                  <a:lnTo>
                    <a:pt x="262463" y="1228322"/>
                  </a:lnTo>
                </a:path>
                <a:path w="314959" h="1245870">
                  <a:moveTo>
                    <a:pt x="290459" y="20991"/>
                  </a:moveTo>
                  <a:lnTo>
                    <a:pt x="290459" y="1245819"/>
                  </a:lnTo>
                </a:path>
                <a:path w="314959" h="1245870">
                  <a:moveTo>
                    <a:pt x="314956" y="6997"/>
                  </a:moveTo>
                  <a:lnTo>
                    <a:pt x="314956" y="122832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0" name="object 7010"/>
            <p:cNvSpPr/>
            <p:nvPr/>
          </p:nvSpPr>
          <p:spPr>
            <a:xfrm>
              <a:off x="823501" y="6979262"/>
              <a:ext cx="77470" cy="1242695"/>
            </a:xfrm>
            <a:custGeom>
              <a:avLst/>
              <a:gdLst/>
              <a:ahLst/>
              <a:cxnLst/>
              <a:rect l="l" t="t" r="r" b="b"/>
              <a:pathLst>
                <a:path w="77469" h="1242695">
                  <a:moveTo>
                    <a:pt x="0" y="13994"/>
                  </a:moveTo>
                  <a:lnTo>
                    <a:pt x="0" y="1242321"/>
                  </a:lnTo>
                </a:path>
                <a:path w="77469" h="1242695">
                  <a:moveTo>
                    <a:pt x="24494" y="0"/>
                  </a:moveTo>
                  <a:lnTo>
                    <a:pt x="24494" y="1221324"/>
                  </a:lnTo>
                </a:path>
                <a:path w="77469" h="1242695">
                  <a:moveTo>
                    <a:pt x="52491" y="13994"/>
                  </a:moveTo>
                  <a:lnTo>
                    <a:pt x="52491" y="1242321"/>
                  </a:lnTo>
                </a:path>
                <a:path w="77469" h="1242695">
                  <a:moveTo>
                    <a:pt x="76988" y="90990"/>
                  </a:moveTo>
                  <a:lnTo>
                    <a:pt x="76988" y="122132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1" name="object 7011"/>
            <p:cNvSpPr/>
            <p:nvPr/>
          </p:nvSpPr>
          <p:spPr>
            <a:xfrm>
              <a:off x="898737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2" name="object 7012"/>
            <p:cNvSpPr/>
            <p:nvPr/>
          </p:nvSpPr>
          <p:spPr>
            <a:xfrm>
              <a:off x="928485" y="7045748"/>
              <a:ext cx="24765" cy="1179830"/>
            </a:xfrm>
            <a:custGeom>
              <a:avLst/>
              <a:gdLst/>
              <a:ahLst/>
              <a:cxnLst/>
              <a:rect l="l" t="t" r="r" b="b"/>
              <a:pathLst>
                <a:path w="24765" h="1179829">
                  <a:moveTo>
                    <a:pt x="0" y="0"/>
                  </a:moveTo>
                  <a:lnTo>
                    <a:pt x="0" y="1179335"/>
                  </a:lnTo>
                </a:path>
                <a:path w="24765" h="1179829">
                  <a:moveTo>
                    <a:pt x="24497" y="24504"/>
                  </a:moveTo>
                  <a:lnTo>
                    <a:pt x="24497" y="115483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3" name="object 7013"/>
            <p:cNvSpPr/>
            <p:nvPr/>
          </p:nvSpPr>
          <p:spPr>
            <a:xfrm>
              <a:off x="951230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4" name="object 7014"/>
            <p:cNvSpPr/>
            <p:nvPr/>
          </p:nvSpPr>
          <p:spPr>
            <a:xfrm>
              <a:off x="980979" y="7045748"/>
              <a:ext cx="0" cy="1179830"/>
            </a:xfrm>
            <a:custGeom>
              <a:avLst/>
              <a:gdLst/>
              <a:ahLst/>
              <a:cxnLst/>
              <a:rect l="l" t="t" r="r" b="b"/>
              <a:pathLst>
                <a:path h="1179829">
                  <a:moveTo>
                    <a:pt x="0" y="0"/>
                  </a:moveTo>
                  <a:lnTo>
                    <a:pt x="0" y="1179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5" name="object 7015"/>
            <p:cNvSpPr/>
            <p:nvPr/>
          </p:nvSpPr>
          <p:spPr>
            <a:xfrm>
              <a:off x="1003721" y="822333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6" name="object 7016"/>
            <p:cNvSpPr/>
            <p:nvPr/>
          </p:nvSpPr>
          <p:spPr>
            <a:xfrm>
              <a:off x="1005474" y="7070252"/>
              <a:ext cx="0" cy="1130935"/>
            </a:xfrm>
            <a:custGeom>
              <a:avLst/>
              <a:gdLst/>
              <a:ahLst/>
              <a:cxnLst/>
              <a:rect l="l" t="t" r="r" b="b"/>
              <a:pathLst>
                <a:path h="1130934">
                  <a:moveTo>
                    <a:pt x="0" y="0"/>
                  </a:moveTo>
                  <a:lnTo>
                    <a:pt x="0" y="11303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7" name="object 7017"/>
            <p:cNvSpPr/>
            <p:nvPr/>
          </p:nvSpPr>
          <p:spPr>
            <a:xfrm>
              <a:off x="1003721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8" name="object 7018"/>
            <p:cNvSpPr/>
            <p:nvPr/>
          </p:nvSpPr>
          <p:spPr>
            <a:xfrm>
              <a:off x="1033471" y="7045748"/>
              <a:ext cx="24765" cy="1183005"/>
            </a:xfrm>
            <a:custGeom>
              <a:avLst/>
              <a:gdLst/>
              <a:ahLst/>
              <a:cxnLst/>
              <a:rect l="l" t="t" r="r" b="b"/>
              <a:pathLst>
                <a:path w="24765" h="1183004">
                  <a:moveTo>
                    <a:pt x="0" y="0"/>
                  </a:moveTo>
                  <a:lnTo>
                    <a:pt x="0" y="1179335"/>
                  </a:lnTo>
                </a:path>
                <a:path w="24765" h="1183004">
                  <a:moveTo>
                    <a:pt x="24495" y="24504"/>
                  </a:moveTo>
                  <a:lnTo>
                    <a:pt x="24495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9" name="object 7019"/>
            <p:cNvSpPr/>
            <p:nvPr/>
          </p:nvSpPr>
          <p:spPr>
            <a:xfrm>
              <a:off x="1056214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0" name="object 7020"/>
            <p:cNvSpPr/>
            <p:nvPr/>
          </p:nvSpPr>
          <p:spPr>
            <a:xfrm>
              <a:off x="1085963" y="7045748"/>
              <a:ext cx="24765" cy="1183005"/>
            </a:xfrm>
            <a:custGeom>
              <a:avLst/>
              <a:gdLst/>
              <a:ahLst/>
              <a:cxnLst/>
              <a:rect l="l" t="t" r="r" b="b"/>
              <a:pathLst>
                <a:path w="24765" h="1183004">
                  <a:moveTo>
                    <a:pt x="0" y="0"/>
                  </a:moveTo>
                  <a:lnTo>
                    <a:pt x="0" y="1179335"/>
                  </a:lnTo>
                </a:path>
                <a:path w="24765" h="1183004">
                  <a:moveTo>
                    <a:pt x="24495" y="24504"/>
                  </a:moveTo>
                  <a:lnTo>
                    <a:pt x="24495" y="118283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1" name="object 7021"/>
            <p:cNvSpPr/>
            <p:nvPr/>
          </p:nvSpPr>
          <p:spPr>
            <a:xfrm>
              <a:off x="1108706" y="70439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2" name="object 7022"/>
            <p:cNvSpPr/>
            <p:nvPr/>
          </p:nvSpPr>
          <p:spPr>
            <a:xfrm>
              <a:off x="1138455" y="7045748"/>
              <a:ext cx="367665" cy="1196975"/>
            </a:xfrm>
            <a:custGeom>
              <a:avLst/>
              <a:gdLst/>
              <a:ahLst/>
              <a:cxnLst/>
              <a:rect l="l" t="t" r="r" b="b"/>
              <a:pathLst>
                <a:path w="367665" h="1196975">
                  <a:moveTo>
                    <a:pt x="0" y="0"/>
                  </a:moveTo>
                  <a:lnTo>
                    <a:pt x="0" y="1179335"/>
                  </a:lnTo>
                </a:path>
                <a:path w="367665" h="1196975">
                  <a:moveTo>
                    <a:pt x="24497" y="24504"/>
                  </a:moveTo>
                  <a:lnTo>
                    <a:pt x="24497" y="1186333"/>
                  </a:lnTo>
                </a:path>
                <a:path w="367665" h="1196975">
                  <a:moveTo>
                    <a:pt x="52492" y="0"/>
                  </a:moveTo>
                  <a:lnTo>
                    <a:pt x="52492" y="1179335"/>
                  </a:lnTo>
                </a:path>
                <a:path w="367665" h="1196975">
                  <a:moveTo>
                    <a:pt x="76988" y="24504"/>
                  </a:moveTo>
                  <a:lnTo>
                    <a:pt x="76988" y="1186333"/>
                  </a:lnTo>
                </a:path>
                <a:path w="367665" h="1196975">
                  <a:moveTo>
                    <a:pt x="104987" y="0"/>
                  </a:moveTo>
                  <a:lnTo>
                    <a:pt x="104987" y="1179335"/>
                  </a:lnTo>
                </a:path>
                <a:path w="367665" h="1196975">
                  <a:moveTo>
                    <a:pt x="129481" y="24504"/>
                  </a:moveTo>
                  <a:lnTo>
                    <a:pt x="129481" y="1189833"/>
                  </a:lnTo>
                </a:path>
                <a:path w="367665" h="1196975">
                  <a:moveTo>
                    <a:pt x="157477" y="0"/>
                  </a:moveTo>
                  <a:lnTo>
                    <a:pt x="157477" y="1179335"/>
                  </a:lnTo>
                </a:path>
                <a:path w="367665" h="1196975">
                  <a:moveTo>
                    <a:pt x="181974" y="24504"/>
                  </a:moveTo>
                  <a:lnTo>
                    <a:pt x="181974" y="1189833"/>
                  </a:lnTo>
                </a:path>
                <a:path w="367665" h="1196975">
                  <a:moveTo>
                    <a:pt x="209970" y="3505"/>
                  </a:moveTo>
                  <a:lnTo>
                    <a:pt x="209970" y="1179335"/>
                  </a:lnTo>
                </a:path>
                <a:path w="367665" h="1196975">
                  <a:moveTo>
                    <a:pt x="234464" y="24504"/>
                  </a:moveTo>
                  <a:lnTo>
                    <a:pt x="234464" y="1193332"/>
                  </a:lnTo>
                </a:path>
                <a:path w="367665" h="1196975">
                  <a:moveTo>
                    <a:pt x="262463" y="6997"/>
                  </a:moveTo>
                  <a:lnTo>
                    <a:pt x="262463" y="1179335"/>
                  </a:lnTo>
                </a:path>
                <a:path w="367665" h="1196975">
                  <a:moveTo>
                    <a:pt x="286959" y="24504"/>
                  </a:moveTo>
                  <a:lnTo>
                    <a:pt x="286959" y="1193332"/>
                  </a:lnTo>
                </a:path>
                <a:path w="367665" h="1196975">
                  <a:moveTo>
                    <a:pt x="314954" y="10502"/>
                  </a:moveTo>
                  <a:lnTo>
                    <a:pt x="314954" y="1179335"/>
                  </a:lnTo>
                </a:path>
                <a:path w="367665" h="1196975">
                  <a:moveTo>
                    <a:pt x="339451" y="24504"/>
                  </a:moveTo>
                  <a:lnTo>
                    <a:pt x="339451" y="1196832"/>
                  </a:lnTo>
                </a:path>
                <a:path w="367665" h="1196975">
                  <a:moveTo>
                    <a:pt x="367449" y="52492"/>
                  </a:moveTo>
                  <a:lnTo>
                    <a:pt x="367449" y="1179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3" name="object 7023"/>
            <p:cNvSpPr/>
            <p:nvPr/>
          </p:nvSpPr>
          <p:spPr>
            <a:xfrm>
              <a:off x="1505905" y="705974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4" name="object 7024"/>
            <p:cNvSpPr/>
            <p:nvPr/>
          </p:nvSpPr>
          <p:spPr>
            <a:xfrm>
              <a:off x="1530400" y="822508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5" name="object 7025"/>
            <p:cNvSpPr/>
            <p:nvPr/>
          </p:nvSpPr>
          <p:spPr>
            <a:xfrm>
              <a:off x="1530400" y="7070252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30334"/>
                  </a:lnTo>
                </a:path>
                <a:path w="28575" h="1155065">
                  <a:moveTo>
                    <a:pt x="27995" y="27988"/>
                  </a:moveTo>
                  <a:lnTo>
                    <a:pt x="27995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6" name="object 7026"/>
            <p:cNvSpPr/>
            <p:nvPr/>
          </p:nvSpPr>
          <p:spPr>
            <a:xfrm>
              <a:off x="1558396" y="705974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7" name="object 7027"/>
            <p:cNvSpPr/>
            <p:nvPr/>
          </p:nvSpPr>
          <p:spPr>
            <a:xfrm>
              <a:off x="1582892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8" name="object 7028"/>
            <p:cNvSpPr/>
            <p:nvPr/>
          </p:nvSpPr>
          <p:spPr>
            <a:xfrm>
              <a:off x="1582892" y="7070252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30334"/>
                  </a:lnTo>
                </a:path>
                <a:path w="28575" h="1155065">
                  <a:moveTo>
                    <a:pt x="27997" y="27988"/>
                  </a:moveTo>
                  <a:lnTo>
                    <a:pt x="27997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9" name="object 7029"/>
            <p:cNvSpPr/>
            <p:nvPr/>
          </p:nvSpPr>
          <p:spPr>
            <a:xfrm>
              <a:off x="1610889" y="706324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0" name="object 7030"/>
            <p:cNvSpPr/>
            <p:nvPr/>
          </p:nvSpPr>
          <p:spPr>
            <a:xfrm>
              <a:off x="1635384" y="8225087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1" name="object 7031"/>
            <p:cNvSpPr/>
            <p:nvPr/>
          </p:nvSpPr>
          <p:spPr>
            <a:xfrm>
              <a:off x="1635384" y="7070252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30334"/>
                  </a:lnTo>
                </a:path>
                <a:path w="28575" h="1155065">
                  <a:moveTo>
                    <a:pt x="27997" y="27988"/>
                  </a:moveTo>
                  <a:lnTo>
                    <a:pt x="27997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2" name="object 7032"/>
            <p:cNvSpPr/>
            <p:nvPr/>
          </p:nvSpPr>
          <p:spPr>
            <a:xfrm>
              <a:off x="1663381" y="706674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3" name="object 7033"/>
            <p:cNvSpPr/>
            <p:nvPr/>
          </p:nvSpPr>
          <p:spPr>
            <a:xfrm>
              <a:off x="1687878" y="822508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4" name="object 7034"/>
            <p:cNvSpPr/>
            <p:nvPr/>
          </p:nvSpPr>
          <p:spPr>
            <a:xfrm>
              <a:off x="1687878" y="7070252"/>
              <a:ext cx="28575" cy="1155065"/>
            </a:xfrm>
            <a:custGeom>
              <a:avLst/>
              <a:gdLst/>
              <a:ahLst/>
              <a:cxnLst/>
              <a:rect l="l" t="t" r="r" b="b"/>
              <a:pathLst>
                <a:path w="28575" h="1155065">
                  <a:moveTo>
                    <a:pt x="0" y="0"/>
                  </a:moveTo>
                  <a:lnTo>
                    <a:pt x="0" y="1130334"/>
                  </a:lnTo>
                </a:path>
                <a:path w="28575" h="1155065">
                  <a:moveTo>
                    <a:pt x="27995" y="27988"/>
                  </a:moveTo>
                  <a:lnTo>
                    <a:pt x="27995" y="1154831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5" name="object 7035"/>
            <p:cNvSpPr/>
            <p:nvPr/>
          </p:nvSpPr>
          <p:spPr>
            <a:xfrm>
              <a:off x="1714121" y="70684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6" name="object 7036"/>
            <p:cNvSpPr/>
            <p:nvPr/>
          </p:nvSpPr>
          <p:spPr>
            <a:xfrm>
              <a:off x="1740371" y="7070252"/>
              <a:ext cx="52705" cy="1183005"/>
            </a:xfrm>
            <a:custGeom>
              <a:avLst/>
              <a:gdLst/>
              <a:ahLst/>
              <a:cxnLst/>
              <a:rect l="l" t="t" r="r" b="b"/>
              <a:pathLst>
                <a:path w="52705" h="1183004">
                  <a:moveTo>
                    <a:pt x="0" y="0"/>
                  </a:moveTo>
                  <a:lnTo>
                    <a:pt x="0" y="1179327"/>
                  </a:lnTo>
                </a:path>
                <a:path w="52705" h="1183004">
                  <a:moveTo>
                    <a:pt x="27997" y="27988"/>
                  </a:moveTo>
                  <a:lnTo>
                    <a:pt x="27997" y="1154831"/>
                  </a:lnTo>
                </a:path>
                <a:path w="52705" h="1183004">
                  <a:moveTo>
                    <a:pt x="52491" y="3492"/>
                  </a:moveTo>
                  <a:lnTo>
                    <a:pt x="52491" y="118282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7" name="object 7037"/>
            <p:cNvSpPr/>
            <p:nvPr/>
          </p:nvSpPr>
          <p:spPr>
            <a:xfrm>
              <a:off x="1819107" y="825132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8" name="object 7038"/>
            <p:cNvSpPr/>
            <p:nvPr/>
          </p:nvSpPr>
          <p:spPr>
            <a:xfrm>
              <a:off x="1820859" y="7077250"/>
              <a:ext cx="24765" cy="1176020"/>
            </a:xfrm>
            <a:custGeom>
              <a:avLst/>
              <a:gdLst/>
              <a:ahLst/>
              <a:cxnLst/>
              <a:rect l="l" t="t" r="r" b="b"/>
              <a:pathLst>
                <a:path w="24764" h="1176020">
                  <a:moveTo>
                    <a:pt x="0" y="20990"/>
                  </a:moveTo>
                  <a:lnTo>
                    <a:pt x="0" y="1147833"/>
                  </a:lnTo>
                </a:path>
                <a:path w="24764" h="1176020">
                  <a:moveTo>
                    <a:pt x="24495" y="0"/>
                  </a:moveTo>
                  <a:lnTo>
                    <a:pt x="24495" y="117582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9" name="object 7039"/>
            <p:cNvSpPr/>
            <p:nvPr/>
          </p:nvSpPr>
          <p:spPr>
            <a:xfrm>
              <a:off x="1871599" y="825132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0" name="object 7040"/>
            <p:cNvSpPr/>
            <p:nvPr/>
          </p:nvSpPr>
          <p:spPr>
            <a:xfrm>
              <a:off x="1873351" y="7080742"/>
              <a:ext cx="129539" cy="1176020"/>
            </a:xfrm>
            <a:custGeom>
              <a:avLst/>
              <a:gdLst/>
              <a:ahLst/>
              <a:cxnLst/>
              <a:rect l="l" t="t" r="r" b="b"/>
              <a:pathLst>
                <a:path w="129539" h="1176020">
                  <a:moveTo>
                    <a:pt x="0" y="17498"/>
                  </a:moveTo>
                  <a:lnTo>
                    <a:pt x="0" y="1144341"/>
                  </a:lnTo>
                </a:path>
                <a:path w="129539" h="1176020">
                  <a:moveTo>
                    <a:pt x="24495" y="0"/>
                  </a:moveTo>
                  <a:lnTo>
                    <a:pt x="24495" y="1172335"/>
                  </a:lnTo>
                </a:path>
                <a:path w="129539" h="1176020">
                  <a:moveTo>
                    <a:pt x="52492" y="17498"/>
                  </a:moveTo>
                  <a:lnTo>
                    <a:pt x="52492" y="1175835"/>
                  </a:lnTo>
                </a:path>
                <a:path w="129539" h="1176020">
                  <a:moveTo>
                    <a:pt x="76989" y="3505"/>
                  </a:moveTo>
                  <a:lnTo>
                    <a:pt x="76989" y="1172335"/>
                  </a:lnTo>
                </a:path>
                <a:path w="129539" h="1176020">
                  <a:moveTo>
                    <a:pt x="104985" y="17498"/>
                  </a:moveTo>
                  <a:lnTo>
                    <a:pt x="104985" y="1175835"/>
                  </a:lnTo>
                </a:path>
                <a:path w="129539" h="1176020">
                  <a:moveTo>
                    <a:pt x="129481" y="42001"/>
                  </a:moveTo>
                  <a:lnTo>
                    <a:pt x="129481" y="117233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1" name="object 7041"/>
            <p:cNvSpPr/>
            <p:nvPr/>
          </p:nvSpPr>
          <p:spPr>
            <a:xfrm>
              <a:off x="2002833" y="708774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2" name="object 7042"/>
            <p:cNvSpPr/>
            <p:nvPr/>
          </p:nvSpPr>
          <p:spPr>
            <a:xfrm>
              <a:off x="2030831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3" name="object 7043"/>
            <p:cNvSpPr/>
            <p:nvPr/>
          </p:nvSpPr>
          <p:spPr>
            <a:xfrm>
              <a:off x="2030831" y="7098241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26843"/>
                  </a:lnTo>
                </a:path>
                <a:path w="24764" h="1155065">
                  <a:moveTo>
                    <a:pt x="24494" y="24503"/>
                  </a:moveTo>
                  <a:lnTo>
                    <a:pt x="24494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4" name="object 7044"/>
            <p:cNvSpPr/>
            <p:nvPr/>
          </p:nvSpPr>
          <p:spPr>
            <a:xfrm>
              <a:off x="2055326" y="709124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5" name="object 7045"/>
            <p:cNvSpPr/>
            <p:nvPr/>
          </p:nvSpPr>
          <p:spPr>
            <a:xfrm>
              <a:off x="2083322" y="825308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6" name="object 7046"/>
            <p:cNvSpPr/>
            <p:nvPr/>
          </p:nvSpPr>
          <p:spPr>
            <a:xfrm>
              <a:off x="2083322" y="7098241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26843"/>
                  </a:lnTo>
                </a:path>
                <a:path w="24764" h="1155065">
                  <a:moveTo>
                    <a:pt x="24497" y="24503"/>
                  </a:moveTo>
                  <a:lnTo>
                    <a:pt x="24497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7" name="object 7047"/>
            <p:cNvSpPr/>
            <p:nvPr/>
          </p:nvSpPr>
          <p:spPr>
            <a:xfrm>
              <a:off x="2107819" y="709124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8" name="object 7048"/>
            <p:cNvSpPr/>
            <p:nvPr/>
          </p:nvSpPr>
          <p:spPr>
            <a:xfrm>
              <a:off x="2135814" y="8253074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9" name="object 7049"/>
            <p:cNvSpPr/>
            <p:nvPr/>
          </p:nvSpPr>
          <p:spPr>
            <a:xfrm>
              <a:off x="2135814" y="7098241"/>
              <a:ext cx="24765" cy="1155065"/>
            </a:xfrm>
            <a:custGeom>
              <a:avLst/>
              <a:gdLst/>
              <a:ahLst/>
              <a:cxnLst/>
              <a:rect l="l" t="t" r="r" b="b"/>
              <a:pathLst>
                <a:path w="24764" h="1155065">
                  <a:moveTo>
                    <a:pt x="0" y="0"/>
                  </a:moveTo>
                  <a:lnTo>
                    <a:pt x="0" y="1126843"/>
                  </a:lnTo>
                </a:path>
                <a:path w="24764" h="1155065">
                  <a:moveTo>
                    <a:pt x="24494" y="24503"/>
                  </a:moveTo>
                  <a:lnTo>
                    <a:pt x="24494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0" name="object 7050"/>
            <p:cNvSpPr/>
            <p:nvPr/>
          </p:nvSpPr>
          <p:spPr>
            <a:xfrm>
              <a:off x="2160309" y="709473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1" name="object 7051"/>
            <p:cNvSpPr/>
            <p:nvPr/>
          </p:nvSpPr>
          <p:spPr>
            <a:xfrm>
              <a:off x="2188307" y="8253074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2" name="object 7052"/>
            <p:cNvSpPr/>
            <p:nvPr/>
          </p:nvSpPr>
          <p:spPr>
            <a:xfrm>
              <a:off x="2188307" y="7098241"/>
              <a:ext cx="287020" cy="1172845"/>
            </a:xfrm>
            <a:custGeom>
              <a:avLst/>
              <a:gdLst/>
              <a:ahLst/>
              <a:cxnLst/>
              <a:rect l="l" t="t" r="r" b="b"/>
              <a:pathLst>
                <a:path w="287019" h="1172845">
                  <a:moveTo>
                    <a:pt x="0" y="0"/>
                  </a:moveTo>
                  <a:lnTo>
                    <a:pt x="0" y="1126843"/>
                  </a:lnTo>
                </a:path>
                <a:path w="287019" h="1172845">
                  <a:moveTo>
                    <a:pt x="24495" y="24503"/>
                  </a:moveTo>
                  <a:lnTo>
                    <a:pt x="24495" y="1154837"/>
                  </a:lnTo>
                </a:path>
                <a:path w="287019" h="1172845">
                  <a:moveTo>
                    <a:pt x="52491" y="3505"/>
                  </a:moveTo>
                  <a:lnTo>
                    <a:pt x="52491" y="1168836"/>
                  </a:lnTo>
                </a:path>
                <a:path w="287019" h="1172845">
                  <a:moveTo>
                    <a:pt x="76988" y="24503"/>
                  </a:moveTo>
                  <a:lnTo>
                    <a:pt x="76988" y="1154837"/>
                  </a:lnTo>
                </a:path>
                <a:path w="287019" h="1172845">
                  <a:moveTo>
                    <a:pt x="104985" y="3505"/>
                  </a:moveTo>
                  <a:lnTo>
                    <a:pt x="104985" y="1168836"/>
                  </a:lnTo>
                </a:path>
                <a:path w="287019" h="1172845">
                  <a:moveTo>
                    <a:pt x="129481" y="24503"/>
                  </a:moveTo>
                  <a:lnTo>
                    <a:pt x="129481" y="1154837"/>
                  </a:lnTo>
                </a:path>
                <a:path w="287019" h="1172845">
                  <a:moveTo>
                    <a:pt x="157477" y="6997"/>
                  </a:moveTo>
                  <a:lnTo>
                    <a:pt x="157477" y="1172335"/>
                  </a:lnTo>
                </a:path>
                <a:path w="287019" h="1172845">
                  <a:moveTo>
                    <a:pt x="181973" y="129487"/>
                  </a:moveTo>
                  <a:lnTo>
                    <a:pt x="181973" y="1154837"/>
                  </a:lnTo>
                </a:path>
                <a:path w="287019" h="1172845">
                  <a:moveTo>
                    <a:pt x="209970" y="262463"/>
                  </a:moveTo>
                  <a:lnTo>
                    <a:pt x="209970" y="1172335"/>
                  </a:lnTo>
                </a:path>
                <a:path w="287019" h="1172845">
                  <a:moveTo>
                    <a:pt x="234466" y="405946"/>
                  </a:moveTo>
                  <a:lnTo>
                    <a:pt x="234466" y="1154837"/>
                  </a:lnTo>
                </a:path>
                <a:path w="287019" h="1172845">
                  <a:moveTo>
                    <a:pt x="262462" y="472433"/>
                  </a:moveTo>
                  <a:lnTo>
                    <a:pt x="262462" y="1172335"/>
                  </a:lnTo>
                </a:path>
                <a:path w="287019" h="1172845">
                  <a:moveTo>
                    <a:pt x="286959" y="496937"/>
                  </a:moveTo>
                  <a:lnTo>
                    <a:pt x="286959" y="115483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3" name="object 7053"/>
            <p:cNvSpPr/>
            <p:nvPr/>
          </p:nvSpPr>
          <p:spPr>
            <a:xfrm>
              <a:off x="2475266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4" name="object 7054"/>
            <p:cNvSpPr/>
            <p:nvPr/>
          </p:nvSpPr>
          <p:spPr>
            <a:xfrm>
              <a:off x="2503262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5" name="object 7055"/>
            <p:cNvSpPr/>
            <p:nvPr/>
          </p:nvSpPr>
          <p:spPr>
            <a:xfrm>
              <a:off x="2503262" y="7570674"/>
              <a:ext cx="24765" cy="682625"/>
            </a:xfrm>
            <a:custGeom>
              <a:avLst/>
              <a:gdLst/>
              <a:ahLst/>
              <a:cxnLst/>
              <a:rect l="l" t="t" r="r" b="b"/>
              <a:pathLst>
                <a:path w="24764" h="682625">
                  <a:moveTo>
                    <a:pt x="0" y="0"/>
                  </a:moveTo>
                  <a:lnTo>
                    <a:pt x="0" y="654409"/>
                  </a:lnTo>
                </a:path>
                <a:path w="24764" h="682625">
                  <a:moveTo>
                    <a:pt x="24497" y="24503"/>
                  </a:moveTo>
                  <a:lnTo>
                    <a:pt x="24497" y="68240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6" name="object 7056"/>
            <p:cNvSpPr/>
            <p:nvPr/>
          </p:nvSpPr>
          <p:spPr>
            <a:xfrm>
              <a:off x="2527759" y="756717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7" name="object 7057"/>
            <p:cNvSpPr/>
            <p:nvPr/>
          </p:nvSpPr>
          <p:spPr>
            <a:xfrm>
              <a:off x="2555755" y="82530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8" name="object 7058"/>
            <p:cNvSpPr/>
            <p:nvPr/>
          </p:nvSpPr>
          <p:spPr>
            <a:xfrm>
              <a:off x="255575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9" name="object 7059"/>
            <p:cNvSpPr/>
            <p:nvPr/>
          </p:nvSpPr>
          <p:spPr>
            <a:xfrm>
              <a:off x="255575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0" name="object 7060"/>
            <p:cNvSpPr/>
            <p:nvPr/>
          </p:nvSpPr>
          <p:spPr>
            <a:xfrm>
              <a:off x="255575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1" name="object 7061"/>
            <p:cNvSpPr/>
            <p:nvPr/>
          </p:nvSpPr>
          <p:spPr>
            <a:xfrm>
              <a:off x="255575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2" name="object 7062"/>
            <p:cNvSpPr/>
            <p:nvPr/>
          </p:nvSpPr>
          <p:spPr>
            <a:xfrm>
              <a:off x="255575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3" name="object 7063"/>
            <p:cNvSpPr/>
            <p:nvPr/>
          </p:nvSpPr>
          <p:spPr>
            <a:xfrm>
              <a:off x="2555755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4" name="object 7064"/>
            <p:cNvSpPr/>
            <p:nvPr/>
          </p:nvSpPr>
          <p:spPr>
            <a:xfrm>
              <a:off x="2555755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5" name="object 7065"/>
            <p:cNvSpPr/>
            <p:nvPr/>
          </p:nvSpPr>
          <p:spPr>
            <a:xfrm>
              <a:off x="2555755" y="7833136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6" name="object 7066"/>
            <p:cNvSpPr/>
            <p:nvPr/>
          </p:nvSpPr>
          <p:spPr>
            <a:xfrm>
              <a:off x="2555755" y="778064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7" name="object 7067"/>
            <p:cNvSpPr/>
            <p:nvPr/>
          </p:nvSpPr>
          <p:spPr>
            <a:xfrm>
              <a:off x="2555755" y="77281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8" name="object 7068"/>
            <p:cNvSpPr/>
            <p:nvPr/>
          </p:nvSpPr>
          <p:spPr>
            <a:xfrm>
              <a:off x="2555755" y="767565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9" name="object 7069"/>
            <p:cNvSpPr/>
            <p:nvPr/>
          </p:nvSpPr>
          <p:spPr>
            <a:xfrm>
              <a:off x="2555755" y="7623166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0" name="object 7070"/>
            <p:cNvSpPr/>
            <p:nvPr/>
          </p:nvSpPr>
          <p:spPr>
            <a:xfrm>
              <a:off x="2580251" y="7605668"/>
              <a:ext cx="658495" cy="689610"/>
            </a:xfrm>
            <a:custGeom>
              <a:avLst/>
              <a:gdLst/>
              <a:ahLst/>
              <a:cxnLst/>
              <a:rect l="l" t="t" r="r" b="b"/>
              <a:pathLst>
                <a:path w="658494" h="689609">
                  <a:moveTo>
                    <a:pt x="0" y="0"/>
                  </a:moveTo>
                  <a:lnTo>
                    <a:pt x="0" y="647410"/>
                  </a:lnTo>
                </a:path>
                <a:path w="658494" h="689609">
                  <a:moveTo>
                    <a:pt x="27997" y="17498"/>
                  </a:moveTo>
                  <a:lnTo>
                    <a:pt x="27997" y="671907"/>
                  </a:lnTo>
                </a:path>
                <a:path w="658494" h="689609">
                  <a:moveTo>
                    <a:pt x="52492" y="0"/>
                  </a:moveTo>
                  <a:lnTo>
                    <a:pt x="52492" y="647410"/>
                  </a:lnTo>
                </a:path>
                <a:path w="658494" h="689609">
                  <a:moveTo>
                    <a:pt x="80488" y="17498"/>
                  </a:moveTo>
                  <a:lnTo>
                    <a:pt x="80488" y="671907"/>
                  </a:lnTo>
                </a:path>
                <a:path w="658494" h="689609">
                  <a:moveTo>
                    <a:pt x="104985" y="0"/>
                  </a:moveTo>
                  <a:lnTo>
                    <a:pt x="104985" y="675407"/>
                  </a:lnTo>
                </a:path>
                <a:path w="658494" h="689609">
                  <a:moveTo>
                    <a:pt x="132981" y="17498"/>
                  </a:moveTo>
                  <a:lnTo>
                    <a:pt x="132981" y="671907"/>
                  </a:lnTo>
                </a:path>
                <a:path w="658494" h="689609">
                  <a:moveTo>
                    <a:pt x="157478" y="0"/>
                  </a:moveTo>
                  <a:lnTo>
                    <a:pt x="157478" y="675407"/>
                  </a:lnTo>
                </a:path>
                <a:path w="658494" h="689609">
                  <a:moveTo>
                    <a:pt x="185474" y="17498"/>
                  </a:moveTo>
                  <a:lnTo>
                    <a:pt x="185474" y="671907"/>
                  </a:lnTo>
                </a:path>
                <a:path w="658494" h="689609">
                  <a:moveTo>
                    <a:pt x="209970" y="0"/>
                  </a:moveTo>
                  <a:lnTo>
                    <a:pt x="209970" y="678906"/>
                  </a:lnTo>
                </a:path>
                <a:path w="658494" h="689609">
                  <a:moveTo>
                    <a:pt x="237966" y="17498"/>
                  </a:moveTo>
                  <a:lnTo>
                    <a:pt x="237966" y="671907"/>
                  </a:lnTo>
                </a:path>
                <a:path w="658494" h="689609">
                  <a:moveTo>
                    <a:pt x="262463" y="0"/>
                  </a:moveTo>
                  <a:lnTo>
                    <a:pt x="262463" y="678906"/>
                  </a:lnTo>
                </a:path>
                <a:path w="658494" h="689609">
                  <a:moveTo>
                    <a:pt x="290459" y="17498"/>
                  </a:moveTo>
                  <a:lnTo>
                    <a:pt x="290459" y="671907"/>
                  </a:lnTo>
                </a:path>
                <a:path w="658494" h="689609">
                  <a:moveTo>
                    <a:pt x="314956" y="0"/>
                  </a:moveTo>
                  <a:lnTo>
                    <a:pt x="314956" y="682406"/>
                  </a:lnTo>
                </a:path>
                <a:path w="658494" h="689609">
                  <a:moveTo>
                    <a:pt x="342952" y="17498"/>
                  </a:moveTo>
                  <a:lnTo>
                    <a:pt x="342952" y="671907"/>
                  </a:lnTo>
                </a:path>
                <a:path w="658494" h="689609">
                  <a:moveTo>
                    <a:pt x="367449" y="0"/>
                  </a:moveTo>
                  <a:lnTo>
                    <a:pt x="367449" y="682406"/>
                  </a:lnTo>
                </a:path>
                <a:path w="658494" h="689609">
                  <a:moveTo>
                    <a:pt x="395444" y="17498"/>
                  </a:moveTo>
                  <a:lnTo>
                    <a:pt x="395444" y="671907"/>
                  </a:lnTo>
                </a:path>
                <a:path w="658494" h="689609">
                  <a:moveTo>
                    <a:pt x="419940" y="0"/>
                  </a:moveTo>
                  <a:lnTo>
                    <a:pt x="419940" y="685905"/>
                  </a:lnTo>
                </a:path>
                <a:path w="658494" h="689609">
                  <a:moveTo>
                    <a:pt x="447936" y="17498"/>
                  </a:moveTo>
                  <a:lnTo>
                    <a:pt x="447936" y="671907"/>
                  </a:lnTo>
                </a:path>
                <a:path w="658494" h="689609">
                  <a:moveTo>
                    <a:pt x="472433" y="0"/>
                  </a:moveTo>
                  <a:lnTo>
                    <a:pt x="472433" y="685905"/>
                  </a:lnTo>
                </a:path>
                <a:path w="658494" h="689609">
                  <a:moveTo>
                    <a:pt x="500429" y="17498"/>
                  </a:moveTo>
                  <a:lnTo>
                    <a:pt x="500429" y="671907"/>
                  </a:lnTo>
                </a:path>
                <a:path w="658494" h="689609">
                  <a:moveTo>
                    <a:pt x="524926" y="0"/>
                  </a:moveTo>
                  <a:lnTo>
                    <a:pt x="524926" y="685905"/>
                  </a:lnTo>
                </a:path>
                <a:path w="658494" h="689609">
                  <a:moveTo>
                    <a:pt x="552922" y="17498"/>
                  </a:moveTo>
                  <a:lnTo>
                    <a:pt x="552922" y="671907"/>
                  </a:lnTo>
                </a:path>
                <a:path w="658494" h="689609">
                  <a:moveTo>
                    <a:pt x="577418" y="0"/>
                  </a:moveTo>
                  <a:lnTo>
                    <a:pt x="577418" y="689405"/>
                  </a:lnTo>
                </a:path>
                <a:path w="658494" h="689609">
                  <a:moveTo>
                    <a:pt x="605414" y="17498"/>
                  </a:moveTo>
                  <a:lnTo>
                    <a:pt x="605414" y="671907"/>
                  </a:lnTo>
                </a:path>
                <a:path w="658494" h="689609">
                  <a:moveTo>
                    <a:pt x="629911" y="0"/>
                  </a:moveTo>
                  <a:lnTo>
                    <a:pt x="629911" y="689405"/>
                  </a:lnTo>
                </a:path>
                <a:path w="658494" h="689609">
                  <a:moveTo>
                    <a:pt x="657906" y="17498"/>
                  </a:moveTo>
                  <a:lnTo>
                    <a:pt x="657906" y="67190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1" name="object 7071"/>
            <p:cNvSpPr/>
            <p:nvPr/>
          </p:nvSpPr>
          <p:spPr>
            <a:xfrm>
              <a:off x="3262655" y="7605668"/>
              <a:ext cx="210185" cy="700405"/>
            </a:xfrm>
            <a:custGeom>
              <a:avLst/>
              <a:gdLst/>
              <a:ahLst/>
              <a:cxnLst/>
              <a:rect l="l" t="t" r="r" b="b"/>
              <a:pathLst>
                <a:path w="210185" h="700404">
                  <a:moveTo>
                    <a:pt x="0" y="0"/>
                  </a:moveTo>
                  <a:lnTo>
                    <a:pt x="0" y="692904"/>
                  </a:lnTo>
                </a:path>
                <a:path w="210185" h="700404">
                  <a:moveTo>
                    <a:pt x="27995" y="17498"/>
                  </a:moveTo>
                  <a:lnTo>
                    <a:pt x="27995" y="671907"/>
                  </a:lnTo>
                </a:path>
                <a:path w="210185" h="700404">
                  <a:moveTo>
                    <a:pt x="52492" y="0"/>
                  </a:moveTo>
                  <a:lnTo>
                    <a:pt x="52492" y="692904"/>
                  </a:lnTo>
                </a:path>
                <a:path w="210185" h="700404">
                  <a:moveTo>
                    <a:pt x="80488" y="17498"/>
                  </a:moveTo>
                  <a:lnTo>
                    <a:pt x="80488" y="671907"/>
                  </a:lnTo>
                </a:path>
                <a:path w="210185" h="700404">
                  <a:moveTo>
                    <a:pt x="104984" y="0"/>
                  </a:moveTo>
                  <a:lnTo>
                    <a:pt x="104984" y="696404"/>
                  </a:lnTo>
                </a:path>
                <a:path w="210185" h="700404">
                  <a:moveTo>
                    <a:pt x="132981" y="17498"/>
                  </a:moveTo>
                  <a:lnTo>
                    <a:pt x="132981" y="671907"/>
                  </a:lnTo>
                </a:path>
                <a:path w="210185" h="700404">
                  <a:moveTo>
                    <a:pt x="157477" y="0"/>
                  </a:moveTo>
                  <a:lnTo>
                    <a:pt x="157477" y="696404"/>
                  </a:lnTo>
                </a:path>
                <a:path w="210185" h="700404">
                  <a:moveTo>
                    <a:pt x="185473" y="17498"/>
                  </a:moveTo>
                  <a:lnTo>
                    <a:pt x="185473" y="671907"/>
                  </a:lnTo>
                </a:path>
                <a:path w="210185" h="700404">
                  <a:moveTo>
                    <a:pt x="209970" y="0"/>
                  </a:moveTo>
                  <a:lnTo>
                    <a:pt x="209970" y="699903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2" name="object 7072"/>
            <p:cNvSpPr/>
            <p:nvPr/>
          </p:nvSpPr>
          <p:spPr>
            <a:xfrm>
              <a:off x="3498868" y="830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3" name="object 7073"/>
            <p:cNvSpPr/>
            <p:nvPr/>
          </p:nvSpPr>
          <p:spPr>
            <a:xfrm>
              <a:off x="3500621" y="7605668"/>
              <a:ext cx="787400" cy="724535"/>
            </a:xfrm>
            <a:custGeom>
              <a:avLst/>
              <a:gdLst/>
              <a:ahLst/>
              <a:cxnLst/>
              <a:rect l="l" t="t" r="r" b="b"/>
              <a:pathLst>
                <a:path w="787400" h="724534">
                  <a:moveTo>
                    <a:pt x="0" y="17498"/>
                  </a:moveTo>
                  <a:lnTo>
                    <a:pt x="0" y="671907"/>
                  </a:lnTo>
                </a:path>
                <a:path w="787400" h="724534">
                  <a:moveTo>
                    <a:pt x="24497" y="0"/>
                  </a:moveTo>
                  <a:lnTo>
                    <a:pt x="24497" y="699903"/>
                  </a:lnTo>
                </a:path>
                <a:path w="787400" h="724534">
                  <a:moveTo>
                    <a:pt x="52492" y="17498"/>
                  </a:moveTo>
                  <a:lnTo>
                    <a:pt x="52492" y="703403"/>
                  </a:lnTo>
                </a:path>
                <a:path w="787400" h="724534">
                  <a:moveTo>
                    <a:pt x="76988" y="0"/>
                  </a:moveTo>
                  <a:lnTo>
                    <a:pt x="76988" y="699903"/>
                  </a:lnTo>
                </a:path>
                <a:path w="787400" h="724534">
                  <a:moveTo>
                    <a:pt x="104984" y="17498"/>
                  </a:moveTo>
                  <a:lnTo>
                    <a:pt x="104984" y="703403"/>
                  </a:lnTo>
                </a:path>
                <a:path w="787400" h="724534">
                  <a:moveTo>
                    <a:pt x="129481" y="0"/>
                  </a:moveTo>
                  <a:lnTo>
                    <a:pt x="129481" y="699903"/>
                  </a:lnTo>
                </a:path>
                <a:path w="787400" h="724534">
                  <a:moveTo>
                    <a:pt x="157477" y="17498"/>
                  </a:moveTo>
                  <a:lnTo>
                    <a:pt x="157477" y="703403"/>
                  </a:lnTo>
                </a:path>
                <a:path w="787400" h="724534">
                  <a:moveTo>
                    <a:pt x="181974" y="0"/>
                  </a:moveTo>
                  <a:lnTo>
                    <a:pt x="181974" y="699903"/>
                  </a:lnTo>
                </a:path>
                <a:path w="787400" h="724534">
                  <a:moveTo>
                    <a:pt x="209970" y="17498"/>
                  </a:moveTo>
                  <a:lnTo>
                    <a:pt x="209970" y="706902"/>
                  </a:lnTo>
                </a:path>
                <a:path w="787400" h="724534">
                  <a:moveTo>
                    <a:pt x="234467" y="0"/>
                  </a:moveTo>
                  <a:lnTo>
                    <a:pt x="234467" y="699903"/>
                  </a:lnTo>
                </a:path>
                <a:path w="787400" h="724534">
                  <a:moveTo>
                    <a:pt x="262462" y="17498"/>
                  </a:moveTo>
                  <a:lnTo>
                    <a:pt x="262462" y="706902"/>
                  </a:lnTo>
                </a:path>
                <a:path w="787400" h="724534">
                  <a:moveTo>
                    <a:pt x="286959" y="0"/>
                  </a:moveTo>
                  <a:lnTo>
                    <a:pt x="286959" y="699903"/>
                  </a:lnTo>
                </a:path>
                <a:path w="787400" h="724534">
                  <a:moveTo>
                    <a:pt x="314954" y="17498"/>
                  </a:moveTo>
                  <a:lnTo>
                    <a:pt x="314954" y="710402"/>
                  </a:lnTo>
                </a:path>
                <a:path w="787400" h="724534">
                  <a:moveTo>
                    <a:pt x="339451" y="0"/>
                  </a:moveTo>
                  <a:lnTo>
                    <a:pt x="339451" y="699903"/>
                  </a:lnTo>
                </a:path>
                <a:path w="787400" h="724534">
                  <a:moveTo>
                    <a:pt x="367447" y="17498"/>
                  </a:moveTo>
                  <a:lnTo>
                    <a:pt x="367447" y="710402"/>
                  </a:lnTo>
                </a:path>
                <a:path w="787400" h="724534">
                  <a:moveTo>
                    <a:pt x="391944" y="0"/>
                  </a:moveTo>
                  <a:lnTo>
                    <a:pt x="391944" y="699903"/>
                  </a:lnTo>
                </a:path>
                <a:path w="787400" h="724534">
                  <a:moveTo>
                    <a:pt x="419940" y="17498"/>
                  </a:moveTo>
                  <a:lnTo>
                    <a:pt x="419940" y="713901"/>
                  </a:lnTo>
                </a:path>
                <a:path w="787400" h="724534">
                  <a:moveTo>
                    <a:pt x="444437" y="0"/>
                  </a:moveTo>
                  <a:lnTo>
                    <a:pt x="444437" y="699903"/>
                  </a:lnTo>
                </a:path>
                <a:path w="787400" h="724534">
                  <a:moveTo>
                    <a:pt x="472433" y="17498"/>
                  </a:moveTo>
                  <a:lnTo>
                    <a:pt x="472433" y="713901"/>
                  </a:lnTo>
                </a:path>
                <a:path w="787400" h="724534">
                  <a:moveTo>
                    <a:pt x="496929" y="0"/>
                  </a:moveTo>
                  <a:lnTo>
                    <a:pt x="496929" y="699903"/>
                  </a:lnTo>
                </a:path>
                <a:path w="787400" h="724534">
                  <a:moveTo>
                    <a:pt x="524925" y="17498"/>
                  </a:moveTo>
                  <a:lnTo>
                    <a:pt x="524925" y="717401"/>
                  </a:lnTo>
                </a:path>
                <a:path w="787400" h="724534">
                  <a:moveTo>
                    <a:pt x="549422" y="0"/>
                  </a:moveTo>
                  <a:lnTo>
                    <a:pt x="549422" y="699903"/>
                  </a:lnTo>
                </a:path>
                <a:path w="787400" h="724534">
                  <a:moveTo>
                    <a:pt x="577418" y="17498"/>
                  </a:moveTo>
                  <a:lnTo>
                    <a:pt x="577418" y="717401"/>
                  </a:lnTo>
                </a:path>
                <a:path w="787400" h="724534">
                  <a:moveTo>
                    <a:pt x="601915" y="0"/>
                  </a:moveTo>
                  <a:lnTo>
                    <a:pt x="601915" y="699903"/>
                  </a:lnTo>
                </a:path>
                <a:path w="787400" h="724534">
                  <a:moveTo>
                    <a:pt x="629911" y="17498"/>
                  </a:moveTo>
                  <a:lnTo>
                    <a:pt x="629911" y="720900"/>
                  </a:lnTo>
                </a:path>
                <a:path w="787400" h="724534">
                  <a:moveTo>
                    <a:pt x="654406" y="0"/>
                  </a:moveTo>
                  <a:lnTo>
                    <a:pt x="654406" y="699903"/>
                  </a:lnTo>
                </a:path>
                <a:path w="787400" h="724534">
                  <a:moveTo>
                    <a:pt x="682404" y="17498"/>
                  </a:moveTo>
                  <a:lnTo>
                    <a:pt x="682404" y="720900"/>
                  </a:lnTo>
                </a:path>
                <a:path w="787400" h="724534">
                  <a:moveTo>
                    <a:pt x="706899" y="0"/>
                  </a:moveTo>
                  <a:lnTo>
                    <a:pt x="706899" y="699903"/>
                  </a:lnTo>
                </a:path>
                <a:path w="787400" h="724534">
                  <a:moveTo>
                    <a:pt x="734895" y="17498"/>
                  </a:moveTo>
                  <a:lnTo>
                    <a:pt x="734895" y="724400"/>
                  </a:lnTo>
                </a:path>
                <a:path w="787400" h="724534">
                  <a:moveTo>
                    <a:pt x="759392" y="0"/>
                  </a:moveTo>
                  <a:lnTo>
                    <a:pt x="759392" y="699903"/>
                  </a:lnTo>
                </a:path>
                <a:path w="787400" h="724534">
                  <a:moveTo>
                    <a:pt x="787388" y="17498"/>
                  </a:moveTo>
                  <a:lnTo>
                    <a:pt x="787388" y="72440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4" name="object 7074"/>
            <p:cNvSpPr/>
            <p:nvPr/>
          </p:nvSpPr>
          <p:spPr>
            <a:xfrm>
              <a:off x="4310754" y="832831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5" name="object 7075"/>
            <p:cNvSpPr/>
            <p:nvPr/>
          </p:nvSpPr>
          <p:spPr>
            <a:xfrm>
              <a:off x="4312507" y="7605668"/>
              <a:ext cx="787400" cy="752475"/>
            </a:xfrm>
            <a:custGeom>
              <a:avLst/>
              <a:gdLst/>
              <a:ahLst/>
              <a:cxnLst/>
              <a:rect l="l" t="t" r="r" b="b"/>
              <a:pathLst>
                <a:path w="787400" h="752475">
                  <a:moveTo>
                    <a:pt x="0" y="0"/>
                  </a:moveTo>
                  <a:lnTo>
                    <a:pt x="0" y="699903"/>
                  </a:lnTo>
                </a:path>
                <a:path w="787400" h="752475">
                  <a:moveTo>
                    <a:pt x="27995" y="17498"/>
                  </a:moveTo>
                  <a:lnTo>
                    <a:pt x="27995" y="724400"/>
                  </a:lnTo>
                </a:path>
                <a:path w="787400" h="752475">
                  <a:moveTo>
                    <a:pt x="52491" y="0"/>
                  </a:moveTo>
                  <a:lnTo>
                    <a:pt x="52491" y="727899"/>
                  </a:lnTo>
                </a:path>
                <a:path w="787400" h="752475">
                  <a:moveTo>
                    <a:pt x="80488" y="17498"/>
                  </a:moveTo>
                  <a:lnTo>
                    <a:pt x="80488" y="724400"/>
                  </a:lnTo>
                </a:path>
                <a:path w="787400" h="752475">
                  <a:moveTo>
                    <a:pt x="104984" y="0"/>
                  </a:moveTo>
                  <a:lnTo>
                    <a:pt x="104984" y="727899"/>
                  </a:lnTo>
                </a:path>
                <a:path w="787400" h="752475">
                  <a:moveTo>
                    <a:pt x="132980" y="17498"/>
                  </a:moveTo>
                  <a:lnTo>
                    <a:pt x="132980" y="724400"/>
                  </a:lnTo>
                </a:path>
                <a:path w="787400" h="752475">
                  <a:moveTo>
                    <a:pt x="157477" y="0"/>
                  </a:moveTo>
                  <a:lnTo>
                    <a:pt x="157477" y="731399"/>
                  </a:lnTo>
                </a:path>
                <a:path w="787400" h="752475">
                  <a:moveTo>
                    <a:pt x="185473" y="17498"/>
                  </a:moveTo>
                  <a:lnTo>
                    <a:pt x="185473" y="724400"/>
                  </a:lnTo>
                </a:path>
                <a:path w="787400" h="752475">
                  <a:moveTo>
                    <a:pt x="209970" y="0"/>
                  </a:moveTo>
                  <a:lnTo>
                    <a:pt x="209970" y="731399"/>
                  </a:lnTo>
                </a:path>
                <a:path w="787400" h="752475">
                  <a:moveTo>
                    <a:pt x="237966" y="17498"/>
                  </a:moveTo>
                  <a:lnTo>
                    <a:pt x="237966" y="724400"/>
                  </a:lnTo>
                </a:path>
                <a:path w="787400" h="752475">
                  <a:moveTo>
                    <a:pt x="262462" y="0"/>
                  </a:moveTo>
                  <a:lnTo>
                    <a:pt x="262462" y="734898"/>
                  </a:lnTo>
                </a:path>
                <a:path w="787400" h="752475">
                  <a:moveTo>
                    <a:pt x="290457" y="17498"/>
                  </a:moveTo>
                  <a:lnTo>
                    <a:pt x="290457" y="724400"/>
                  </a:lnTo>
                </a:path>
                <a:path w="787400" h="752475">
                  <a:moveTo>
                    <a:pt x="314954" y="0"/>
                  </a:moveTo>
                  <a:lnTo>
                    <a:pt x="314954" y="734898"/>
                  </a:lnTo>
                </a:path>
                <a:path w="787400" h="752475">
                  <a:moveTo>
                    <a:pt x="342950" y="17498"/>
                  </a:moveTo>
                  <a:lnTo>
                    <a:pt x="342950" y="724400"/>
                  </a:lnTo>
                </a:path>
                <a:path w="787400" h="752475">
                  <a:moveTo>
                    <a:pt x="367447" y="0"/>
                  </a:moveTo>
                  <a:lnTo>
                    <a:pt x="367447" y="738398"/>
                  </a:lnTo>
                </a:path>
                <a:path w="787400" h="752475">
                  <a:moveTo>
                    <a:pt x="395443" y="17498"/>
                  </a:moveTo>
                  <a:lnTo>
                    <a:pt x="395443" y="724400"/>
                  </a:lnTo>
                </a:path>
                <a:path w="787400" h="752475">
                  <a:moveTo>
                    <a:pt x="419939" y="0"/>
                  </a:moveTo>
                  <a:lnTo>
                    <a:pt x="419939" y="738398"/>
                  </a:lnTo>
                </a:path>
                <a:path w="787400" h="752475">
                  <a:moveTo>
                    <a:pt x="447936" y="17498"/>
                  </a:moveTo>
                  <a:lnTo>
                    <a:pt x="447936" y="724400"/>
                  </a:lnTo>
                </a:path>
                <a:path w="787400" h="752475">
                  <a:moveTo>
                    <a:pt x="472432" y="0"/>
                  </a:moveTo>
                  <a:lnTo>
                    <a:pt x="472432" y="741898"/>
                  </a:lnTo>
                </a:path>
                <a:path w="787400" h="752475">
                  <a:moveTo>
                    <a:pt x="500428" y="17498"/>
                  </a:moveTo>
                  <a:lnTo>
                    <a:pt x="500428" y="724400"/>
                  </a:lnTo>
                </a:path>
                <a:path w="787400" h="752475">
                  <a:moveTo>
                    <a:pt x="524925" y="0"/>
                  </a:moveTo>
                  <a:lnTo>
                    <a:pt x="524925" y="741898"/>
                  </a:lnTo>
                </a:path>
                <a:path w="787400" h="752475">
                  <a:moveTo>
                    <a:pt x="552921" y="17498"/>
                  </a:moveTo>
                  <a:lnTo>
                    <a:pt x="552921" y="724400"/>
                  </a:lnTo>
                </a:path>
                <a:path w="787400" h="752475">
                  <a:moveTo>
                    <a:pt x="577416" y="0"/>
                  </a:moveTo>
                  <a:lnTo>
                    <a:pt x="577416" y="745397"/>
                  </a:lnTo>
                </a:path>
                <a:path w="787400" h="752475">
                  <a:moveTo>
                    <a:pt x="605414" y="17498"/>
                  </a:moveTo>
                  <a:lnTo>
                    <a:pt x="605414" y="724400"/>
                  </a:lnTo>
                </a:path>
                <a:path w="787400" h="752475">
                  <a:moveTo>
                    <a:pt x="629909" y="0"/>
                  </a:moveTo>
                  <a:lnTo>
                    <a:pt x="629909" y="745397"/>
                  </a:lnTo>
                </a:path>
                <a:path w="787400" h="752475">
                  <a:moveTo>
                    <a:pt x="657906" y="17498"/>
                  </a:moveTo>
                  <a:lnTo>
                    <a:pt x="657906" y="724400"/>
                  </a:lnTo>
                </a:path>
                <a:path w="787400" h="752475">
                  <a:moveTo>
                    <a:pt x="682402" y="0"/>
                  </a:moveTo>
                  <a:lnTo>
                    <a:pt x="682402" y="748897"/>
                  </a:lnTo>
                </a:path>
                <a:path w="787400" h="752475">
                  <a:moveTo>
                    <a:pt x="710398" y="17498"/>
                  </a:moveTo>
                  <a:lnTo>
                    <a:pt x="710398" y="724400"/>
                  </a:lnTo>
                </a:path>
                <a:path w="787400" h="752475">
                  <a:moveTo>
                    <a:pt x="734895" y="0"/>
                  </a:moveTo>
                  <a:lnTo>
                    <a:pt x="734895" y="748897"/>
                  </a:lnTo>
                </a:path>
                <a:path w="787400" h="752475">
                  <a:moveTo>
                    <a:pt x="762891" y="17498"/>
                  </a:moveTo>
                  <a:lnTo>
                    <a:pt x="762891" y="724400"/>
                  </a:lnTo>
                </a:path>
                <a:path w="787400" h="752475">
                  <a:moveTo>
                    <a:pt x="787388" y="0"/>
                  </a:moveTo>
                  <a:lnTo>
                    <a:pt x="787388" y="75239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6" name="object 7076"/>
            <p:cNvSpPr/>
            <p:nvPr/>
          </p:nvSpPr>
          <p:spPr>
            <a:xfrm>
              <a:off x="5126139" y="835631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7" name="object 7077"/>
            <p:cNvSpPr/>
            <p:nvPr/>
          </p:nvSpPr>
          <p:spPr>
            <a:xfrm>
              <a:off x="5127891" y="7605668"/>
              <a:ext cx="24765" cy="752475"/>
            </a:xfrm>
            <a:custGeom>
              <a:avLst/>
              <a:gdLst/>
              <a:ahLst/>
              <a:cxnLst/>
              <a:rect l="l" t="t" r="r" b="b"/>
              <a:pathLst>
                <a:path w="24764" h="752475">
                  <a:moveTo>
                    <a:pt x="0" y="17498"/>
                  </a:moveTo>
                  <a:lnTo>
                    <a:pt x="0" y="724400"/>
                  </a:lnTo>
                </a:path>
                <a:path w="24764" h="752475">
                  <a:moveTo>
                    <a:pt x="24495" y="0"/>
                  </a:moveTo>
                  <a:lnTo>
                    <a:pt x="24495" y="75239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8" name="object 7078"/>
            <p:cNvSpPr/>
            <p:nvPr/>
          </p:nvSpPr>
          <p:spPr>
            <a:xfrm>
              <a:off x="5178630" y="835631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9" name="object 7079"/>
            <p:cNvSpPr/>
            <p:nvPr/>
          </p:nvSpPr>
          <p:spPr>
            <a:xfrm>
              <a:off x="5180383" y="7605668"/>
              <a:ext cx="735330" cy="777240"/>
            </a:xfrm>
            <a:custGeom>
              <a:avLst/>
              <a:gdLst/>
              <a:ahLst/>
              <a:cxnLst/>
              <a:rect l="l" t="t" r="r" b="b"/>
              <a:pathLst>
                <a:path w="735329" h="777240">
                  <a:moveTo>
                    <a:pt x="0" y="17498"/>
                  </a:moveTo>
                  <a:lnTo>
                    <a:pt x="0" y="724400"/>
                  </a:lnTo>
                </a:path>
                <a:path w="735329" h="777240">
                  <a:moveTo>
                    <a:pt x="24497" y="0"/>
                  </a:moveTo>
                  <a:lnTo>
                    <a:pt x="24497" y="752396"/>
                  </a:lnTo>
                </a:path>
                <a:path w="735329" h="777240">
                  <a:moveTo>
                    <a:pt x="52492" y="17498"/>
                  </a:moveTo>
                  <a:lnTo>
                    <a:pt x="52492" y="755896"/>
                  </a:lnTo>
                </a:path>
                <a:path w="735329" h="777240">
                  <a:moveTo>
                    <a:pt x="76989" y="0"/>
                  </a:moveTo>
                  <a:lnTo>
                    <a:pt x="76989" y="752396"/>
                  </a:lnTo>
                </a:path>
                <a:path w="735329" h="777240">
                  <a:moveTo>
                    <a:pt x="104985" y="17498"/>
                  </a:moveTo>
                  <a:lnTo>
                    <a:pt x="104985" y="755896"/>
                  </a:lnTo>
                </a:path>
                <a:path w="735329" h="777240">
                  <a:moveTo>
                    <a:pt x="129482" y="0"/>
                  </a:moveTo>
                  <a:lnTo>
                    <a:pt x="129482" y="752396"/>
                  </a:lnTo>
                </a:path>
                <a:path w="735329" h="777240">
                  <a:moveTo>
                    <a:pt x="157477" y="17498"/>
                  </a:moveTo>
                  <a:lnTo>
                    <a:pt x="157477" y="759395"/>
                  </a:lnTo>
                </a:path>
                <a:path w="735329" h="777240">
                  <a:moveTo>
                    <a:pt x="181974" y="0"/>
                  </a:moveTo>
                  <a:lnTo>
                    <a:pt x="181974" y="752396"/>
                  </a:lnTo>
                </a:path>
                <a:path w="735329" h="777240">
                  <a:moveTo>
                    <a:pt x="209970" y="17498"/>
                  </a:moveTo>
                  <a:lnTo>
                    <a:pt x="209970" y="759395"/>
                  </a:lnTo>
                </a:path>
                <a:path w="735329" h="777240">
                  <a:moveTo>
                    <a:pt x="234467" y="0"/>
                  </a:moveTo>
                  <a:lnTo>
                    <a:pt x="234467" y="752396"/>
                  </a:lnTo>
                </a:path>
                <a:path w="735329" h="777240">
                  <a:moveTo>
                    <a:pt x="262463" y="17498"/>
                  </a:moveTo>
                  <a:lnTo>
                    <a:pt x="262463" y="762895"/>
                  </a:lnTo>
                </a:path>
                <a:path w="735329" h="777240">
                  <a:moveTo>
                    <a:pt x="286960" y="0"/>
                  </a:moveTo>
                  <a:lnTo>
                    <a:pt x="286960" y="752396"/>
                  </a:lnTo>
                </a:path>
                <a:path w="735329" h="777240">
                  <a:moveTo>
                    <a:pt x="314956" y="17498"/>
                  </a:moveTo>
                  <a:lnTo>
                    <a:pt x="314956" y="762895"/>
                  </a:lnTo>
                </a:path>
                <a:path w="735329" h="777240">
                  <a:moveTo>
                    <a:pt x="339453" y="0"/>
                  </a:moveTo>
                  <a:lnTo>
                    <a:pt x="339453" y="752396"/>
                  </a:lnTo>
                </a:path>
                <a:path w="735329" h="777240">
                  <a:moveTo>
                    <a:pt x="367449" y="17498"/>
                  </a:moveTo>
                  <a:lnTo>
                    <a:pt x="367449" y="766394"/>
                  </a:lnTo>
                </a:path>
                <a:path w="735329" h="777240">
                  <a:moveTo>
                    <a:pt x="391944" y="0"/>
                  </a:moveTo>
                  <a:lnTo>
                    <a:pt x="391944" y="752396"/>
                  </a:lnTo>
                </a:path>
                <a:path w="735329" h="777240">
                  <a:moveTo>
                    <a:pt x="419940" y="17498"/>
                  </a:moveTo>
                  <a:lnTo>
                    <a:pt x="419940" y="766394"/>
                  </a:lnTo>
                </a:path>
                <a:path w="735329" h="777240">
                  <a:moveTo>
                    <a:pt x="444437" y="0"/>
                  </a:moveTo>
                  <a:lnTo>
                    <a:pt x="444437" y="752396"/>
                  </a:lnTo>
                </a:path>
                <a:path w="735329" h="777240">
                  <a:moveTo>
                    <a:pt x="472433" y="17498"/>
                  </a:moveTo>
                  <a:lnTo>
                    <a:pt x="472433" y="769894"/>
                  </a:lnTo>
                </a:path>
                <a:path w="735329" h="777240">
                  <a:moveTo>
                    <a:pt x="496930" y="0"/>
                  </a:moveTo>
                  <a:lnTo>
                    <a:pt x="496930" y="752396"/>
                  </a:lnTo>
                </a:path>
                <a:path w="735329" h="777240">
                  <a:moveTo>
                    <a:pt x="524926" y="17498"/>
                  </a:moveTo>
                  <a:lnTo>
                    <a:pt x="524926" y="769894"/>
                  </a:lnTo>
                </a:path>
                <a:path w="735329" h="777240">
                  <a:moveTo>
                    <a:pt x="549422" y="0"/>
                  </a:moveTo>
                  <a:lnTo>
                    <a:pt x="549422" y="752396"/>
                  </a:lnTo>
                </a:path>
                <a:path w="735329" h="777240">
                  <a:moveTo>
                    <a:pt x="577419" y="17498"/>
                  </a:moveTo>
                  <a:lnTo>
                    <a:pt x="577419" y="773393"/>
                  </a:lnTo>
                </a:path>
                <a:path w="735329" h="777240">
                  <a:moveTo>
                    <a:pt x="601915" y="0"/>
                  </a:moveTo>
                  <a:lnTo>
                    <a:pt x="601915" y="752396"/>
                  </a:lnTo>
                </a:path>
                <a:path w="735329" h="777240">
                  <a:moveTo>
                    <a:pt x="629911" y="17498"/>
                  </a:moveTo>
                  <a:lnTo>
                    <a:pt x="629911" y="773393"/>
                  </a:lnTo>
                </a:path>
                <a:path w="735329" h="777240">
                  <a:moveTo>
                    <a:pt x="654408" y="0"/>
                  </a:moveTo>
                  <a:lnTo>
                    <a:pt x="654408" y="752396"/>
                  </a:lnTo>
                </a:path>
                <a:path w="735329" h="777240">
                  <a:moveTo>
                    <a:pt x="682404" y="17498"/>
                  </a:moveTo>
                  <a:lnTo>
                    <a:pt x="682404" y="776892"/>
                  </a:lnTo>
                </a:path>
                <a:path w="735329" h="777240">
                  <a:moveTo>
                    <a:pt x="706901" y="0"/>
                  </a:moveTo>
                  <a:lnTo>
                    <a:pt x="706901" y="752396"/>
                  </a:lnTo>
                </a:path>
                <a:path w="735329" h="777240">
                  <a:moveTo>
                    <a:pt x="734896" y="17498"/>
                  </a:moveTo>
                  <a:lnTo>
                    <a:pt x="734896" y="7768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0" name="object 7080"/>
            <p:cNvSpPr/>
            <p:nvPr/>
          </p:nvSpPr>
          <p:spPr>
            <a:xfrm>
              <a:off x="5938023" y="83808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1" name="object 7081"/>
            <p:cNvSpPr/>
            <p:nvPr/>
          </p:nvSpPr>
          <p:spPr>
            <a:xfrm>
              <a:off x="593977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2" name="object 7082"/>
            <p:cNvSpPr/>
            <p:nvPr/>
          </p:nvSpPr>
          <p:spPr>
            <a:xfrm>
              <a:off x="593977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3" name="object 7083"/>
            <p:cNvSpPr/>
            <p:nvPr/>
          </p:nvSpPr>
          <p:spPr>
            <a:xfrm>
              <a:off x="596777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4" name="object 7084"/>
            <p:cNvSpPr/>
            <p:nvPr/>
          </p:nvSpPr>
          <p:spPr>
            <a:xfrm>
              <a:off x="596777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5" name="object 7085"/>
            <p:cNvSpPr/>
            <p:nvPr/>
          </p:nvSpPr>
          <p:spPr>
            <a:xfrm>
              <a:off x="596777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6" name="object 7086"/>
            <p:cNvSpPr/>
            <p:nvPr/>
          </p:nvSpPr>
          <p:spPr>
            <a:xfrm>
              <a:off x="5992269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7" name="object 7087"/>
            <p:cNvSpPr/>
            <p:nvPr/>
          </p:nvSpPr>
          <p:spPr>
            <a:xfrm>
              <a:off x="599226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8" name="object 7088"/>
            <p:cNvSpPr/>
            <p:nvPr/>
          </p:nvSpPr>
          <p:spPr>
            <a:xfrm>
              <a:off x="599226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9" name="object 7089"/>
            <p:cNvSpPr/>
            <p:nvPr/>
          </p:nvSpPr>
          <p:spPr>
            <a:xfrm>
              <a:off x="602026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0" name="object 7090"/>
            <p:cNvSpPr/>
            <p:nvPr/>
          </p:nvSpPr>
          <p:spPr>
            <a:xfrm>
              <a:off x="602026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1" name="object 7091"/>
            <p:cNvSpPr/>
            <p:nvPr/>
          </p:nvSpPr>
          <p:spPr>
            <a:xfrm>
              <a:off x="602026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2" name="object 7092"/>
            <p:cNvSpPr/>
            <p:nvPr/>
          </p:nvSpPr>
          <p:spPr>
            <a:xfrm>
              <a:off x="6044762" y="83825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3" name="object 7093"/>
            <p:cNvSpPr/>
            <p:nvPr/>
          </p:nvSpPr>
          <p:spPr>
            <a:xfrm>
              <a:off x="6044762" y="7605668"/>
              <a:ext cx="420370" cy="794385"/>
            </a:xfrm>
            <a:custGeom>
              <a:avLst/>
              <a:gdLst/>
              <a:ahLst/>
              <a:cxnLst/>
              <a:rect l="l" t="t" r="r" b="b"/>
              <a:pathLst>
                <a:path w="420370" h="794384">
                  <a:moveTo>
                    <a:pt x="0" y="0"/>
                  </a:moveTo>
                  <a:lnTo>
                    <a:pt x="0" y="752396"/>
                  </a:lnTo>
                </a:path>
                <a:path w="420370" h="794384">
                  <a:moveTo>
                    <a:pt x="27995" y="17498"/>
                  </a:moveTo>
                  <a:lnTo>
                    <a:pt x="27995" y="776892"/>
                  </a:lnTo>
                </a:path>
                <a:path w="420370" h="794384">
                  <a:moveTo>
                    <a:pt x="52492" y="0"/>
                  </a:moveTo>
                  <a:lnTo>
                    <a:pt x="52492" y="783892"/>
                  </a:lnTo>
                </a:path>
                <a:path w="420370" h="794384">
                  <a:moveTo>
                    <a:pt x="80488" y="17498"/>
                  </a:moveTo>
                  <a:lnTo>
                    <a:pt x="80488" y="776892"/>
                  </a:lnTo>
                </a:path>
                <a:path w="420370" h="794384">
                  <a:moveTo>
                    <a:pt x="104984" y="0"/>
                  </a:moveTo>
                  <a:lnTo>
                    <a:pt x="104984" y="783892"/>
                  </a:lnTo>
                </a:path>
                <a:path w="420370" h="794384">
                  <a:moveTo>
                    <a:pt x="132980" y="17498"/>
                  </a:moveTo>
                  <a:lnTo>
                    <a:pt x="132980" y="776892"/>
                  </a:lnTo>
                </a:path>
                <a:path w="420370" h="794384">
                  <a:moveTo>
                    <a:pt x="157477" y="0"/>
                  </a:moveTo>
                  <a:lnTo>
                    <a:pt x="157477" y="787391"/>
                  </a:lnTo>
                </a:path>
                <a:path w="420370" h="794384">
                  <a:moveTo>
                    <a:pt x="185473" y="17498"/>
                  </a:moveTo>
                  <a:lnTo>
                    <a:pt x="185473" y="776892"/>
                  </a:lnTo>
                </a:path>
                <a:path w="420370" h="794384">
                  <a:moveTo>
                    <a:pt x="209970" y="0"/>
                  </a:moveTo>
                  <a:lnTo>
                    <a:pt x="209970" y="787391"/>
                  </a:lnTo>
                </a:path>
                <a:path w="420370" h="794384">
                  <a:moveTo>
                    <a:pt x="237966" y="17498"/>
                  </a:moveTo>
                  <a:lnTo>
                    <a:pt x="237966" y="776892"/>
                  </a:lnTo>
                </a:path>
                <a:path w="420370" h="794384">
                  <a:moveTo>
                    <a:pt x="262462" y="0"/>
                  </a:moveTo>
                  <a:lnTo>
                    <a:pt x="262462" y="790889"/>
                  </a:lnTo>
                </a:path>
                <a:path w="420370" h="794384">
                  <a:moveTo>
                    <a:pt x="290459" y="17498"/>
                  </a:moveTo>
                  <a:lnTo>
                    <a:pt x="290459" y="776892"/>
                  </a:lnTo>
                </a:path>
                <a:path w="420370" h="794384">
                  <a:moveTo>
                    <a:pt x="314954" y="0"/>
                  </a:moveTo>
                  <a:lnTo>
                    <a:pt x="314954" y="790889"/>
                  </a:lnTo>
                </a:path>
                <a:path w="420370" h="794384">
                  <a:moveTo>
                    <a:pt x="342950" y="17498"/>
                  </a:moveTo>
                  <a:lnTo>
                    <a:pt x="342950" y="776892"/>
                  </a:lnTo>
                </a:path>
                <a:path w="420370" h="794384">
                  <a:moveTo>
                    <a:pt x="367447" y="0"/>
                  </a:moveTo>
                  <a:lnTo>
                    <a:pt x="367447" y="794390"/>
                  </a:lnTo>
                </a:path>
                <a:path w="420370" h="794384">
                  <a:moveTo>
                    <a:pt x="395443" y="17498"/>
                  </a:moveTo>
                  <a:lnTo>
                    <a:pt x="395443" y="776892"/>
                  </a:lnTo>
                </a:path>
                <a:path w="420370" h="794384">
                  <a:moveTo>
                    <a:pt x="419940" y="0"/>
                  </a:moveTo>
                  <a:lnTo>
                    <a:pt x="419940" y="794390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4" name="object 7094"/>
            <p:cNvSpPr/>
            <p:nvPr/>
          </p:nvSpPr>
          <p:spPr>
            <a:xfrm>
              <a:off x="6492698" y="7623166"/>
              <a:ext cx="24765" cy="777240"/>
            </a:xfrm>
            <a:custGeom>
              <a:avLst/>
              <a:gdLst/>
              <a:ahLst/>
              <a:cxnLst/>
              <a:rect l="l" t="t" r="r" b="b"/>
              <a:pathLst>
                <a:path w="24765" h="777240">
                  <a:moveTo>
                    <a:pt x="0" y="0"/>
                  </a:moveTo>
                  <a:lnTo>
                    <a:pt x="0" y="759393"/>
                  </a:lnTo>
                </a:path>
                <a:path w="24765" h="777240">
                  <a:moveTo>
                    <a:pt x="24495" y="129489"/>
                  </a:moveTo>
                  <a:lnTo>
                    <a:pt x="24495" y="77689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5" name="object 7095"/>
            <p:cNvSpPr/>
            <p:nvPr/>
          </p:nvSpPr>
          <p:spPr>
            <a:xfrm>
              <a:off x="654519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6" name="object 7096"/>
            <p:cNvSpPr/>
            <p:nvPr/>
          </p:nvSpPr>
          <p:spPr>
            <a:xfrm>
              <a:off x="654519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7" name="object 7097"/>
            <p:cNvSpPr/>
            <p:nvPr/>
          </p:nvSpPr>
          <p:spPr>
            <a:xfrm>
              <a:off x="654519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8" name="object 7098"/>
            <p:cNvSpPr/>
            <p:nvPr/>
          </p:nvSpPr>
          <p:spPr>
            <a:xfrm>
              <a:off x="654519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9" name="object 7099"/>
            <p:cNvSpPr/>
            <p:nvPr/>
          </p:nvSpPr>
          <p:spPr>
            <a:xfrm>
              <a:off x="654519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0" name="object 7100"/>
            <p:cNvSpPr/>
            <p:nvPr/>
          </p:nvSpPr>
          <p:spPr>
            <a:xfrm>
              <a:off x="654519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1" name="object 7101"/>
            <p:cNvSpPr/>
            <p:nvPr/>
          </p:nvSpPr>
          <p:spPr>
            <a:xfrm>
              <a:off x="654519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2" name="object 7102"/>
            <p:cNvSpPr/>
            <p:nvPr/>
          </p:nvSpPr>
          <p:spPr>
            <a:xfrm>
              <a:off x="654519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3" name="object 7103"/>
            <p:cNvSpPr/>
            <p:nvPr/>
          </p:nvSpPr>
          <p:spPr>
            <a:xfrm>
              <a:off x="6545191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4" name="object 7104"/>
            <p:cNvSpPr/>
            <p:nvPr/>
          </p:nvSpPr>
          <p:spPr>
            <a:xfrm>
              <a:off x="6545191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5" name="object 7105"/>
            <p:cNvSpPr/>
            <p:nvPr/>
          </p:nvSpPr>
          <p:spPr>
            <a:xfrm>
              <a:off x="6569686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6" name="object 7106"/>
            <p:cNvSpPr/>
            <p:nvPr/>
          </p:nvSpPr>
          <p:spPr>
            <a:xfrm>
              <a:off x="656968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7" name="object 7107"/>
            <p:cNvSpPr/>
            <p:nvPr/>
          </p:nvSpPr>
          <p:spPr>
            <a:xfrm>
              <a:off x="656968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8" name="object 7108"/>
            <p:cNvSpPr/>
            <p:nvPr/>
          </p:nvSpPr>
          <p:spPr>
            <a:xfrm>
              <a:off x="656968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9" name="object 7109"/>
            <p:cNvSpPr/>
            <p:nvPr/>
          </p:nvSpPr>
          <p:spPr>
            <a:xfrm>
              <a:off x="656968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0" name="object 7110"/>
            <p:cNvSpPr/>
            <p:nvPr/>
          </p:nvSpPr>
          <p:spPr>
            <a:xfrm>
              <a:off x="656968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1" name="object 7111"/>
            <p:cNvSpPr/>
            <p:nvPr/>
          </p:nvSpPr>
          <p:spPr>
            <a:xfrm>
              <a:off x="656968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2" name="object 7112"/>
            <p:cNvSpPr/>
            <p:nvPr/>
          </p:nvSpPr>
          <p:spPr>
            <a:xfrm>
              <a:off x="6569686" y="801861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3" name="object 7113"/>
            <p:cNvSpPr/>
            <p:nvPr/>
          </p:nvSpPr>
          <p:spPr>
            <a:xfrm>
              <a:off x="659768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4" name="object 7114"/>
            <p:cNvSpPr/>
            <p:nvPr/>
          </p:nvSpPr>
          <p:spPr>
            <a:xfrm>
              <a:off x="659768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5" name="object 7115"/>
            <p:cNvSpPr/>
            <p:nvPr/>
          </p:nvSpPr>
          <p:spPr>
            <a:xfrm>
              <a:off x="659768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6" name="object 7116"/>
            <p:cNvSpPr/>
            <p:nvPr/>
          </p:nvSpPr>
          <p:spPr>
            <a:xfrm>
              <a:off x="659768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7" name="object 7117"/>
            <p:cNvSpPr/>
            <p:nvPr/>
          </p:nvSpPr>
          <p:spPr>
            <a:xfrm>
              <a:off x="659768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8" name="object 7118"/>
            <p:cNvSpPr/>
            <p:nvPr/>
          </p:nvSpPr>
          <p:spPr>
            <a:xfrm>
              <a:off x="6622179" y="8382565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9" name="object 7119"/>
            <p:cNvSpPr/>
            <p:nvPr/>
          </p:nvSpPr>
          <p:spPr>
            <a:xfrm>
              <a:off x="662217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0" name="object 7120"/>
            <p:cNvSpPr/>
            <p:nvPr/>
          </p:nvSpPr>
          <p:spPr>
            <a:xfrm>
              <a:off x="662217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1" name="object 7121"/>
            <p:cNvSpPr/>
            <p:nvPr/>
          </p:nvSpPr>
          <p:spPr>
            <a:xfrm>
              <a:off x="662217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2" name="object 7122"/>
            <p:cNvSpPr/>
            <p:nvPr/>
          </p:nvSpPr>
          <p:spPr>
            <a:xfrm>
              <a:off x="662217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3" name="object 7123"/>
            <p:cNvSpPr/>
            <p:nvPr/>
          </p:nvSpPr>
          <p:spPr>
            <a:xfrm>
              <a:off x="6622179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4" name="object 7124"/>
            <p:cNvSpPr/>
            <p:nvPr/>
          </p:nvSpPr>
          <p:spPr>
            <a:xfrm>
              <a:off x="665017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5" name="object 7125"/>
            <p:cNvSpPr/>
            <p:nvPr/>
          </p:nvSpPr>
          <p:spPr>
            <a:xfrm>
              <a:off x="665017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6" name="object 7126"/>
            <p:cNvSpPr/>
            <p:nvPr/>
          </p:nvSpPr>
          <p:spPr>
            <a:xfrm>
              <a:off x="665017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7" name="object 7127"/>
            <p:cNvSpPr/>
            <p:nvPr/>
          </p:nvSpPr>
          <p:spPr>
            <a:xfrm>
              <a:off x="665017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8" name="object 7128"/>
            <p:cNvSpPr/>
            <p:nvPr/>
          </p:nvSpPr>
          <p:spPr>
            <a:xfrm>
              <a:off x="665017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9" name="object 7129"/>
            <p:cNvSpPr/>
            <p:nvPr/>
          </p:nvSpPr>
          <p:spPr>
            <a:xfrm>
              <a:off x="6674672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0" name="object 7130"/>
            <p:cNvSpPr/>
            <p:nvPr/>
          </p:nvSpPr>
          <p:spPr>
            <a:xfrm>
              <a:off x="667467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1" name="object 7131"/>
            <p:cNvSpPr/>
            <p:nvPr/>
          </p:nvSpPr>
          <p:spPr>
            <a:xfrm>
              <a:off x="667467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2" name="object 7132"/>
            <p:cNvSpPr/>
            <p:nvPr/>
          </p:nvSpPr>
          <p:spPr>
            <a:xfrm>
              <a:off x="667467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3" name="object 7133"/>
            <p:cNvSpPr/>
            <p:nvPr/>
          </p:nvSpPr>
          <p:spPr>
            <a:xfrm>
              <a:off x="667467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4" name="object 7134"/>
            <p:cNvSpPr/>
            <p:nvPr/>
          </p:nvSpPr>
          <p:spPr>
            <a:xfrm>
              <a:off x="6674672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5" name="object 7135"/>
            <p:cNvSpPr/>
            <p:nvPr/>
          </p:nvSpPr>
          <p:spPr>
            <a:xfrm>
              <a:off x="670266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6" name="object 7136"/>
            <p:cNvSpPr/>
            <p:nvPr/>
          </p:nvSpPr>
          <p:spPr>
            <a:xfrm>
              <a:off x="670266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7" name="object 7137"/>
            <p:cNvSpPr/>
            <p:nvPr/>
          </p:nvSpPr>
          <p:spPr>
            <a:xfrm>
              <a:off x="670266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8" name="object 7138"/>
            <p:cNvSpPr/>
            <p:nvPr/>
          </p:nvSpPr>
          <p:spPr>
            <a:xfrm>
              <a:off x="670266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9" name="object 7139"/>
            <p:cNvSpPr/>
            <p:nvPr/>
          </p:nvSpPr>
          <p:spPr>
            <a:xfrm>
              <a:off x="670266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0" name="object 7140"/>
            <p:cNvSpPr/>
            <p:nvPr/>
          </p:nvSpPr>
          <p:spPr>
            <a:xfrm>
              <a:off x="6727164" y="8382558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1" name="object 7141"/>
            <p:cNvSpPr/>
            <p:nvPr/>
          </p:nvSpPr>
          <p:spPr>
            <a:xfrm>
              <a:off x="672716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2" name="object 7142"/>
            <p:cNvSpPr/>
            <p:nvPr/>
          </p:nvSpPr>
          <p:spPr>
            <a:xfrm>
              <a:off x="672716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3" name="object 7143"/>
            <p:cNvSpPr/>
            <p:nvPr/>
          </p:nvSpPr>
          <p:spPr>
            <a:xfrm>
              <a:off x="672716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4" name="object 7144"/>
            <p:cNvSpPr/>
            <p:nvPr/>
          </p:nvSpPr>
          <p:spPr>
            <a:xfrm>
              <a:off x="672716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5" name="object 7145"/>
            <p:cNvSpPr/>
            <p:nvPr/>
          </p:nvSpPr>
          <p:spPr>
            <a:xfrm>
              <a:off x="6727164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6" name="object 7146"/>
            <p:cNvSpPr/>
            <p:nvPr/>
          </p:nvSpPr>
          <p:spPr>
            <a:xfrm>
              <a:off x="675516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7" name="object 7147"/>
            <p:cNvSpPr/>
            <p:nvPr/>
          </p:nvSpPr>
          <p:spPr>
            <a:xfrm>
              <a:off x="675516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8" name="object 7148"/>
            <p:cNvSpPr/>
            <p:nvPr/>
          </p:nvSpPr>
          <p:spPr>
            <a:xfrm>
              <a:off x="675516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9" name="object 7149"/>
            <p:cNvSpPr/>
            <p:nvPr/>
          </p:nvSpPr>
          <p:spPr>
            <a:xfrm>
              <a:off x="675516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0" name="object 7150"/>
            <p:cNvSpPr/>
            <p:nvPr/>
          </p:nvSpPr>
          <p:spPr>
            <a:xfrm>
              <a:off x="675516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1" name="object 7151"/>
            <p:cNvSpPr/>
            <p:nvPr/>
          </p:nvSpPr>
          <p:spPr>
            <a:xfrm>
              <a:off x="677965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2" name="object 7152"/>
            <p:cNvSpPr/>
            <p:nvPr/>
          </p:nvSpPr>
          <p:spPr>
            <a:xfrm>
              <a:off x="677965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3" name="object 7153"/>
            <p:cNvSpPr/>
            <p:nvPr/>
          </p:nvSpPr>
          <p:spPr>
            <a:xfrm>
              <a:off x="677965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4" name="object 7154"/>
            <p:cNvSpPr/>
            <p:nvPr/>
          </p:nvSpPr>
          <p:spPr>
            <a:xfrm>
              <a:off x="677965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5" name="object 7155"/>
            <p:cNvSpPr/>
            <p:nvPr/>
          </p:nvSpPr>
          <p:spPr>
            <a:xfrm>
              <a:off x="677965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6" name="object 7156"/>
            <p:cNvSpPr/>
            <p:nvPr/>
          </p:nvSpPr>
          <p:spPr>
            <a:xfrm>
              <a:off x="6779657" y="8130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7" name="object 7157"/>
            <p:cNvSpPr/>
            <p:nvPr/>
          </p:nvSpPr>
          <p:spPr>
            <a:xfrm>
              <a:off x="6805900" y="84088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8" name="object 7158"/>
            <p:cNvSpPr/>
            <p:nvPr/>
          </p:nvSpPr>
          <p:spPr>
            <a:xfrm>
              <a:off x="680765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9" name="object 7159"/>
            <p:cNvSpPr/>
            <p:nvPr/>
          </p:nvSpPr>
          <p:spPr>
            <a:xfrm>
              <a:off x="680765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0" name="object 7160"/>
            <p:cNvSpPr/>
            <p:nvPr/>
          </p:nvSpPr>
          <p:spPr>
            <a:xfrm>
              <a:off x="680765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1" name="object 7161"/>
            <p:cNvSpPr/>
            <p:nvPr/>
          </p:nvSpPr>
          <p:spPr>
            <a:xfrm>
              <a:off x="680765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2" name="object 7162"/>
            <p:cNvSpPr/>
            <p:nvPr/>
          </p:nvSpPr>
          <p:spPr>
            <a:xfrm>
              <a:off x="680765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3" name="object 7163"/>
            <p:cNvSpPr/>
            <p:nvPr/>
          </p:nvSpPr>
          <p:spPr>
            <a:xfrm>
              <a:off x="683215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4" name="object 7164"/>
            <p:cNvSpPr/>
            <p:nvPr/>
          </p:nvSpPr>
          <p:spPr>
            <a:xfrm>
              <a:off x="683215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5" name="object 7165"/>
            <p:cNvSpPr/>
            <p:nvPr/>
          </p:nvSpPr>
          <p:spPr>
            <a:xfrm>
              <a:off x="683215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6" name="object 7166"/>
            <p:cNvSpPr/>
            <p:nvPr/>
          </p:nvSpPr>
          <p:spPr>
            <a:xfrm>
              <a:off x="6860146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7" name="object 7167"/>
            <p:cNvSpPr/>
            <p:nvPr/>
          </p:nvSpPr>
          <p:spPr>
            <a:xfrm>
              <a:off x="686014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8" name="object 7168"/>
            <p:cNvSpPr/>
            <p:nvPr/>
          </p:nvSpPr>
          <p:spPr>
            <a:xfrm>
              <a:off x="686014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9" name="object 7169"/>
            <p:cNvSpPr/>
            <p:nvPr/>
          </p:nvSpPr>
          <p:spPr>
            <a:xfrm>
              <a:off x="686014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0" name="object 7170"/>
            <p:cNvSpPr/>
            <p:nvPr/>
          </p:nvSpPr>
          <p:spPr>
            <a:xfrm>
              <a:off x="688464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1" name="object 7171"/>
            <p:cNvSpPr/>
            <p:nvPr/>
          </p:nvSpPr>
          <p:spPr>
            <a:xfrm>
              <a:off x="688464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2" name="object 7172"/>
            <p:cNvSpPr/>
            <p:nvPr/>
          </p:nvSpPr>
          <p:spPr>
            <a:xfrm>
              <a:off x="688464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3" name="object 7173"/>
            <p:cNvSpPr/>
            <p:nvPr/>
          </p:nvSpPr>
          <p:spPr>
            <a:xfrm>
              <a:off x="6912638" y="841055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4" name="object 7174"/>
            <p:cNvSpPr/>
            <p:nvPr/>
          </p:nvSpPr>
          <p:spPr>
            <a:xfrm>
              <a:off x="691263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5" name="object 7175"/>
            <p:cNvSpPr/>
            <p:nvPr/>
          </p:nvSpPr>
          <p:spPr>
            <a:xfrm>
              <a:off x="691263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6" name="object 7176"/>
            <p:cNvSpPr/>
            <p:nvPr/>
          </p:nvSpPr>
          <p:spPr>
            <a:xfrm>
              <a:off x="691263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7" name="object 7177"/>
            <p:cNvSpPr/>
            <p:nvPr/>
          </p:nvSpPr>
          <p:spPr>
            <a:xfrm>
              <a:off x="693713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8" name="object 7178"/>
            <p:cNvSpPr/>
            <p:nvPr/>
          </p:nvSpPr>
          <p:spPr>
            <a:xfrm>
              <a:off x="693713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9" name="object 7179"/>
            <p:cNvSpPr/>
            <p:nvPr/>
          </p:nvSpPr>
          <p:spPr>
            <a:xfrm>
              <a:off x="693713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0" name="object 7180"/>
            <p:cNvSpPr/>
            <p:nvPr/>
          </p:nvSpPr>
          <p:spPr>
            <a:xfrm>
              <a:off x="6965131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1" name="object 7181"/>
            <p:cNvSpPr/>
            <p:nvPr/>
          </p:nvSpPr>
          <p:spPr>
            <a:xfrm>
              <a:off x="696513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2" name="object 7182"/>
            <p:cNvSpPr/>
            <p:nvPr/>
          </p:nvSpPr>
          <p:spPr>
            <a:xfrm>
              <a:off x="696513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3" name="object 7183"/>
            <p:cNvSpPr/>
            <p:nvPr/>
          </p:nvSpPr>
          <p:spPr>
            <a:xfrm>
              <a:off x="696513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4" name="object 7184"/>
            <p:cNvSpPr/>
            <p:nvPr/>
          </p:nvSpPr>
          <p:spPr>
            <a:xfrm>
              <a:off x="696513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5" name="object 7185"/>
            <p:cNvSpPr/>
            <p:nvPr/>
          </p:nvSpPr>
          <p:spPr>
            <a:xfrm>
              <a:off x="696513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6" name="object 7186"/>
            <p:cNvSpPr/>
            <p:nvPr/>
          </p:nvSpPr>
          <p:spPr>
            <a:xfrm>
              <a:off x="696513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7" name="object 7187"/>
            <p:cNvSpPr/>
            <p:nvPr/>
          </p:nvSpPr>
          <p:spPr>
            <a:xfrm>
              <a:off x="696513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8" name="object 7188"/>
            <p:cNvSpPr/>
            <p:nvPr/>
          </p:nvSpPr>
          <p:spPr>
            <a:xfrm>
              <a:off x="696513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9" name="object 7189"/>
            <p:cNvSpPr/>
            <p:nvPr/>
          </p:nvSpPr>
          <p:spPr>
            <a:xfrm>
              <a:off x="696513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0" name="object 7190"/>
            <p:cNvSpPr/>
            <p:nvPr/>
          </p:nvSpPr>
          <p:spPr>
            <a:xfrm>
              <a:off x="698962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1" name="object 7191"/>
            <p:cNvSpPr/>
            <p:nvPr/>
          </p:nvSpPr>
          <p:spPr>
            <a:xfrm>
              <a:off x="698962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2" name="object 7192"/>
            <p:cNvSpPr/>
            <p:nvPr/>
          </p:nvSpPr>
          <p:spPr>
            <a:xfrm>
              <a:off x="698962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3" name="object 7193"/>
            <p:cNvSpPr/>
            <p:nvPr/>
          </p:nvSpPr>
          <p:spPr>
            <a:xfrm>
              <a:off x="698962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4" name="object 7194"/>
            <p:cNvSpPr/>
            <p:nvPr/>
          </p:nvSpPr>
          <p:spPr>
            <a:xfrm>
              <a:off x="698962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5" name="object 7195"/>
            <p:cNvSpPr/>
            <p:nvPr/>
          </p:nvSpPr>
          <p:spPr>
            <a:xfrm>
              <a:off x="698962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6" name="object 7196"/>
            <p:cNvSpPr/>
            <p:nvPr/>
          </p:nvSpPr>
          <p:spPr>
            <a:xfrm>
              <a:off x="698962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7" name="object 7197"/>
            <p:cNvSpPr/>
            <p:nvPr/>
          </p:nvSpPr>
          <p:spPr>
            <a:xfrm>
              <a:off x="698962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8" name="object 7198"/>
            <p:cNvSpPr/>
            <p:nvPr/>
          </p:nvSpPr>
          <p:spPr>
            <a:xfrm>
              <a:off x="698962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9" name="object 7199"/>
            <p:cNvSpPr/>
            <p:nvPr/>
          </p:nvSpPr>
          <p:spPr>
            <a:xfrm>
              <a:off x="7017623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0" name="object 7200"/>
            <p:cNvSpPr/>
            <p:nvPr/>
          </p:nvSpPr>
          <p:spPr>
            <a:xfrm>
              <a:off x="701762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1" name="object 7201"/>
            <p:cNvSpPr/>
            <p:nvPr/>
          </p:nvSpPr>
          <p:spPr>
            <a:xfrm>
              <a:off x="701762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2" name="object 7202"/>
            <p:cNvSpPr/>
            <p:nvPr/>
          </p:nvSpPr>
          <p:spPr>
            <a:xfrm>
              <a:off x="701762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3" name="object 7203"/>
            <p:cNvSpPr/>
            <p:nvPr/>
          </p:nvSpPr>
          <p:spPr>
            <a:xfrm>
              <a:off x="701762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4" name="object 7204"/>
            <p:cNvSpPr/>
            <p:nvPr/>
          </p:nvSpPr>
          <p:spPr>
            <a:xfrm>
              <a:off x="701762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5" name="object 7205"/>
            <p:cNvSpPr/>
            <p:nvPr/>
          </p:nvSpPr>
          <p:spPr>
            <a:xfrm>
              <a:off x="701762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6" name="object 7206"/>
            <p:cNvSpPr/>
            <p:nvPr/>
          </p:nvSpPr>
          <p:spPr>
            <a:xfrm>
              <a:off x="701762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7" name="object 7207"/>
            <p:cNvSpPr/>
            <p:nvPr/>
          </p:nvSpPr>
          <p:spPr>
            <a:xfrm>
              <a:off x="701762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8" name="object 7208"/>
            <p:cNvSpPr/>
            <p:nvPr/>
          </p:nvSpPr>
          <p:spPr>
            <a:xfrm>
              <a:off x="701762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9" name="object 7209"/>
            <p:cNvSpPr/>
            <p:nvPr/>
          </p:nvSpPr>
          <p:spPr>
            <a:xfrm>
              <a:off x="704212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0" name="object 7210"/>
            <p:cNvSpPr/>
            <p:nvPr/>
          </p:nvSpPr>
          <p:spPr>
            <a:xfrm>
              <a:off x="704212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1" name="object 7211"/>
            <p:cNvSpPr/>
            <p:nvPr/>
          </p:nvSpPr>
          <p:spPr>
            <a:xfrm>
              <a:off x="704212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2" name="object 7212"/>
            <p:cNvSpPr/>
            <p:nvPr/>
          </p:nvSpPr>
          <p:spPr>
            <a:xfrm>
              <a:off x="704212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3" name="object 7213"/>
            <p:cNvSpPr/>
            <p:nvPr/>
          </p:nvSpPr>
          <p:spPr>
            <a:xfrm>
              <a:off x="704212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4" name="object 7214"/>
            <p:cNvSpPr/>
            <p:nvPr/>
          </p:nvSpPr>
          <p:spPr>
            <a:xfrm>
              <a:off x="704212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5" name="object 7215"/>
            <p:cNvSpPr/>
            <p:nvPr/>
          </p:nvSpPr>
          <p:spPr>
            <a:xfrm>
              <a:off x="704212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6" name="object 7216"/>
            <p:cNvSpPr/>
            <p:nvPr/>
          </p:nvSpPr>
          <p:spPr>
            <a:xfrm>
              <a:off x="704212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7" name="object 7217"/>
            <p:cNvSpPr/>
            <p:nvPr/>
          </p:nvSpPr>
          <p:spPr>
            <a:xfrm>
              <a:off x="704212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8" name="object 7218"/>
            <p:cNvSpPr/>
            <p:nvPr/>
          </p:nvSpPr>
          <p:spPr>
            <a:xfrm>
              <a:off x="7070116" y="841055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9" name="object 7219"/>
            <p:cNvSpPr/>
            <p:nvPr/>
          </p:nvSpPr>
          <p:spPr>
            <a:xfrm>
              <a:off x="707011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0" name="object 7220"/>
            <p:cNvSpPr/>
            <p:nvPr/>
          </p:nvSpPr>
          <p:spPr>
            <a:xfrm>
              <a:off x="707011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1" name="object 7221"/>
            <p:cNvSpPr/>
            <p:nvPr/>
          </p:nvSpPr>
          <p:spPr>
            <a:xfrm>
              <a:off x="707011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2" name="object 7222"/>
            <p:cNvSpPr/>
            <p:nvPr/>
          </p:nvSpPr>
          <p:spPr>
            <a:xfrm>
              <a:off x="707011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3" name="object 7223"/>
            <p:cNvSpPr/>
            <p:nvPr/>
          </p:nvSpPr>
          <p:spPr>
            <a:xfrm>
              <a:off x="707011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4" name="object 7224"/>
            <p:cNvSpPr/>
            <p:nvPr/>
          </p:nvSpPr>
          <p:spPr>
            <a:xfrm>
              <a:off x="707011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5" name="object 7225"/>
            <p:cNvSpPr/>
            <p:nvPr/>
          </p:nvSpPr>
          <p:spPr>
            <a:xfrm>
              <a:off x="707011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6" name="object 7226"/>
            <p:cNvSpPr/>
            <p:nvPr/>
          </p:nvSpPr>
          <p:spPr>
            <a:xfrm>
              <a:off x="707011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7" name="object 7227"/>
            <p:cNvSpPr/>
            <p:nvPr/>
          </p:nvSpPr>
          <p:spPr>
            <a:xfrm>
              <a:off x="707011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8" name="object 7228"/>
            <p:cNvSpPr/>
            <p:nvPr/>
          </p:nvSpPr>
          <p:spPr>
            <a:xfrm>
              <a:off x="709461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9" name="object 7229"/>
            <p:cNvSpPr/>
            <p:nvPr/>
          </p:nvSpPr>
          <p:spPr>
            <a:xfrm>
              <a:off x="709461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0" name="object 7230"/>
            <p:cNvSpPr/>
            <p:nvPr/>
          </p:nvSpPr>
          <p:spPr>
            <a:xfrm>
              <a:off x="709461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1" name="object 7231"/>
            <p:cNvSpPr/>
            <p:nvPr/>
          </p:nvSpPr>
          <p:spPr>
            <a:xfrm>
              <a:off x="709461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2" name="object 7232"/>
            <p:cNvSpPr/>
            <p:nvPr/>
          </p:nvSpPr>
          <p:spPr>
            <a:xfrm>
              <a:off x="709461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3" name="object 7233"/>
            <p:cNvSpPr/>
            <p:nvPr/>
          </p:nvSpPr>
          <p:spPr>
            <a:xfrm>
              <a:off x="709461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4" name="object 7234"/>
            <p:cNvSpPr/>
            <p:nvPr/>
          </p:nvSpPr>
          <p:spPr>
            <a:xfrm>
              <a:off x="709461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5" name="object 7235"/>
            <p:cNvSpPr/>
            <p:nvPr/>
          </p:nvSpPr>
          <p:spPr>
            <a:xfrm>
              <a:off x="709461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6" name="object 7236"/>
            <p:cNvSpPr/>
            <p:nvPr/>
          </p:nvSpPr>
          <p:spPr>
            <a:xfrm>
              <a:off x="709461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7" name="object 7237"/>
            <p:cNvSpPr/>
            <p:nvPr/>
          </p:nvSpPr>
          <p:spPr>
            <a:xfrm>
              <a:off x="7122609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8" name="object 7238"/>
            <p:cNvSpPr/>
            <p:nvPr/>
          </p:nvSpPr>
          <p:spPr>
            <a:xfrm>
              <a:off x="712260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9" name="object 7239"/>
            <p:cNvSpPr/>
            <p:nvPr/>
          </p:nvSpPr>
          <p:spPr>
            <a:xfrm>
              <a:off x="712260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0" name="object 7240"/>
            <p:cNvSpPr/>
            <p:nvPr/>
          </p:nvSpPr>
          <p:spPr>
            <a:xfrm>
              <a:off x="712260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1" name="object 7241"/>
            <p:cNvSpPr/>
            <p:nvPr/>
          </p:nvSpPr>
          <p:spPr>
            <a:xfrm>
              <a:off x="712260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2" name="object 7242"/>
            <p:cNvSpPr/>
            <p:nvPr/>
          </p:nvSpPr>
          <p:spPr>
            <a:xfrm>
              <a:off x="712260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3" name="object 7243"/>
            <p:cNvSpPr/>
            <p:nvPr/>
          </p:nvSpPr>
          <p:spPr>
            <a:xfrm>
              <a:off x="712260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4" name="object 7244"/>
            <p:cNvSpPr/>
            <p:nvPr/>
          </p:nvSpPr>
          <p:spPr>
            <a:xfrm>
              <a:off x="712260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5" name="object 7245"/>
            <p:cNvSpPr/>
            <p:nvPr/>
          </p:nvSpPr>
          <p:spPr>
            <a:xfrm>
              <a:off x="712260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6" name="object 7246"/>
            <p:cNvSpPr/>
            <p:nvPr/>
          </p:nvSpPr>
          <p:spPr>
            <a:xfrm>
              <a:off x="712260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7" name="object 7247"/>
            <p:cNvSpPr/>
            <p:nvPr/>
          </p:nvSpPr>
          <p:spPr>
            <a:xfrm>
              <a:off x="714710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8" name="object 7248"/>
            <p:cNvSpPr/>
            <p:nvPr/>
          </p:nvSpPr>
          <p:spPr>
            <a:xfrm>
              <a:off x="714710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9" name="object 7249"/>
            <p:cNvSpPr/>
            <p:nvPr/>
          </p:nvSpPr>
          <p:spPr>
            <a:xfrm>
              <a:off x="714710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0" name="object 7250"/>
            <p:cNvSpPr/>
            <p:nvPr/>
          </p:nvSpPr>
          <p:spPr>
            <a:xfrm>
              <a:off x="714710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1" name="object 7251"/>
            <p:cNvSpPr/>
            <p:nvPr/>
          </p:nvSpPr>
          <p:spPr>
            <a:xfrm>
              <a:off x="714710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2" name="object 7252"/>
            <p:cNvSpPr/>
            <p:nvPr/>
          </p:nvSpPr>
          <p:spPr>
            <a:xfrm>
              <a:off x="714710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3" name="object 7253"/>
            <p:cNvSpPr/>
            <p:nvPr/>
          </p:nvSpPr>
          <p:spPr>
            <a:xfrm>
              <a:off x="714710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4" name="object 7254"/>
            <p:cNvSpPr/>
            <p:nvPr/>
          </p:nvSpPr>
          <p:spPr>
            <a:xfrm>
              <a:off x="714710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5" name="object 7255"/>
            <p:cNvSpPr/>
            <p:nvPr/>
          </p:nvSpPr>
          <p:spPr>
            <a:xfrm>
              <a:off x="714710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6" name="object 7256"/>
            <p:cNvSpPr/>
            <p:nvPr/>
          </p:nvSpPr>
          <p:spPr>
            <a:xfrm>
              <a:off x="7175101" y="841055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7" name="object 7257"/>
            <p:cNvSpPr/>
            <p:nvPr/>
          </p:nvSpPr>
          <p:spPr>
            <a:xfrm>
              <a:off x="717510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8" name="object 7258"/>
            <p:cNvSpPr/>
            <p:nvPr/>
          </p:nvSpPr>
          <p:spPr>
            <a:xfrm>
              <a:off x="717510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9" name="object 7259"/>
            <p:cNvSpPr/>
            <p:nvPr/>
          </p:nvSpPr>
          <p:spPr>
            <a:xfrm>
              <a:off x="717510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0" name="object 7260"/>
            <p:cNvSpPr/>
            <p:nvPr/>
          </p:nvSpPr>
          <p:spPr>
            <a:xfrm>
              <a:off x="717510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1" name="object 7261"/>
            <p:cNvSpPr/>
            <p:nvPr/>
          </p:nvSpPr>
          <p:spPr>
            <a:xfrm>
              <a:off x="717510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2" name="object 7262"/>
            <p:cNvSpPr/>
            <p:nvPr/>
          </p:nvSpPr>
          <p:spPr>
            <a:xfrm>
              <a:off x="717510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3" name="object 7263"/>
            <p:cNvSpPr/>
            <p:nvPr/>
          </p:nvSpPr>
          <p:spPr>
            <a:xfrm>
              <a:off x="717510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4" name="object 7264"/>
            <p:cNvSpPr/>
            <p:nvPr/>
          </p:nvSpPr>
          <p:spPr>
            <a:xfrm>
              <a:off x="717510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5" name="object 7265"/>
            <p:cNvSpPr/>
            <p:nvPr/>
          </p:nvSpPr>
          <p:spPr>
            <a:xfrm>
              <a:off x="717510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6" name="object 7266"/>
            <p:cNvSpPr/>
            <p:nvPr/>
          </p:nvSpPr>
          <p:spPr>
            <a:xfrm>
              <a:off x="719959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7" name="object 7267"/>
            <p:cNvSpPr/>
            <p:nvPr/>
          </p:nvSpPr>
          <p:spPr>
            <a:xfrm>
              <a:off x="719959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8" name="object 7268"/>
            <p:cNvSpPr/>
            <p:nvPr/>
          </p:nvSpPr>
          <p:spPr>
            <a:xfrm>
              <a:off x="719959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9" name="object 7269"/>
            <p:cNvSpPr/>
            <p:nvPr/>
          </p:nvSpPr>
          <p:spPr>
            <a:xfrm>
              <a:off x="719959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0" name="object 7270"/>
            <p:cNvSpPr/>
            <p:nvPr/>
          </p:nvSpPr>
          <p:spPr>
            <a:xfrm>
              <a:off x="719959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1" name="object 7271"/>
            <p:cNvSpPr/>
            <p:nvPr/>
          </p:nvSpPr>
          <p:spPr>
            <a:xfrm>
              <a:off x="719959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2" name="object 7272"/>
            <p:cNvSpPr/>
            <p:nvPr/>
          </p:nvSpPr>
          <p:spPr>
            <a:xfrm>
              <a:off x="719959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3" name="object 7273"/>
            <p:cNvSpPr/>
            <p:nvPr/>
          </p:nvSpPr>
          <p:spPr>
            <a:xfrm>
              <a:off x="719959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4" name="object 7274"/>
            <p:cNvSpPr/>
            <p:nvPr/>
          </p:nvSpPr>
          <p:spPr>
            <a:xfrm>
              <a:off x="719959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5" name="object 7275"/>
            <p:cNvSpPr/>
            <p:nvPr/>
          </p:nvSpPr>
          <p:spPr>
            <a:xfrm>
              <a:off x="7227594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6" name="object 7276"/>
            <p:cNvSpPr/>
            <p:nvPr/>
          </p:nvSpPr>
          <p:spPr>
            <a:xfrm>
              <a:off x="722759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7" name="object 7277"/>
            <p:cNvSpPr/>
            <p:nvPr/>
          </p:nvSpPr>
          <p:spPr>
            <a:xfrm>
              <a:off x="722759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8" name="object 7278"/>
            <p:cNvSpPr/>
            <p:nvPr/>
          </p:nvSpPr>
          <p:spPr>
            <a:xfrm>
              <a:off x="722759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9" name="object 7279"/>
            <p:cNvSpPr/>
            <p:nvPr/>
          </p:nvSpPr>
          <p:spPr>
            <a:xfrm>
              <a:off x="722759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0" name="object 7280"/>
            <p:cNvSpPr/>
            <p:nvPr/>
          </p:nvSpPr>
          <p:spPr>
            <a:xfrm>
              <a:off x="722759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1" name="object 7281"/>
            <p:cNvSpPr/>
            <p:nvPr/>
          </p:nvSpPr>
          <p:spPr>
            <a:xfrm>
              <a:off x="722759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2" name="object 7282"/>
            <p:cNvSpPr/>
            <p:nvPr/>
          </p:nvSpPr>
          <p:spPr>
            <a:xfrm>
              <a:off x="722759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3" name="object 7283"/>
            <p:cNvSpPr/>
            <p:nvPr/>
          </p:nvSpPr>
          <p:spPr>
            <a:xfrm>
              <a:off x="722759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4" name="object 7284"/>
            <p:cNvSpPr/>
            <p:nvPr/>
          </p:nvSpPr>
          <p:spPr>
            <a:xfrm>
              <a:off x="722759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5" name="object 7285"/>
            <p:cNvSpPr/>
            <p:nvPr/>
          </p:nvSpPr>
          <p:spPr>
            <a:xfrm>
              <a:off x="725209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6" name="object 7286"/>
            <p:cNvSpPr/>
            <p:nvPr/>
          </p:nvSpPr>
          <p:spPr>
            <a:xfrm>
              <a:off x="725209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7" name="object 7287"/>
            <p:cNvSpPr/>
            <p:nvPr/>
          </p:nvSpPr>
          <p:spPr>
            <a:xfrm>
              <a:off x="725209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8" name="object 7288"/>
            <p:cNvSpPr/>
            <p:nvPr/>
          </p:nvSpPr>
          <p:spPr>
            <a:xfrm>
              <a:off x="725209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9" name="object 7289"/>
            <p:cNvSpPr/>
            <p:nvPr/>
          </p:nvSpPr>
          <p:spPr>
            <a:xfrm>
              <a:off x="725209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0" name="object 7290"/>
            <p:cNvSpPr/>
            <p:nvPr/>
          </p:nvSpPr>
          <p:spPr>
            <a:xfrm>
              <a:off x="725209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1" name="object 7291"/>
            <p:cNvSpPr/>
            <p:nvPr/>
          </p:nvSpPr>
          <p:spPr>
            <a:xfrm>
              <a:off x="725209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2" name="object 7292"/>
            <p:cNvSpPr/>
            <p:nvPr/>
          </p:nvSpPr>
          <p:spPr>
            <a:xfrm>
              <a:off x="725209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3" name="object 7293"/>
            <p:cNvSpPr/>
            <p:nvPr/>
          </p:nvSpPr>
          <p:spPr>
            <a:xfrm>
              <a:off x="725209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4" name="object 7294"/>
            <p:cNvSpPr/>
            <p:nvPr/>
          </p:nvSpPr>
          <p:spPr>
            <a:xfrm>
              <a:off x="7280087" y="841055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5" name="object 7295"/>
            <p:cNvSpPr/>
            <p:nvPr/>
          </p:nvSpPr>
          <p:spPr>
            <a:xfrm>
              <a:off x="728008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6" name="object 7296"/>
            <p:cNvSpPr/>
            <p:nvPr/>
          </p:nvSpPr>
          <p:spPr>
            <a:xfrm>
              <a:off x="728008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7" name="object 7297"/>
            <p:cNvSpPr/>
            <p:nvPr/>
          </p:nvSpPr>
          <p:spPr>
            <a:xfrm>
              <a:off x="728008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8" name="object 7298"/>
            <p:cNvSpPr/>
            <p:nvPr/>
          </p:nvSpPr>
          <p:spPr>
            <a:xfrm>
              <a:off x="728008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9" name="object 7299"/>
            <p:cNvSpPr/>
            <p:nvPr/>
          </p:nvSpPr>
          <p:spPr>
            <a:xfrm>
              <a:off x="728008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0" name="object 7300"/>
            <p:cNvSpPr/>
            <p:nvPr/>
          </p:nvSpPr>
          <p:spPr>
            <a:xfrm>
              <a:off x="728008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1" name="object 7301"/>
            <p:cNvSpPr/>
            <p:nvPr/>
          </p:nvSpPr>
          <p:spPr>
            <a:xfrm>
              <a:off x="728008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2" name="object 7302"/>
            <p:cNvSpPr/>
            <p:nvPr/>
          </p:nvSpPr>
          <p:spPr>
            <a:xfrm>
              <a:off x="728008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3" name="object 7303"/>
            <p:cNvSpPr/>
            <p:nvPr/>
          </p:nvSpPr>
          <p:spPr>
            <a:xfrm>
              <a:off x="728008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4" name="object 7304"/>
            <p:cNvSpPr/>
            <p:nvPr/>
          </p:nvSpPr>
          <p:spPr>
            <a:xfrm>
              <a:off x="730458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5" name="object 7305"/>
            <p:cNvSpPr/>
            <p:nvPr/>
          </p:nvSpPr>
          <p:spPr>
            <a:xfrm>
              <a:off x="730458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6" name="object 7306"/>
            <p:cNvSpPr/>
            <p:nvPr/>
          </p:nvSpPr>
          <p:spPr>
            <a:xfrm>
              <a:off x="730458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7" name="object 7307"/>
            <p:cNvSpPr/>
            <p:nvPr/>
          </p:nvSpPr>
          <p:spPr>
            <a:xfrm>
              <a:off x="730458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8" name="object 7308"/>
            <p:cNvSpPr/>
            <p:nvPr/>
          </p:nvSpPr>
          <p:spPr>
            <a:xfrm>
              <a:off x="730458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09" name="object 7309"/>
            <p:cNvSpPr/>
            <p:nvPr/>
          </p:nvSpPr>
          <p:spPr>
            <a:xfrm>
              <a:off x="730458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0" name="object 7310"/>
            <p:cNvSpPr/>
            <p:nvPr/>
          </p:nvSpPr>
          <p:spPr>
            <a:xfrm>
              <a:off x="730458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1" name="object 7311"/>
            <p:cNvSpPr/>
            <p:nvPr/>
          </p:nvSpPr>
          <p:spPr>
            <a:xfrm>
              <a:off x="730458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2" name="object 7312"/>
            <p:cNvSpPr/>
            <p:nvPr/>
          </p:nvSpPr>
          <p:spPr>
            <a:xfrm>
              <a:off x="730458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3" name="object 7313"/>
            <p:cNvSpPr/>
            <p:nvPr/>
          </p:nvSpPr>
          <p:spPr>
            <a:xfrm>
              <a:off x="7332578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4" name="object 7314"/>
            <p:cNvSpPr/>
            <p:nvPr/>
          </p:nvSpPr>
          <p:spPr>
            <a:xfrm>
              <a:off x="733257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5" name="object 7315"/>
            <p:cNvSpPr/>
            <p:nvPr/>
          </p:nvSpPr>
          <p:spPr>
            <a:xfrm>
              <a:off x="733257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6" name="object 7316"/>
            <p:cNvSpPr/>
            <p:nvPr/>
          </p:nvSpPr>
          <p:spPr>
            <a:xfrm>
              <a:off x="733257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7" name="object 7317"/>
            <p:cNvSpPr/>
            <p:nvPr/>
          </p:nvSpPr>
          <p:spPr>
            <a:xfrm>
              <a:off x="733257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8" name="object 7318"/>
            <p:cNvSpPr/>
            <p:nvPr/>
          </p:nvSpPr>
          <p:spPr>
            <a:xfrm>
              <a:off x="733257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9" name="object 7319"/>
            <p:cNvSpPr/>
            <p:nvPr/>
          </p:nvSpPr>
          <p:spPr>
            <a:xfrm>
              <a:off x="733257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0" name="object 7320"/>
            <p:cNvSpPr/>
            <p:nvPr/>
          </p:nvSpPr>
          <p:spPr>
            <a:xfrm>
              <a:off x="733257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1" name="object 7321"/>
            <p:cNvSpPr/>
            <p:nvPr/>
          </p:nvSpPr>
          <p:spPr>
            <a:xfrm>
              <a:off x="733257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2" name="object 7322"/>
            <p:cNvSpPr/>
            <p:nvPr/>
          </p:nvSpPr>
          <p:spPr>
            <a:xfrm>
              <a:off x="733257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3" name="object 7323"/>
            <p:cNvSpPr/>
            <p:nvPr/>
          </p:nvSpPr>
          <p:spPr>
            <a:xfrm>
              <a:off x="735707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4" name="object 7324"/>
            <p:cNvSpPr/>
            <p:nvPr/>
          </p:nvSpPr>
          <p:spPr>
            <a:xfrm>
              <a:off x="735707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5" name="object 7325"/>
            <p:cNvSpPr/>
            <p:nvPr/>
          </p:nvSpPr>
          <p:spPr>
            <a:xfrm>
              <a:off x="735707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6" name="object 7326"/>
            <p:cNvSpPr/>
            <p:nvPr/>
          </p:nvSpPr>
          <p:spPr>
            <a:xfrm>
              <a:off x="735707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7" name="object 7327"/>
            <p:cNvSpPr/>
            <p:nvPr/>
          </p:nvSpPr>
          <p:spPr>
            <a:xfrm>
              <a:off x="735707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8" name="object 7328"/>
            <p:cNvSpPr/>
            <p:nvPr/>
          </p:nvSpPr>
          <p:spPr>
            <a:xfrm>
              <a:off x="735707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9" name="object 7329"/>
            <p:cNvSpPr/>
            <p:nvPr/>
          </p:nvSpPr>
          <p:spPr>
            <a:xfrm>
              <a:off x="735707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0" name="object 7330"/>
            <p:cNvSpPr/>
            <p:nvPr/>
          </p:nvSpPr>
          <p:spPr>
            <a:xfrm>
              <a:off x="735707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1" name="object 7331"/>
            <p:cNvSpPr/>
            <p:nvPr/>
          </p:nvSpPr>
          <p:spPr>
            <a:xfrm>
              <a:off x="735707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2" name="object 7332"/>
            <p:cNvSpPr/>
            <p:nvPr/>
          </p:nvSpPr>
          <p:spPr>
            <a:xfrm>
              <a:off x="7385072" y="84105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3" name="object 7333"/>
            <p:cNvSpPr/>
            <p:nvPr/>
          </p:nvSpPr>
          <p:spPr>
            <a:xfrm>
              <a:off x="738507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4" name="object 7334"/>
            <p:cNvSpPr/>
            <p:nvPr/>
          </p:nvSpPr>
          <p:spPr>
            <a:xfrm>
              <a:off x="738507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5" name="object 7335"/>
            <p:cNvSpPr/>
            <p:nvPr/>
          </p:nvSpPr>
          <p:spPr>
            <a:xfrm>
              <a:off x="738507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6" name="object 7336"/>
            <p:cNvSpPr/>
            <p:nvPr/>
          </p:nvSpPr>
          <p:spPr>
            <a:xfrm>
              <a:off x="738507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7" name="object 7337"/>
            <p:cNvSpPr/>
            <p:nvPr/>
          </p:nvSpPr>
          <p:spPr>
            <a:xfrm>
              <a:off x="738507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8" name="object 7338"/>
            <p:cNvSpPr/>
            <p:nvPr/>
          </p:nvSpPr>
          <p:spPr>
            <a:xfrm>
              <a:off x="738507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9" name="object 7339"/>
            <p:cNvSpPr/>
            <p:nvPr/>
          </p:nvSpPr>
          <p:spPr>
            <a:xfrm>
              <a:off x="738507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0" name="object 7340"/>
            <p:cNvSpPr/>
            <p:nvPr/>
          </p:nvSpPr>
          <p:spPr>
            <a:xfrm>
              <a:off x="738507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1" name="object 7341"/>
            <p:cNvSpPr/>
            <p:nvPr/>
          </p:nvSpPr>
          <p:spPr>
            <a:xfrm>
              <a:off x="738507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2" name="object 7342"/>
            <p:cNvSpPr/>
            <p:nvPr/>
          </p:nvSpPr>
          <p:spPr>
            <a:xfrm>
              <a:off x="740956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3" name="object 7343"/>
            <p:cNvSpPr/>
            <p:nvPr/>
          </p:nvSpPr>
          <p:spPr>
            <a:xfrm>
              <a:off x="740956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4" name="object 7344"/>
            <p:cNvSpPr/>
            <p:nvPr/>
          </p:nvSpPr>
          <p:spPr>
            <a:xfrm>
              <a:off x="740956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5" name="object 7345"/>
            <p:cNvSpPr/>
            <p:nvPr/>
          </p:nvSpPr>
          <p:spPr>
            <a:xfrm>
              <a:off x="740956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6" name="object 7346"/>
            <p:cNvSpPr/>
            <p:nvPr/>
          </p:nvSpPr>
          <p:spPr>
            <a:xfrm>
              <a:off x="740956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7" name="object 7347"/>
            <p:cNvSpPr/>
            <p:nvPr/>
          </p:nvSpPr>
          <p:spPr>
            <a:xfrm>
              <a:off x="740956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8" name="object 7348"/>
            <p:cNvSpPr/>
            <p:nvPr/>
          </p:nvSpPr>
          <p:spPr>
            <a:xfrm>
              <a:off x="740956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9" name="object 7349"/>
            <p:cNvSpPr/>
            <p:nvPr/>
          </p:nvSpPr>
          <p:spPr>
            <a:xfrm>
              <a:off x="740956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0" name="object 7350"/>
            <p:cNvSpPr/>
            <p:nvPr/>
          </p:nvSpPr>
          <p:spPr>
            <a:xfrm>
              <a:off x="740956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1" name="object 7351"/>
            <p:cNvSpPr/>
            <p:nvPr/>
          </p:nvSpPr>
          <p:spPr>
            <a:xfrm>
              <a:off x="7437564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2" name="object 7352"/>
            <p:cNvSpPr/>
            <p:nvPr/>
          </p:nvSpPr>
          <p:spPr>
            <a:xfrm>
              <a:off x="743756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3" name="object 7353"/>
            <p:cNvSpPr/>
            <p:nvPr/>
          </p:nvSpPr>
          <p:spPr>
            <a:xfrm>
              <a:off x="743756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4" name="object 7354"/>
            <p:cNvSpPr/>
            <p:nvPr/>
          </p:nvSpPr>
          <p:spPr>
            <a:xfrm>
              <a:off x="743756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5" name="object 7355"/>
            <p:cNvSpPr/>
            <p:nvPr/>
          </p:nvSpPr>
          <p:spPr>
            <a:xfrm>
              <a:off x="743756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6" name="object 7356"/>
            <p:cNvSpPr/>
            <p:nvPr/>
          </p:nvSpPr>
          <p:spPr>
            <a:xfrm>
              <a:off x="743756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7" name="object 7357"/>
            <p:cNvSpPr/>
            <p:nvPr/>
          </p:nvSpPr>
          <p:spPr>
            <a:xfrm>
              <a:off x="743756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8" name="object 7358"/>
            <p:cNvSpPr/>
            <p:nvPr/>
          </p:nvSpPr>
          <p:spPr>
            <a:xfrm>
              <a:off x="743756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9" name="object 7359"/>
            <p:cNvSpPr/>
            <p:nvPr/>
          </p:nvSpPr>
          <p:spPr>
            <a:xfrm>
              <a:off x="743756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0" name="object 7360"/>
            <p:cNvSpPr/>
            <p:nvPr/>
          </p:nvSpPr>
          <p:spPr>
            <a:xfrm>
              <a:off x="7437564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1" name="object 7361"/>
            <p:cNvSpPr/>
            <p:nvPr/>
          </p:nvSpPr>
          <p:spPr>
            <a:xfrm>
              <a:off x="746206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2" name="object 7362"/>
            <p:cNvSpPr/>
            <p:nvPr/>
          </p:nvSpPr>
          <p:spPr>
            <a:xfrm>
              <a:off x="746206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3" name="object 7363"/>
            <p:cNvSpPr/>
            <p:nvPr/>
          </p:nvSpPr>
          <p:spPr>
            <a:xfrm>
              <a:off x="746206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4" name="object 7364"/>
            <p:cNvSpPr/>
            <p:nvPr/>
          </p:nvSpPr>
          <p:spPr>
            <a:xfrm>
              <a:off x="746206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5" name="object 7365"/>
            <p:cNvSpPr/>
            <p:nvPr/>
          </p:nvSpPr>
          <p:spPr>
            <a:xfrm>
              <a:off x="746206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6" name="object 7366"/>
            <p:cNvSpPr/>
            <p:nvPr/>
          </p:nvSpPr>
          <p:spPr>
            <a:xfrm>
              <a:off x="746206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7" name="object 7367"/>
            <p:cNvSpPr/>
            <p:nvPr/>
          </p:nvSpPr>
          <p:spPr>
            <a:xfrm>
              <a:off x="746206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8" name="object 7368"/>
            <p:cNvSpPr/>
            <p:nvPr/>
          </p:nvSpPr>
          <p:spPr>
            <a:xfrm>
              <a:off x="746206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9" name="object 7369"/>
            <p:cNvSpPr/>
            <p:nvPr/>
          </p:nvSpPr>
          <p:spPr>
            <a:xfrm>
              <a:off x="746206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0" name="object 7370"/>
            <p:cNvSpPr/>
            <p:nvPr/>
          </p:nvSpPr>
          <p:spPr>
            <a:xfrm>
              <a:off x="7490057" y="841056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1" name="object 7371"/>
            <p:cNvSpPr/>
            <p:nvPr/>
          </p:nvSpPr>
          <p:spPr>
            <a:xfrm>
              <a:off x="749005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2" name="object 7372"/>
            <p:cNvSpPr/>
            <p:nvPr/>
          </p:nvSpPr>
          <p:spPr>
            <a:xfrm>
              <a:off x="749005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3" name="object 7373"/>
            <p:cNvSpPr/>
            <p:nvPr/>
          </p:nvSpPr>
          <p:spPr>
            <a:xfrm>
              <a:off x="749005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4" name="object 7374"/>
            <p:cNvSpPr/>
            <p:nvPr/>
          </p:nvSpPr>
          <p:spPr>
            <a:xfrm>
              <a:off x="749005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5" name="object 7375"/>
            <p:cNvSpPr/>
            <p:nvPr/>
          </p:nvSpPr>
          <p:spPr>
            <a:xfrm>
              <a:off x="749005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6" name="object 7376"/>
            <p:cNvSpPr/>
            <p:nvPr/>
          </p:nvSpPr>
          <p:spPr>
            <a:xfrm>
              <a:off x="749005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7" name="object 7377"/>
            <p:cNvSpPr/>
            <p:nvPr/>
          </p:nvSpPr>
          <p:spPr>
            <a:xfrm>
              <a:off x="749005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8" name="object 7378"/>
            <p:cNvSpPr/>
            <p:nvPr/>
          </p:nvSpPr>
          <p:spPr>
            <a:xfrm>
              <a:off x="749005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9" name="object 7379"/>
            <p:cNvSpPr/>
            <p:nvPr/>
          </p:nvSpPr>
          <p:spPr>
            <a:xfrm>
              <a:off x="749005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0" name="object 7380"/>
            <p:cNvSpPr/>
            <p:nvPr/>
          </p:nvSpPr>
          <p:spPr>
            <a:xfrm>
              <a:off x="751455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1" name="object 7381"/>
            <p:cNvSpPr/>
            <p:nvPr/>
          </p:nvSpPr>
          <p:spPr>
            <a:xfrm>
              <a:off x="751455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2" name="object 7382"/>
            <p:cNvSpPr/>
            <p:nvPr/>
          </p:nvSpPr>
          <p:spPr>
            <a:xfrm>
              <a:off x="751455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3" name="object 7383"/>
            <p:cNvSpPr/>
            <p:nvPr/>
          </p:nvSpPr>
          <p:spPr>
            <a:xfrm>
              <a:off x="751455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4" name="object 7384"/>
            <p:cNvSpPr/>
            <p:nvPr/>
          </p:nvSpPr>
          <p:spPr>
            <a:xfrm>
              <a:off x="751455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5" name="object 7385"/>
            <p:cNvSpPr/>
            <p:nvPr/>
          </p:nvSpPr>
          <p:spPr>
            <a:xfrm>
              <a:off x="751455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6" name="object 7386"/>
            <p:cNvSpPr/>
            <p:nvPr/>
          </p:nvSpPr>
          <p:spPr>
            <a:xfrm>
              <a:off x="751455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7" name="object 7387"/>
            <p:cNvSpPr/>
            <p:nvPr/>
          </p:nvSpPr>
          <p:spPr>
            <a:xfrm>
              <a:off x="751455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8" name="object 7388"/>
            <p:cNvSpPr/>
            <p:nvPr/>
          </p:nvSpPr>
          <p:spPr>
            <a:xfrm>
              <a:off x="751455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9" name="object 7389"/>
            <p:cNvSpPr/>
            <p:nvPr/>
          </p:nvSpPr>
          <p:spPr>
            <a:xfrm>
              <a:off x="754255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0" name="object 7390"/>
            <p:cNvSpPr/>
            <p:nvPr/>
          </p:nvSpPr>
          <p:spPr>
            <a:xfrm>
              <a:off x="754255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1" name="object 7391"/>
            <p:cNvSpPr/>
            <p:nvPr/>
          </p:nvSpPr>
          <p:spPr>
            <a:xfrm>
              <a:off x="754255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2" name="object 7392"/>
            <p:cNvSpPr/>
            <p:nvPr/>
          </p:nvSpPr>
          <p:spPr>
            <a:xfrm>
              <a:off x="754255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3" name="object 7393"/>
            <p:cNvSpPr/>
            <p:nvPr/>
          </p:nvSpPr>
          <p:spPr>
            <a:xfrm>
              <a:off x="754255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4" name="object 7394"/>
            <p:cNvSpPr/>
            <p:nvPr/>
          </p:nvSpPr>
          <p:spPr>
            <a:xfrm>
              <a:off x="754255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5" name="object 7395"/>
            <p:cNvSpPr/>
            <p:nvPr/>
          </p:nvSpPr>
          <p:spPr>
            <a:xfrm>
              <a:off x="754255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6" name="object 7396"/>
            <p:cNvSpPr/>
            <p:nvPr/>
          </p:nvSpPr>
          <p:spPr>
            <a:xfrm>
              <a:off x="754255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7" name="object 7397"/>
            <p:cNvSpPr/>
            <p:nvPr/>
          </p:nvSpPr>
          <p:spPr>
            <a:xfrm>
              <a:off x="754255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8" name="object 7398"/>
            <p:cNvSpPr/>
            <p:nvPr/>
          </p:nvSpPr>
          <p:spPr>
            <a:xfrm>
              <a:off x="754255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9" name="object 7399"/>
            <p:cNvSpPr/>
            <p:nvPr/>
          </p:nvSpPr>
          <p:spPr>
            <a:xfrm>
              <a:off x="756704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0" name="object 7400"/>
            <p:cNvSpPr/>
            <p:nvPr/>
          </p:nvSpPr>
          <p:spPr>
            <a:xfrm>
              <a:off x="756704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1" name="object 7401"/>
            <p:cNvSpPr/>
            <p:nvPr/>
          </p:nvSpPr>
          <p:spPr>
            <a:xfrm>
              <a:off x="756704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2" name="object 7402"/>
            <p:cNvSpPr/>
            <p:nvPr/>
          </p:nvSpPr>
          <p:spPr>
            <a:xfrm>
              <a:off x="756704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3" name="object 7403"/>
            <p:cNvSpPr/>
            <p:nvPr/>
          </p:nvSpPr>
          <p:spPr>
            <a:xfrm>
              <a:off x="756704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4" name="object 7404"/>
            <p:cNvSpPr/>
            <p:nvPr/>
          </p:nvSpPr>
          <p:spPr>
            <a:xfrm>
              <a:off x="756704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5" name="object 7405"/>
            <p:cNvSpPr/>
            <p:nvPr/>
          </p:nvSpPr>
          <p:spPr>
            <a:xfrm>
              <a:off x="756704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6" name="object 7406"/>
            <p:cNvSpPr/>
            <p:nvPr/>
          </p:nvSpPr>
          <p:spPr>
            <a:xfrm>
              <a:off x="756704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7" name="object 7407"/>
            <p:cNvSpPr/>
            <p:nvPr/>
          </p:nvSpPr>
          <p:spPr>
            <a:xfrm>
              <a:off x="756704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8" name="object 7408"/>
            <p:cNvSpPr/>
            <p:nvPr/>
          </p:nvSpPr>
          <p:spPr>
            <a:xfrm>
              <a:off x="759504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9" name="object 7409"/>
            <p:cNvSpPr/>
            <p:nvPr/>
          </p:nvSpPr>
          <p:spPr>
            <a:xfrm>
              <a:off x="759504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0" name="object 7410"/>
            <p:cNvSpPr/>
            <p:nvPr/>
          </p:nvSpPr>
          <p:spPr>
            <a:xfrm>
              <a:off x="759504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1" name="object 7411"/>
            <p:cNvSpPr/>
            <p:nvPr/>
          </p:nvSpPr>
          <p:spPr>
            <a:xfrm>
              <a:off x="759504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2" name="object 7412"/>
            <p:cNvSpPr/>
            <p:nvPr/>
          </p:nvSpPr>
          <p:spPr>
            <a:xfrm>
              <a:off x="759504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3" name="object 7413"/>
            <p:cNvSpPr/>
            <p:nvPr/>
          </p:nvSpPr>
          <p:spPr>
            <a:xfrm>
              <a:off x="759504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4" name="object 7414"/>
            <p:cNvSpPr/>
            <p:nvPr/>
          </p:nvSpPr>
          <p:spPr>
            <a:xfrm>
              <a:off x="759504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5" name="object 7415"/>
            <p:cNvSpPr/>
            <p:nvPr/>
          </p:nvSpPr>
          <p:spPr>
            <a:xfrm>
              <a:off x="759504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6" name="object 7416"/>
            <p:cNvSpPr/>
            <p:nvPr/>
          </p:nvSpPr>
          <p:spPr>
            <a:xfrm>
              <a:off x="759504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7" name="object 7417"/>
            <p:cNvSpPr/>
            <p:nvPr/>
          </p:nvSpPr>
          <p:spPr>
            <a:xfrm>
              <a:off x="759504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8" name="object 7418"/>
            <p:cNvSpPr/>
            <p:nvPr/>
          </p:nvSpPr>
          <p:spPr>
            <a:xfrm>
              <a:off x="7617786" y="84333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9" name="object 7419"/>
            <p:cNvSpPr/>
            <p:nvPr/>
          </p:nvSpPr>
          <p:spPr>
            <a:xfrm>
              <a:off x="761953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0" name="object 7420"/>
            <p:cNvSpPr/>
            <p:nvPr/>
          </p:nvSpPr>
          <p:spPr>
            <a:xfrm>
              <a:off x="761953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1" name="object 7421"/>
            <p:cNvSpPr/>
            <p:nvPr/>
          </p:nvSpPr>
          <p:spPr>
            <a:xfrm>
              <a:off x="761953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2" name="object 7422"/>
            <p:cNvSpPr/>
            <p:nvPr/>
          </p:nvSpPr>
          <p:spPr>
            <a:xfrm>
              <a:off x="761953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3" name="object 7423"/>
            <p:cNvSpPr/>
            <p:nvPr/>
          </p:nvSpPr>
          <p:spPr>
            <a:xfrm>
              <a:off x="761953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4" name="object 7424"/>
            <p:cNvSpPr/>
            <p:nvPr/>
          </p:nvSpPr>
          <p:spPr>
            <a:xfrm>
              <a:off x="761953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5" name="object 7425"/>
            <p:cNvSpPr/>
            <p:nvPr/>
          </p:nvSpPr>
          <p:spPr>
            <a:xfrm>
              <a:off x="761953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6" name="object 7426"/>
            <p:cNvSpPr/>
            <p:nvPr/>
          </p:nvSpPr>
          <p:spPr>
            <a:xfrm>
              <a:off x="761953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7" name="object 7427"/>
            <p:cNvSpPr/>
            <p:nvPr/>
          </p:nvSpPr>
          <p:spPr>
            <a:xfrm>
              <a:off x="761953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8" name="object 7428"/>
            <p:cNvSpPr/>
            <p:nvPr/>
          </p:nvSpPr>
          <p:spPr>
            <a:xfrm>
              <a:off x="764753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9" name="object 7429"/>
            <p:cNvSpPr/>
            <p:nvPr/>
          </p:nvSpPr>
          <p:spPr>
            <a:xfrm>
              <a:off x="764753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0" name="object 7430"/>
            <p:cNvSpPr/>
            <p:nvPr/>
          </p:nvSpPr>
          <p:spPr>
            <a:xfrm>
              <a:off x="764753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1" name="object 7431"/>
            <p:cNvSpPr/>
            <p:nvPr/>
          </p:nvSpPr>
          <p:spPr>
            <a:xfrm>
              <a:off x="764753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2" name="object 7432"/>
            <p:cNvSpPr/>
            <p:nvPr/>
          </p:nvSpPr>
          <p:spPr>
            <a:xfrm>
              <a:off x="764753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3" name="object 7433"/>
            <p:cNvSpPr/>
            <p:nvPr/>
          </p:nvSpPr>
          <p:spPr>
            <a:xfrm>
              <a:off x="764753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4" name="object 7434"/>
            <p:cNvSpPr/>
            <p:nvPr/>
          </p:nvSpPr>
          <p:spPr>
            <a:xfrm>
              <a:off x="764753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5" name="object 7435"/>
            <p:cNvSpPr/>
            <p:nvPr/>
          </p:nvSpPr>
          <p:spPr>
            <a:xfrm>
              <a:off x="764753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6" name="object 7436"/>
            <p:cNvSpPr/>
            <p:nvPr/>
          </p:nvSpPr>
          <p:spPr>
            <a:xfrm>
              <a:off x="764753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7" name="object 7437"/>
            <p:cNvSpPr/>
            <p:nvPr/>
          </p:nvSpPr>
          <p:spPr>
            <a:xfrm>
              <a:off x="764753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8" name="object 7438"/>
            <p:cNvSpPr/>
            <p:nvPr/>
          </p:nvSpPr>
          <p:spPr>
            <a:xfrm>
              <a:off x="7675531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9" name="object 7439"/>
            <p:cNvSpPr/>
            <p:nvPr/>
          </p:nvSpPr>
          <p:spPr>
            <a:xfrm>
              <a:off x="767553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0" name="object 7440"/>
            <p:cNvSpPr/>
            <p:nvPr/>
          </p:nvSpPr>
          <p:spPr>
            <a:xfrm>
              <a:off x="767553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1" name="object 7441"/>
            <p:cNvSpPr/>
            <p:nvPr/>
          </p:nvSpPr>
          <p:spPr>
            <a:xfrm>
              <a:off x="767553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2" name="object 7442"/>
            <p:cNvSpPr/>
            <p:nvPr/>
          </p:nvSpPr>
          <p:spPr>
            <a:xfrm>
              <a:off x="767553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3" name="object 7443"/>
            <p:cNvSpPr/>
            <p:nvPr/>
          </p:nvSpPr>
          <p:spPr>
            <a:xfrm>
              <a:off x="767553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4" name="object 7444"/>
            <p:cNvSpPr/>
            <p:nvPr/>
          </p:nvSpPr>
          <p:spPr>
            <a:xfrm>
              <a:off x="767553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5" name="object 7445"/>
            <p:cNvSpPr/>
            <p:nvPr/>
          </p:nvSpPr>
          <p:spPr>
            <a:xfrm>
              <a:off x="767553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6" name="object 7446"/>
            <p:cNvSpPr/>
            <p:nvPr/>
          </p:nvSpPr>
          <p:spPr>
            <a:xfrm>
              <a:off x="767553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7" name="object 7447"/>
            <p:cNvSpPr/>
            <p:nvPr/>
          </p:nvSpPr>
          <p:spPr>
            <a:xfrm>
              <a:off x="767553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8" name="object 7448"/>
            <p:cNvSpPr/>
            <p:nvPr/>
          </p:nvSpPr>
          <p:spPr>
            <a:xfrm>
              <a:off x="770002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9" name="object 7449"/>
            <p:cNvSpPr/>
            <p:nvPr/>
          </p:nvSpPr>
          <p:spPr>
            <a:xfrm>
              <a:off x="770002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0" name="object 7450"/>
            <p:cNvSpPr/>
            <p:nvPr/>
          </p:nvSpPr>
          <p:spPr>
            <a:xfrm>
              <a:off x="770002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1" name="object 7451"/>
            <p:cNvSpPr/>
            <p:nvPr/>
          </p:nvSpPr>
          <p:spPr>
            <a:xfrm>
              <a:off x="770002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2" name="object 7452"/>
            <p:cNvSpPr/>
            <p:nvPr/>
          </p:nvSpPr>
          <p:spPr>
            <a:xfrm>
              <a:off x="770002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3" name="object 7453"/>
            <p:cNvSpPr/>
            <p:nvPr/>
          </p:nvSpPr>
          <p:spPr>
            <a:xfrm>
              <a:off x="770002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4" name="object 7454"/>
            <p:cNvSpPr/>
            <p:nvPr/>
          </p:nvSpPr>
          <p:spPr>
            <a:xfrm>
              <a:off x="770002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5" name="object 7455"/>
            <p:cNvSpPr/>
            <p:nvPr/>
          </p:nvSpPr>
          <p:spPr>
            <a:xfrm>
              <a:off x="770002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6" name="object 7456"/>
            <p:cNvSpPr/>
            <p:nvPr/>
          </p:nvSpPr>
          <p:spPr>
            <a:xfrm>
              <a:off x="770002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7" name="object 7457"/>
            <p:cNvSpPr/>
            <p:nvPr/>
          </p:nvSpPr>
          <p:spPr>
            <a:xfrm>
              <a:off x="770002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8" name="object 7458"/>
            <p:cNvSpPr/>
            <p:nvPr/>
          </p:nvSpPr>
          <p:spPr>
            <a:xfrm>
              <a:off x="7728022" y="843504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9" name="object 7459"/>
            <p:cNvSpPr/>
            <p:nvPr/>
          </p:nvSpPr>
          <p:spPr>
            <a:xfrm>
              <a:off x="772802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0" name="object 7460"/>
            <p:cNvSpPr/>
            <p:nvPr/>
          </p:nvSpPr>
          <p:spPr>
            <a:xfrm>
              <a:off x="772802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1" name="object 7461"/>
            <p:cNvSpPr/>
            <p:nvPr/>
          </p:nvSpPr>
          <p:spPr>
            <a:xfrm>
              <a:off x="772802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2" name="object 7462"/>
            <p:cNvSpPr/>
            <p:nvPr/>
          </p:nvSpPr>
          <p:spPr>
            <a:xfrm>
              <a:off x="772802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3" name="object 7463"/>
            <p:cNvSpPr/>
            <p:nvPr/>
          </p:nvSpPr>
          <p:spPr>
            <a:xfrm>
              <a:off x="772802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4" name="object 7464"/>
            <p:cNvSpPr/>
            <p:nvPr/>
          </p:nvSpPr>
          <p:spPr>
            <a:xfrm>
              <a:off x="772802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5" name="object 7465"/>
            <p:cNvSpPr/>
            <p:nvPr/>
          </p:nvSpPr>
          <p:spPr>
            <a:xfrm>
              <a:off x="772802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6" name="object 7466"/>
            <p:cNvSpPr/>
            <p:nvPr/>
          </p:nvSpPr>
          <p:spPr>
            <a:xfrm>
              <a:off x="772802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7" name="object 7467"/>
            <p:cNvSpPr/>
            <p:nvPr/>
          </p:nvSpPr>
          <p:spPr>
            <a:xfrm>
              <a:off x="772802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8" name="object 7468"/>
            <p:cNvSpPr/>
            <p:nvPr/>
          </p:nvSpPr>
          <p:spPr>
            <a:xfrm>
              <a:off x="775252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9" name="object 7469"/>
            <p:cNvSpPr/>
            <p:nvPr/>
          </p:nvSpPr>
          <p:spPr>
            <a:xfrm>
              <a:off x="775252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0" name="object 7470"/>
            <p:cNvSpPr/>
            <p:nvPr/>
          </p:nvSpPr>
          <p:spPr>
            <a:xfrm>
              <a:off x="775252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1" name="object 7471"/>
            <p:cNvSpPr/>
            <p:nvPr/>
          </p:nvSpPr>
          <p:spPr>
            <a:xfrm>
              <a:off x="775252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2" name="object 7472"/>
            <p:cNvSpPr/>
            <p:nvPr/>
          </p:nvSpPr>
          <p:spPr>
            <a:xfrm>
              <a:off x="775252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3" name="object 7473"/>
            <p:cNvSpPr/>
            <p:nvPr/>
          </p:nvSpPr>
          <p:spPr>
            <a:xfrm>
              <a:off x="775252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4" name="object 7474"/>
            <p:cNvSpPr/>
            <p:nvPr/>
          </p:nvSpPr>
          <p:spPr>
            <a:xfrm>
              <a:off x="775252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5" name="object 7475"/>
            <p:cNvSpPr/>
            <p:nvPr/>
          </p:nvSpPr>
          <p:spPr>
            <a:xfrm>
              <a:off x="775252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6" name="object 7476"/>
            <p:cNvSpPr/>
            <p:nvPr/>
          </p:nvSpPr>
          <p:spPr>
            <a:xfrm>
              <a:off x="775252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7" name="object 7477"/>
            <p:cNvSpPr/>
            <p:nvPr/>
          </p:nvSpPr>
          <p:spPr>
            <a:xfrm>
              <a:off x="775252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8" name="object 7478"/>
            <p:cNvSpPr/>
            <p:nvPr/>
          </p:nvSpPr>
          <p:spPr>
            <a:xfrm>
              <a:off x="7780515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9" name="object 7479"/>
            <p:cNvSpPr/>
            <p:nvPr/>
          </p:nvSpPr>
          <p:spPr>
            <a:xfrm>
              <a:off x="778051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0" name="object 7480"/>
            <p:cNvSpPr/>
            <p:nvPr/>
          </p:nvSpPr>
          <p:spPr>
            <a:xfrm>
              <a:off x="778051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1" name="object 7481"/>
            <p:cNvSpPr/>
            <p:nvPr/>
          </p:nvSpPr>
          <p:spPr>
            <a:xfrm>
              <a:off x="778051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2" name="object 7482"/>
            <p:cNvSpPr/>
            <p:nvPr/>
          </p:nvSpPr>
          <p:spPr>
            <a:xfrm>
              <a:off x="778051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3" name="object 7483"/>
            <p:cNvSpPr/>
            <p:nvPr/>
          </p:nvSpPr>
          <p:spPr>
            <a:xfrm>
              <a:off x="778051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4" name="object 7484"/>
            <p:cNvSpPr/>
            <p:nvPr/>
          </p:nvSpPr>
          <p:spPr>
            <a:xfrm>
              <a:off x="778051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5" name="object 7485"/>
            <p:cNvSpPr/>
            <p:nvPr/>
          </p:nvSpPr>
          <p:spPr>
            <a:xfrm>
              <a:off x="778051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6" name="object 7486"/>
            <p:cNvSpPr/>
            <p:nvPr/>
          </p:nvSpPr>
          <p:spPr>
            <a:xfrm>
              <a:off x="778051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7" name="object 7487"/>
            <p:cNvSpPr/>
            <p:nvPr/>
          </p:nvSpPr>
          <p:spPr>
            <a:xfrm>
              <a:off x="778051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8" name="object 7488"/>
            <p:cNvSpPr/>
            <p:nvPr/>
          </p:nvSpPr>
          <p:spPr>
            <a:xfrm>
              <a:off x="780501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9" name="object 7489"/>
            <p:cNvSpPr/>
            <p:nvPr/>
          </p:nvSpPr>
          <p:spPr>
            <a:xfrm>
              <a:off x="780501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0" name="object 7490"/>
            <p:cNvSpPr/>
            <p:nvPr/>
          </p:nvSpPr>
          <p:spPr>
            <a:xfrm>
              <a:off x="780501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1" name="object 7491"/>
            <p:cNvSpPr/>
            <p:nvPr/>
          </p:nvSpPr>
          <p:spPr>
            <a:xfrm>
              <a:off x="780501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2" name="object 7492"/>
            <p:cNvSpPr/>
            <p:nvPr/>
          </p:nvSpPr>
          <p:spPr>
            <a:xfrm>
              <a:off x="780501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3" name="object 7493"/>
            <p:cNvSpPr/>
            <p:nvPr/>
          </p:nvSpPr>
          <p:spPr>
            <a:xfrm>
              <a:off x="780501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4" name="object 7494"/>
            <p:cNvSpPr/>
            <p:nvPr/>
          </p:nvSpPr>
          <p:spPr>
            <a:xfrm>
              <a:off x="780501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5" name="object 7495"/>
            <p:cNvSpPr/>
            <p:nvPr/>
          </p:nvSpPr>
          <p:spPr>
            <a:xfrm>
              <a:off x="780501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6" name="object 7496"/>
            <p:cNvSpPr/>
            <p:nvPr/>
          </p:nvSpPr>
          <p:spPr>
            <a:xfrm>
              <a:off x="780501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7" name="object 7497"/>
            <p:cNvSpPr/>
            <p:nvPr/>
          </p:nvSpPr>
          <p:spPr>
            <a:xfrm>
              <a:off x="780501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8" name="object 7498"/>
            <p:cNvSpPr/>
            <p:nvPr/>
          </p:nvSpPr>
          <p:spPr>
            <a:xfrm>
              <a:off x="7833008" y="843505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9" name="object 7499"/>
            <p:cNvSpPr/>
            <p:nvPr/>
          </p:nvSpPr>
          <p:spPr>
            <a:xfrm>
              <a:off x="783300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0" name="object 7500"/>
            <p:cNvSpPr/>
            <p:nvPr/>
          </p:nvSpPr>
          <p:spPr>
            <a:xfrm>
              <a:off x="783300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1" name="object 7501"/>
            <p:cNvSpPr/>
            <p:nvPr/>
          </p:nvSpPr>
          <p:spPr>
            <a:xfrm>
              <a:off x="783300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2" name="object 7502"/>
            <p:cNvSpPr/>
            <p:nvPr/>
          </p:nvSpPr>
          <p:spPr>
            <a:xfrm>
              <a:off x="783300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3" name="object 7503"/>
            <p:cNvSpPr/>
            <p:nvPr/>
          </p:nvSpPr>
          <p:spPr>
            <a:xfrm>
              <a:off x="783300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4" name="object 7504"/>
            <p:cNvSpPr/>
            <p:nvPr/>
          </p:nvSpPr>
          <p:spPr>
            <a:xfrm>
              <a:off x="783300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5" name="object 7505"/>
            <p:cNvSpPr/>
            <p:nvPr/>
          </p:nvSpPr>
          <p:spPr>
            <a:xfrm>
              <a:off x="783300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6" name="object 7506"/>
            <p:cNvSpPr/>
            <p:nvPr/>
          </p:nvSpPr>
          <p:spPr>
            <a:xfrm>
              <a:off x="783300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7" name="object 7507"/>
            <p:cNvSpPr/>
            <p:nvPr/>
          </p:nvSpPr>
          <p:spPr>
            <a:xfrm>
              <a:off x="783300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8" name="object 7508"/>
            <p:cNvSpPr/>
            <p:nvPr/>
          </p:nvSpPr>
          <p:spPr>
            <a:xfrm>
              <a:off x="785750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9" name="object 7509"/>
            <p:cNvSpPr/>
            <p:nvPr/>
          </p:nvSpPr>
          <p:spPr>
            <a:xfrm>
              <a:off x="785750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0" name="object 7510"/>
            <p:cNvSpPr/>
            <p:nvPr/>
          </p:nvSpPr>
          <p:spPr>
            <a:xfrm>
              <a:off x="785750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1" name="object 7511"/>
            <p:cNvSpPr/>
            <p:nvPr/>
          </p:nvSpPr>
          <p:spPr>
            <a:xfrm>
              <a:off x="785750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2" name="object 7512"/>
            <p:cNvSpPr/>
            <p:nvPr/>
          </p:nvSpPr>
          <p:spPr>
            <a:xfrm>
              <a:off x="785750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3" name="object 7513"/>
            <p:cNvSpPr/>
            <p:nvPr/>
          </p:nvSpPr>
          <p:spPr>
            <a:xfrm>
              <a:off x="785750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4" name="object 7514"/>
            <p:cNvSpPr/>
            <p:nvPr/>
          </p:nvSpPr>
          <p:spPr>
            <a:xfrm>
              <a:off x="785750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5" name="object 7515"/>
            <p:cNvSpPr/>
            <p:nvPr/>
          </p:nvSpPr>
          <p:spPr>
            <a:xfrm>
              <a:off x="785750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6" name="object 7516"/>
            <p:cNvSpPr/>
            <p:nvPr/>
          </p:nvSpPr>
          <p:spPr>
            <a:xfrm>
              <a:off x="785750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7" name="object 7517"/>
            <p:cNvSpPr/>
            <p:nvPr/>
          </p:nvSpPr>
          <p:spPr>
            <a:xfrm>
              <a:off x="785750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8" name="object 7518"/>
            <p:cNvSpPr/>
            <p:nvPr/>
          </p:nvSpPr>
          <p:spPr>
            <a:xfrm>
              <a:off x="7885501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9" name="object 7519"/>
            <p:cNvSpPr/>
            <p:nvPr/>
          </p:nvSpPr>
          <p:spPr>
            <a:xfrm>
              <a:off x="788550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0" name="object 7520"/>
            <p:cNvSpPr/>
            <p:nvPr/>
          </p:nvSpPr>
          <p:spPr>
            <a:xfrm>
              <a:off x="788550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1" name="object 7521"/>
            <p:cNvSpPr/>
            <p:nvPr/>
          </p:nvSpPr>
          <p:spPr>
            <a:xfrm>
              <a:off x="788550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2" name="object 7522"/>
            <p:cNvSpPr/>
            <p:nvPr/>
          </p:nvSpPr>
          <p:spPr>
            <a:xfrm>
              <a:off x="788550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3" name="object 7523"/>
            <p:cNvSpPr/>
            <p:nvPr/>
          </p:nvSpPr>
          <p:spPr>
            <a:xfrm>
              <a:off x="788550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4" name="object 7524"/>
            <p:cNvSpPr/>
            <p:nvPr/>
          </p:nvSpPr>
          <p:spPr>
            <a:xfrm>
              <a:off x="788550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5" name="object 7525"/>
            <p:cNvSpPr/>
            <p:nvPr/>
          </p:nvSpPr>
          <p:spPr>
            <a:xfrm>
              <a:off x="788550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6" name="object 7526"/>
            <p:cNvSpPr/>
            <p:nvPr/>
          </p:nvSpPr>
          <p:spPr>
            <a:xfrm>
              <a:off x="788550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7" name="object 7527"/>
            <p:cNvSpPr/>
            <p:nvPr/>
          </p:nvSpPr>
          <p:spPr>
            <a:xfrm>
              <a:off x="788550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8" name="object 7528"/>
            <p:cNvSpPr/>
            <p:nvPr/>
          </p:nvSpPr>
          <p:spPr>
            <a:xfrm>
              <a:off x="790999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9" name="object 7529"/>
            <p:cNvSpPr/>
            <p:nvPr/>
          </p:nvSpPr>
          <p:spPr>
            <a:xfrm>
              <a:off x="790999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0" name="object 7530"/>
            <p:cNvSpPr/>
            <p:nvPr/>
          </p:nvSpPr>
          <p:spPr>
            <a:xfrm>
              <a:off x="790999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1" name="object 7531"/>
            <p:cNvSpPr/>
            <p:nvPr/>
          </p:nvSpPr>
          <p:spPr>
            <a:xfrm>
              <a:off x="790999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2" name="object 7532"/>
            <p:cNvSpPr/>
            <p:nvPr/>
          </p:nvSpPr>
          <p:spPr>
            <a:xfrm>
              <a:off x="790999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3" name="object 7533"/>
            <p:cNvSpPr/>
            <p:nvPr/>
          </p:nvSpPr>
          <p:spPr>
            <a:xfrm>
              <a:off x="790999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4" name="object 7534"/>
            <p:cNvSpPr/>
            <p:nvPr/>
          </p:nvSpPr>
          <p:spPr>
            <a:xfrm>
              <a:off x="790999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5" name="object 7535"/>
            <p:cNvSpPr/>
            <p:nvPr/>
          </p:nvSpPr>
          <p:spPr>
            <a:xfrm>
              <a:off x="790999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6" name="object 7536"/>
            <p:cNvSpPr/>
            <p:nvPr/>
          </p:nvSpPr>
          <p:spPr>
            <a:xfrm>
              <a:off x="790999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7" name="object 7537"/>
            <p:cNvSpPr/>
            <p:nvPr/>
          </p:nvSpPr>
          <p:spPr>
            <a:xfrm>
              <a:off x="790999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8" name="object 7538"/>
            <p:cNvSpPr/>
            <p:nvPr/>
          </p:nvSpPr>
          <p:spPr>
            <a:xfrm>
              <a:off x="7937994" y="843504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9" name="object 7539"/>
            <p:cNvSpPr/>
            <p:nvPr/>
          </p:nvSpPr>
          <p:spPr>
            <a:xfrm>
              <a:off x="793799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0" name="object 7540"/>
            <p:cNvSpPr/>
            <p:nvPr/>
          </p:nvSpPr>
          <p:spPr>
            <a:xfrm>
              <a:off x="793799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1" name="object 7541"/>
            <p:cNvSpPr/>
            <p:nvPr/>
          </p:nvSpPr>
          <p:spPr>
            <a:xfrm>
              <a:off x="793799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2" name="object 7542"/>
            <p:cNvSpPr/>
            <p:nvPr/>
          </p:nvSpPr>
          <p:spPr>
            <a:xfrm>
              <a:off x="793799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3" name="object 7543"/>
            <p:cNvSpPr/>
            <p:nvPr/>
          </p:nvSpPr>
          <p:spPr>
            <a:xfrm>
              <a:off x="793799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4" name="object 7544"/>
            <p:cNvSpPr/>
            <p:nvPr/>
          </p:nvSpPr>
          <p:spPr>
            <a:xfrm>
              <a:off x="793799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5" name="object 7545"/>
            <p:cNvSpPr/>
            <p:nvPr/>
          </p:nvSpPr>
          <p:spPr>
            <a:xfrm>
              <a:off x="793799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6" name="object 7546"/>
            <p:cNvSpPr/>
            <p:nvPr/>
          </p:nvSpPr>
          <p:spPr>
            <a:xfrm>
              <a:off x="793799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7" name="object 7547"/>
            <p:cNvSpPr/>
            <p:nvPr/>
          </p:nvSpPr>
          <p:spPr>
            <a:xfrm>
              <a:off x="793799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8" name="object 7548"/>
            <p:cNvSpPr/>
            <p:nvPr/>
          </p:nvSpPr>
          <p:spPr>
            <a:xfrm>
              <a:off x="796248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9" name="object 7549"/>
            <p:cNvSpPr/>
            <p:nvPr/>
          </p:nvSpPr>
          <p:spPr>
            <a:xfrm>
              <a:off x="796248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0" name="object 7550"/>
            <p:cNvSpPr/>
            <p:nvPr/>
          </p:nvSpPr>
          <p:spPr>
            <a:xfrm>
              <a:off x="796248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1" name="object 7551"/>
            <p:cNvSpPr/>
            <p:nvPr/>
          </p:nvSpPr>
          <p:spPr>
            <a:xfrm>
              <a:off x="796248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2" name="object 7552"/>
            <p:cNvSpPr/>
            <p:nvPr/>
          </p:nvSpPr>
          <p:spPr>
            <a:xfrm>
              <a:off x="796248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3" name="object 7553"/>
            <p:cNvSpPr/>
            <p:nvPr/>
          </p:nvSpPr>
          <p:spPr>
            <a:xfrm>
              <a:off x="796248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4" name="object 7554"/>
            <p:cNvSpPr/>
            <p:nvPr/>
          </p:nvSpPr>
          <p:spPr>
            <a:xfrm>
              <a:off x="796248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5" name="object 7555"/>
            <p:cNvSpPr/>
            <p:nvPr/>
          </p:nvSpPr>
          <p:spPr>
            <a:xfrm>
              <a:off x="796248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6" name="object 7556"/>
            <p:cNvSpPr/>
            <p:nvPr/>
          </p:nvSpPr>
          <p:spPr>
            <a:xfrm>
              <a:off x="796248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7" name="object 7557"/>
            <p:cNvSpPr/>
            <p:nvPr/>
          </p:nvSpPr>
          <p:spPr>
            <a:xfrm>
              <a:off x="796248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8" name="object 7558"/>
            <p:cNvSpPr/>
            <p:nvPr/>
          </p:nvSpPr>
          <p:spPr>
            <a:xfrm>
              <a:off x="7990485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9" name="object 7559"/>
            <p:cNvSpPr/>
            <p:nvPr/>
          </p:nvSpPr>
          <p:spPr>
            <a:xfrm>
              <a:off x="799048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0" name="object 7560"/>
            <p:cNvSpPr/>
            <p:nvPr/>
          </p:nvSpPr>
          <p:spPr>
            <a:xfrm>
              <a:off x="799048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1" name="object 7561"/>
            <p:cNvSpPr/>
            <p:nvPr/>
          </p:nvSpPr>
          <p:spPr>
            <a:xfrm>
              <a:off x="799048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2" name="object 7562"/>
            <p:cNvSpPr/>
            <p:nvPr/>
          </p:nvSpPr>
          <p:spPr>
            <a:xfrm>
              <a:off x="799048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3" name="object 7563"/>
            <p:cNvSpPr/>
            <p:nvPr/>
          </p:nvSpPr>
          <p:spPr>
            <a:xfrm>
              <a:off x="799048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4" name="object 7564"/>
            <p:cNvSpPr/>
            <p:nvPr/>
          </p:nvSpPr>
          <p:spPr>
            <a:xfrm>
              <a:off x="799048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5" name="object 7565"/>
            <p:cNvSpPr/>
            <p:nvPr/>
          </p:nvSpPr>
          <p:spPr>
            <a:xfrm>
              <a:off x="799048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6" name="object 7566"/>
            <p:cNvSpPr/>
            <p:nvPr/>
          </p:nvSpPr>
          <p:spPr>
            <a:xfrm>
              <a:off x="799048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7" name="object 7567"/>
            <p:cNvSpPr/>
            <p:nvPr/>
          </p:nvSpPr>
          <p:spPr>
            <a:xfrm>
              <a:off x="799048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8" name="object 7568"/>
            <p:cNvSpPr/>
            <p:nvPr/>
          </p:nvSpPr>
          <p:spPr>
            <a:xfrm>
              <a:off x="801498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9" name="object 7569"/>
            <p:cNvSpPr/>
            <p:nvPr/>
          </p:nvSpPr>
          <p:spPr>
            <a:xfrm>
              <a:off x="801498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0" name="object 7570"/>
            <p:cNvSpPr/>
            <p:nvPr/>
          </p:nvSpPr>
          <p:spPr>
            <a:xfrm>
              <a:off x="801498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1" name="object 7571"/>
            <p:cNvSpPr/>
            <p:nvPr/>
          </p:nvSpPr>
          <p:spPr>
            <a:xfrm>
              <a:off x="801498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2" name="object 7572"/>
            <p:cNvSpPr/>
            <p:nvPr/>
          </p:nvSpPr>
          <p:spPr>
            <a:xfrm>
              <a:off x="801498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3" name="object 7573"/>
            <p:cNvSpPr/>
            <p:nvPr/>
          </p:nvSpPr>
          <p:spPr>
            <a:xfrm>
              <a:off x="801498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4" name="object 7574"/>
            <p:cNvSpPr/>
            <p:nvPr/>
          </p:nvSpPr>
          <p:spPr>
            <a:xfrm>
              <a:off x="801498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5" name="object 7575"/>
            <p:cNvSpPr/>
            <p:nvPr/>
          </p:nvSpPr>
          <p:spPr>
            <a:xfrm>
              <a:off x="801498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6" name="object 7576"/>
            <p:cNvSpPr/>
            <p:nvPr/>
          </p:nvSpPr>
          <p:spPr>
            <a:xfrm>
              <a:off x="801498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7" name="object 7577"/>
            <p:cNvSpPr/>
            <p:nvPr/>
          </p:nvSpPr>
          <p:spPr>
            <a:xfrm>
              <a:off x="8014982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8" name="object 7578"/>
            <p:cNvSpPr/>
            <p:nvPr/>
          </p:nvSpPr>
          <p:spPr>
            <a:xfrm>
              <a:off x="8042978" y="843505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79" name="object 7579"/>
            <p:cNvSpPr/>
            <p:nvPr/>
          </p:nvSpPr>
          <p:spPr>
            <a:xfrm>
              <a:off x="804297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0" name="object 7580"/>
            <p:cNvSpPr/>
            <p:nvPr/>
          </p:nvSpPr>
          <p:spPr>
            <a:xfrm>
              <a:off x="804297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1" name="object 7581"/>
            <p:cNvSpPr/>
            <p:nvPr/>
          </p:nvSpPr>
          <p:spPr>
            <a:xfrm>
              <a:off x="804297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2" name="object 7582"/>
            <p:cNvSpPr/>
            <p:nvPr/>
          </p:nvSpPr>
          <p:spPr>
            <a:xfrm>
              <a:off x="804297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3" name="object 7583"/>
            <p:cNvSpPr/>
            <p:nvPr/>
          </p:nvSpPr>
          <p:spPr>
            <a:xfrm>
              <a:off x="804297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4" name="object 7584"/>
            <p:cNvSpPr/>
            <p:nvPr/>
          </p:nvSpPr>
          <p:spPr>
            <a:xfrm>
              <a:off x="804297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5" name="object 7585"/>
            <p:cNvSpPr/>
            <p:nvPr/>
          </p:nvSpPr>
          <p:spPr>
            <a:xfrm>
              <a:off x="804297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6" name="object 7586"/>
            <p:cNvSpPr/>
            <p:nvPr/>
          </p:nvSpPr>
          <p:spPr>
            <a:xfrm>
              <a:off x="804297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7" name="object 7587"/>
            <p:cNvSpPr/>
            <p:nvPr/>
          </p:nvSpPr>
          <p:spPr>
            <a:xfrm>
              <a:off x="804297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8" name="object 7588"/>
            <p:cNvSpPr/>
            <p:nvPr/>
          </p:nvSpPr>
          <p:spPr>
            <a:xfrm>
              <a:off x="806747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89" name="object 7589"/>
            <p:cNvSpPr/>
            <p:nvPr/>
          </p:nvSpPr>
          <p:spPr>
            <a:xfrm>
              <a:off x="806747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0" name="object 7590"/>
            <p:cNvSpPr/>
            <p:nvPr/>
          </p:nvSpPr>
          <p:spPr>
            <a:xfrm>
              <a:off x="806747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1" name="object 7591"/>
            <p:cNvSpPr/>
            <p:nvPr/>
          </p:nvSpPr>
          <p:spPr>
            <a:xfrm>
              <a:off x="806747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2" name="object 7592"/>
            <p:cNvSpPr/>
            <p:nvPr/>
          </p:nvSpPr>
          <p:spPr>
            <a:xfrm>
              <a:off x="806747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3" name="object 7593"/>
            <p:cNvSpPr/>
            <p:nvPr/>
          </p:nvSpPr>
          <p:spPr>
            <a:xfrm>
              <a:off x="806747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4" name="object 7594"/>
            <p:cNvSpPr/>
            <p:nvPr/>
          </p:nvSpPr>
          <p:spPr>
            <a:xfrm>
              <a:off x="8067475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5" name="object 7595"/>
            <p:cNvSpPr/>
            <p:nvPr/>
          </p:nvSpPr>
          <p:spPr>
            <a:xfrm>
              <a:off x="8067475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6" name="object 7596"/>
            <p:cNvSpPr/>
            <p:nvPr/>
          </p:nvSpPr>
          <p:spPr>
            <a:xfrm>
              <a:off x="8067475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7" name="object 7597"/>
            <p:cNvSpPr/>
            <p:nvPr/>
          </p:nvSpPr>
          <p:spPr>
            <a:xfrm>
              <a:off x="8067475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8" name="object 7598"/>
            <p:cNvSpPr/>
            <p:nvPr/>
          </p:nvSpPr>
          <p:spPr>
            <a:xfrm>
              <a:off x="8095471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9" name="object 7599"/>
            <p:cNvSpPr/>
            <p:nvPr/>
          </p:nvSpPr>
          <p:spPr>
            <a:xfrm>
              <a:off x="809547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0" name="object 7600"/>
            <p:cNvSpPr/>
            <p:nvPr/>
          </p:nvSpPr>
          <p:spPr>
            <a:xfrm>
              <a:off x="809547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1" name="object 7601"/>
            <p:cNvSpPr/>
            <p:nvPr/>
          </p:nvSpPr>
          <p:spPr>
            <a:xfrm>
              <a:off x="809547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2" name="object 7602"/>
            <p:cNvSpPr/>
            <p:nvPr/>
          </p:nvSpPr>
          <p:spPr>
            <a:xfrm>
              <a:off x="809547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3" name="object 7603"/>
            <p:cNvSpPr/>
            <p:nvPr/>
          </p:nvSpPr>
          <p:spPr>
            <a:xfrm>
              <a:off x="809547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4" name="object 7604"/>
            <p:cNvSpPr/>
            <p:nvPr/>
          </p:nvSpPr>
          <p:spPr>
            <a:xfrm>
              <a:off x="809547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5" name="object 7605"/>
            <p:cNvSpPr/>
            <p:nvPr/>
          </p:nvSpPr>
          <p:spPr>
            <a:xfrm>
              <a:off x="809547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6" name="object 7606"/>
            <p:cNvSpPr/>
            <p:nvPr/>
          </p:nvSpPr>
          <p:spPr>
            <a:xfrm>
              <a:off x="809547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7" name="object 7607"/>
            <p:cNvSpPr/>
            <p:nvPr/>
          </p:nvSpPr>
          <p:spPr>
            <a:xfrm>
              <a:off x="809547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8" name="object 7608"/>
            <p:cNvSpPr/>
            <p:nvPr/>
          </p:nvSpPr>
          <p:spPr>
            <a:xfrm>
              <a:off x="811996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09" name="object 7609"/>
            <p:cNvSpPr/>
            <p:nvPr/>
          </p:nvSpPr>
          <p:spPr>
            <a:xfrm>
              <a:off x="811996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0" name="object 7610"/>
            <p:cNvSpPr/>
            <p:nvPr/>
          </p:nvSpPr>
          <p:spPr>
            <a:xfrm>
              <a:off x="811996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1" name="object 7611"/>
            <p:cNvSpPr/>
            <p:nvPr/>
          </p:nvSpPr>
          <p:spPr>
            <a:xfrm>
              <a:off x="811996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2" name="object 7612"/>
            <p:cNvSpPr/>
            <p:nvPr/>
          </p:nvSpPr>
          <p:spPr>
            <a:xfrm>
              <a:off x="811996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3" name="object 7613"/>
            <p:cNvSpPr/>
            <p:nvPr/>
          </p:nvSpPr>
          <p:spPr>
            <a:xfrm>
              <a:off x="811996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4" name="object 7614"/>
            <p:cNvSpPr/>
            <p:nvPr/>
          </p:nvSpPr>
          <p:spPr>
            <a:xfrm>
              <a:off x="811996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5" name="object 7615"/>
            <p:cNvSpPr/>
            <p:nvPr/>
          </p:nvSpPr>
          <p:spPr>
            <a:xfrm>
              <a:off x="811996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6" name="object 7616"/>
            <p:cNvSpPr/>
            <p:nvPr/>
          </p:nvSpPr>
          <p:spPr>
            <a:xfrm>
              <a:off x="811996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7" name="object 7617"/>
            <p:cNvSpPr/>
            <p:nvPr/>
          </p:nvSpPr>
          <p:spPr>
            <a:xfrm>
              <a:off x="811996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8" name="object 7618"/>
            <p:cNvSpPr/>
            <p:nvPr/>
          </p:nvSpPr>
          <p:spPr>
            <a:xfrm>
              <a:off x="8147964" y="84350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19" name="object 7619"/>
            <p:cNvSpPr/>
            <p:nvPr/>
          </p:nvSpPr>
          <p:spPr>
            <a:xfrm>
              <a:off x="814796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0" name="object 7620"/>
            <p:cNvSpPr/>
            <p:nvPr/>
          </p:nvSpPr>
          <p:spPr>
            <a:xfrm>
              <a:off x="814796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1" name="object 7621"/>
            <p:cNvSpPr/>
            <p:nvPr/>
          </p:nvSpPr>
          <p:spPr>
            <a:xfrm>
              <a:off x="814796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2" name="object 7622"/>
            <p:cNvSpPr/>
            <p:nvPr/>
          </p:nvSpPr>
          <p:spPr>
            <a:xfrm>
              <a:off x="814796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3" name="object 7623"/>
            <p:cNvSpPr/>
            <p:nvPr/>
          </p:nvSpPr>
          <p:spPr>
            <a:xfrm>
              <a:off x="814796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4" name="object 7624"/>
            <p:cNvSpPr/>
            <p:nvPr/>
          </p:nvSpPr>
          <p:spPr>
            <a:xfrm>
              <a:off x="8147964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5" name="object 7625"/>
            <p:cNvSpPr/>
            <p:nvPr/>
          </p:nvSpPr>
          <p:spPr>
            <a:xfrm>
              <a:off x="8147964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6" name="object 7626"/>
            <p:cNvSpPr/>
            <p:nvPr/>
          </p:nvSpPr>
          <p:spPr>
            <a:xfrm>
              <a:off x="8147964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7" name="object 7627"/>
            <p:cNvSpPr/>
            <p:nvPr/>
          </p:nvSpPr>
          <p:spPr>
            <a:xfrm>
              <a:off x="8147964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8" name="object 7628"/>
            <p:cNvSpPr/>
            <p:nvPr/>
          </p:nvSpPr>
          <p:spPr>
            <a:xfrm>
              <a:off x="817246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9" name="object 7629"/>
            <p:cNvSpPr/>
            <p:nvPr/>
          </p:nvSpPr>
          <p:spPr>
            <a:xfrm>
              <a:off x="817246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0" name="object 7630"/>
            <p:cNvSpPr/>
            <p:nvPr/>
          </p:nvSpPr>
          <p:spPr>
            <a:xfrm>
              <a:off x="817246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1" name="object 7631"/>
            <p:cNvSpPr/>
            <p:nvPr/>
          </p:nvSpPr>
          <p:spPr>
            <a:xfrm>
              <a:off x="817246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2" name="object 7632"/>
            <p:cNvSpPr/>
            <p:nvPr/>
          </p:nvSpPr>
          <p:spPr>
            <a:xfrm>
              <a:off x="817246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3" name="object 7633"/>
            <p:cNvSpPr/>
            <p:nvPr/>
          </p:nvSpPr>
          <p:spPr>
            <a:xfrm>
              <a:off x="817246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4" name="object 7634"/>
            <p:cNvSpPr/>
            <p:nvPr/>
          </p:nvSpPr>
          <p:spPr>
            <a:xfrm>
              <a:off x="8172461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5" name="object 7635"/>
            <p:cNvSpPr/>
            <p:nvPr/>
          </p:nvSpPr>
          <p:spPr>
            <a:xfrm>
              <a:off x="8172461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6" name="object 7636"/>
            <p:cNvSpPr/>
            <p:nvPr/>
          </p:nvSpPr>
          <p:spPr>
            <a:xfrm>
              <a:off x="8172461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7" name="object 7637"/>
            <p:cNvSpPr/>
            <p:nvPr/>
          </p:nvSpPr>
          <p:spPr>
            <a:xfrm>
              <a:off x="8172461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8" name="object 7638"/>
            <p:cNvSpPr/>
            <p:nvPr/>
          </p:nvSpPr>
          <p:spPr>
            <a:xfrm>
              <a:off x="8200457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9" name="object 7639"/>
            <p:cNvSpPr/>
            <p:nvPr/>
          </p:nvSpPr>
          <p:spPr>
            <a:xfrm>
              <a:off x="820045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0" name="object 7640"/>
            <p:cNvSpPr/>
            <p:nvPr/>
          </p:nvSpPr>
          <p:spPr>
            <a:xfrm>
              <a:off x="820045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1" name="object 7641"/>
            <p:cNvSpPr/>
            <p:nvPr/>
          </p:nvSpPr>
          <p:spPr>
            <a:xfrm>
              <a:off x="820045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2" name="object 7642"/>
            <p:cNvSpPr/>
            <p:nvPr/>
          </p:nvSpPr>
          <p:spPr>
            <a:xfrm>
              <a:off x="820045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3" name="object 7643"/>
            <p:cNvSpPr/>
            <p:nvPr/>
          </p:nvSpPr>
          <p:spPr>
            <a:xfrm>
              <a:off x="820045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4" name="object 7644"/>
            <p:cNvSpPr/>
            <p:nvPr/>
          </p:nvSpPr>
          <p:spPr>
            <a:xfrm>
              <a:off x="8200457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5" name="object 7645"/>
            <p:cNvSpPr/>
            <p:nvPr/>
          </p:nvSpPr>
          <p:spPr>
            <a:xfrm>
              <a:off x="8200457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6" name="object 7646"/>
            <p:cNvSpPr/>
            <p:nvPr/>
          </p:nvSpPr>
          <p:spPr>
            <a:xfrm>
              <a:off x="8200457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7" name="object 7647"/>
            <p:cNvSpPr/>
            <p:nvPr/>
          </p:nvSpPr>
          <p:spPr>
            <a:xfrm>
              <a:off x="8200457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8" name="object 7648"/>
            <p:cNvSpPr/>
            <p:nvPr/>
          </p:nvSpPr>
          <p:spPr>
            <a:xfrm>
              <a:off x="822495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9" name="object 7649"/>
            <p:cNvSpPr/>
            <p:nvPr/>
          </p:nvSpPr>
          <p:spPr>
            <a:xfrm>
              <a:off x="822495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0" name="object 7650"/>
            <p:cNvSpPr/>
            <p:nvPr/>
          </p:nvSpPr>
          <p:spPr>
            <a:xfrm>
              <a:off x="822495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1" name="object 7651"/>
            <p:cNvSpPr/>
            <p:nvPr/>
          </p:nvSpPr>
          <p:spPr>
            <a:xfrm>
              <a:off x="822495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2" name="object 7652"/>
            <p:cNvSpPr/>
            <p:nvPr/>
          </p:nvSpPr>
          <p:spPr>
            <a:xfrm>
              <a:off x="822495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3" name="object 7653"/>
            <p:cNvSpPr/>
            <p:nvPr/>
          </p:nvSpPr>
          <p:spPr>
            <a:xfrm>
              <a:off x="822495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4" name="object 7654"/>
            <p:cNvSpPr/>
            <p:nvPr/>
          </p:nvSpPr>
          <p:spPr>
            <a:xfrm>
              <a:off x="822495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5" name="object 7655"/>
            <p:cNvSpPr/>
            <p:nvPr/>
          </p:nvSpPr>
          <p:spPr>
            <a:xfrm>
              <a:off x="822495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6" name="object 7656"/>
            <p:cNvSpPr/>
            <p:nvPr/>
          </p:nvSpPr>
          <p:spPr>
            <a:xfrm>
              <a:off x="822495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7" name="object 7657"/>
            <p:cNvSpPr/>
            <p:nvPr/>
          </p:nvSpPr>
          <p:spPr>
            <a:xfrm>
              <a:off x="822495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8" name="object 7658"/>
            <p:cNvSpPr/>
            <p:nvPr/>
          </p:nvSpPr>
          <p:spPr>
            <a:xfrm>
              <a:off x="8252949" y="843505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9" name="object 7659"/>
            <p:cNvSpPr/>
            <p:nvPr/>
          </p:nvSpPr>
          <p:spPr>
            <a:xfrm>
              <a:off x="825294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0" name="object 7660"/>
            <p:cNvSpPr/>
            <p:nvPr/>
          </p:nvSpPr>
          <p:spPr>
            <a:xfrm>
              <a:off x="825294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1" name="object 7661"/>
            <p:cNvSpPr/>
            <p:nvPr/>
          </p:nvSpPr>
          <p:spPr>
            <a:xfrm>
              <a:off x="825294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2" name="object 7662"/>
            <p:cNvSpPr/>
            <p:nvPr/>
          </p:nvSpPr>
          <p:spPr>
            <a:xfrm>
              <a:off x="825294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3" name="object 7663"/>
            <p:cNvSpPr/>
            <p:nvPr/>
          </p:nvSpPr>
          <p:spPr>
            <a:xfrm>
              <a:off x="825294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4" name="object 7664"/>
            <p:cNvSpPr/>
            <p:nvPr/>
          </p:nvSpPr>
          <p:spPr>
            <a:xfrm>
              <a:off x="825294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5" name="object 7665"/>
            <p:cNvSpPr/>
            <p:nvPr/>
          </p:nvSpPr>
          <p:spPr>
            <a:xfrm>
              <a:off x="825294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6" name="object 7666"/>
            <p:cNvSpPr/>
            <p:nvPr/>
          </p:nvSpPr>
          <p:spPr>
            <a:xfrm>
              <a:off x="825294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7" name="object 7667"/>
            <p:cNvSpPr/>
            <p:nvPr/>
          </p:nvSpPr>
          <p:spPr>
            <a:xfrm>
              <a:off x="825294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8" name="object 7668"/>
            <p:cNvSpPr/>
            <p:nvPr/>
          </p:nvSpPr>
          <p:spPr>
            <a:xfrm>
              <a:off x="827744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9" name="object 7669"/>
            <p:cNvSpPr/>
            <p:nvPr/>
          </p:nvSpPr>
          <p:spPr>
            <a:xfrm>
              <a:off x="827744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0" name="object 7670"/>
            <p:cNvSpPr/>
            <p:nvPr/>
          </p:nvSpPr>
          <p:spPr>
            <a:xfrm>
              <a:off x="827744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1" name="object 7671"/>
            <p:cNvSpPr/>
            <p:nvPr/>
          </p:nvSpPr>
          <p:spPr>
            <a:xfrm>
              <a:off x="827744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2" name="object 7672"/>
            <p:cNvSpPr/>
            <p:nvPr/>
          </p:nvSpPr>
          <p:spPr>
            <a:xfrm>
              <a:off x="827744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3" name="object 7673"/>
            <p:cNvSpPr/>
            <p:nvPr/>
          </p:nvSpPr>
          <p:spPr>
            <a:xfrm>
              <a:off x="827744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4" name="object 7674"/>
            <p:cNvSpPr/>
            <p:nvPr/>
          </p:nvSpPr>
          <p:spPr>
            <a:xfrm>
              <a:off x="827744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5" name="object 7675"/>
            <p:cNvSpPr/>
            <p:nvPr/>
          </p:nvSpPr>
          <p:spPr>
            <a:xfrm>
              <a:off x="827744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6" name="object 7676"/>
            <p:cNvSpPr/>
            <p:nvPr/>
          </p:nvSpPr>
          <p:spPr>
            <a:xfrm>
              <a:off x="827744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7" name="object 7677"/>
            <p:cNvSpPr/>
            <p:nvPr/>
          </p:nvSpPr>
          <p:spPr>
            <a:xfrm>
              <a:off x="827744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8" name="object 7678"/>
            <p:cNvSpPr/>
            <p:nvPr/>
          </p:nvSpPr>
          <p:spPr>
            <a:xfrm>
              <a:off x="8305441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9" name="object 7679"/>
            <p:cNvSpPr/>
            <p:nvPr/>
          </p:nvSpPr>
          <p:spPr>
            <a:xfrm>
              <a:off x="8305441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0" name="object 7680"/>
            <p:cNvSpPr/>
            <p:nvPr/>
          </p:nvSpPr>
          <p:spPr>
            <a:xfrm>
              <a:off x="8305441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1" name="object 7681"/>
            <p:cNvSpPr/>
            <p:nvPr/>
          </p:nvSpPr>
          <p:spPr>
            <a:xfrm>
              <a:off x="8305441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2" name="object 7682"/>
            <p:cNvSpPr/>
            <p:nvPr/>
          </p:nvSpPr>
          <p:spPr>
            <a:xfrm>
              <a:off x="8305441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3" name="object 7683"/>
            <p:cNvSpPr/>
            <p:nvPr/>
          </p:nvSpPr>
          <p:spPr>
            <a:xfrm>
              <a:off x="8305441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4" name="object 7684"/>
            <p:cNvSpPr/>
            <p:nvPr/>
          </p:nvSpPr>
          <p:spPr>
            <a:xfrm>
              <a:off x="8305441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5" name="object 7685"/>
            <p:cNvSpPr/>
            <p:nvPr/>
          </p:nvSpPr>
          <p:spPr>
            <a:xfrm>
              <a:off x="8305441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6" name="object 7686"/>
            <p:cNvSpPr/>
            <p:nvPr/>
          </p:nvSpPr>
          <p:spPr>
            <a:xfrm>
              <a:off x="8305441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7" name="object 7687"/>
            <p:cNvSpPr/>
            <p:nvPr/>
          </p:nvSpPr>
          <p:spPr>
            <a:xfrm>
              <a:off x="8305441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8" name="object 7688"/>
            <p:cNvSpPr/>
            <p:nvPr/>
          </p:nvSpPr>
          <p:spPr>
            <a:xfrm>
              <a:off x="832993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9" name="object 7689"/>
            <p:cNvSpPr/>
            <p:nvPr/>
          </p:nvSpPr>
          <p:spPr>
            <a:xfrm>
              <a:off x="832993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0" name="object 7690"/>
            <p:cNvSpPr/>
            <p:nvPr/>
          </p:nvSpPr>
          <p:spPr>
            <a:xfrm>
              <a:off x="832993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1" name="object 7691"/>
            <p:cNvSpPr/>
            <p:nvPr/>
          </p:nvSpPr>
          <p:spPr>
            <a:xfrm>
              <a:off x="832993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2" name="object 7692"/>
            <p:cNvSpPr/>
            <p:nvPr/>
          </p:nvSpPr>
          <p:spPr>
            <a:xfrm>
              <a:off x="832993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3" name="object 7693"/>
            <p:cNvSpPr/>
            <p:nvPr/>
          </p:nvSpPr>
          <p:spPr>
            <a:xfrm>
              <a:off x="832993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4" name="object 7694"/>
            <p:cNvSpPr/>
            <p:nvPr/>
          </p:nvSpPr>
          <p:spPr>
            <a:xfrm>
              <a:off x="832993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5" name="object 7695"/>
            <p:cNvSpPr/>
            <p:nvPr/>
          </p:nvSpPr>
          <p:spPr>
            <a:xfrm>
              <a:off x="832993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6" name="object 7696"/>
            <p:cNvSpPr/>
            <p:nvPr/>
          </p:nvSpPr>
          <p:spPr>
            <a:xfrm>
              <a:off x="832993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7" name="object 7697"/>
            <p:cNvSpPr/>
            <p:nvPr/>
          </p:nvSpPr>
          <p:spPr>
            <a:xfrm>
              <a:off x="8329937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8" name="object 7698"/>
            <p:cNvSpPr/>
            <p:nvPr/>
          </p:nvSpPr>
          <p:spPr>
            <a:xfrm>
              <a:off x="8357933" y="843505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9" name="object 7699"/>
            <p:cNvSpPr/>
            <p:nvPr/>
          </p:nvSpPr>
          <p:spPr>
            <a:xfrm>
              <a:off x="835793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0" name="object 7700"/>
            <p:cNvSpPr/>
            <p:nvPr/>
          </p:nvSpPr>
          <p:spPr>
            <a:xfrm>
              <a:off x="835793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1" name="object 7701"/>
            <p:cNvSpPr/>
            <p:nvPr/>
          </p:nvSpPr>
          <p:spPr>
            <a:xfrm>
              <a:off x="835793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2" name="object 7702"/>
            <p:cNvSpPr/>
            <p:nvPr/>
          </p:nvSpPr>
          <p:spPr>
            <a:xfrm>
              <a:off x="835793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3" name="object 7703"/>
            <p:cNvSpPr/>
            <p:nvPr/>
          </p:nvSpPr>
          <p:spPr>
            <a:xfrm>
              <a:off x="835793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4" name="object 7704"/>
            <p:cNvSpPr/>
            <p:nvPr/>
          </p:nvSpPr>
          <p:spPr>
            <a:xfrm>
              <a:off x="835793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5" name="object 7705"/>
            <p:cNvSpPr/>
            <p:nvPr/>
          </p:nvSpPr>
          <p:spPr>
            <a:xfrm>
              <a:off x="835793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6" name="object 7706"/>
            <p:cNvSpPr/>
            <p:nvPr/>
          </p:nvSpPr>
          <p:spPr>
            <a:xfrm>
              <a:off x="835793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7" name="object 7707"/>
            <p:cNvSpPr/>
            <p:nvPr/>
          </p:nvSpPr>
          <p:spPr>
            <a:xfrm>
              <a:off x="835793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8" name="object 7708"/>
            <p:cNvSpPr/>
            <p:nvPr/>
          </p:nvSpPr>
          <p:spPr>
            <a:xfrm>
              <a:off x="838243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9" name="object 7709"/>
            <p:cNvSpPr/>
            <p:nvPr/>
          </p:nvSpPr>
          <p:spPr>
            <a:xfrm>
              <a:off x="838243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0" name="object 7710"/>
            <p:cNvSpPr/>
            <p:nvPr/>
          </p:nvSpPr>
          <p:spPr>
            <a:xfrm>
              <a:off x="838243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1" name="object 7711"/>
            <p:cNvSpPr/>
            <p:nvPr/>
          </p:nvSpPr>
          <p:spPr>
            <a:xfrm>
              <a:off x="838243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2" name="object 7712"/>
            <p:cNvSpPr/>
            <p:nvPr/>
          </p:nvSpPr>
          <p:spPr>
            <a:xfrm>
              <a:off x="838243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3" name="object 7713"/>
            <p:cNvSpPr/>
            <p:nvPr/>
          </p:nvSpPr>
          <p:spPr>
            <a:xfrm>
              <a:off x="838243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4" name="object 7714"/>
            <p:cNvSpPr/>
            <p:nvPr/>
          </p:nvSpPr>
          <p:spPr>
            <a:xfrm>
              <a:off x="838243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5" name="object 7715"/>
            <p:cNvSpPr/>
            <p:nvPr/>
          </p:nvSpPr>
          <p:spPr>
            <a:xfrm>
              <a:off x="838243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6" name="object 7716"/>
            <p:cNvSpPr/>
            <p:nvPr/>
          </p:nvSpPr>
          <p:spPr>
            <a:xfrm>
              <a:off x="838243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7" name="object 7717"/>
            <p:cNvSpPr/>
            <p:nvPr/>
          </p:nvSpPr>
          <p:spPr>
            <a:xfrm>
              <a:off x="838243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8" name="object 7718"/>
            <p:cNvSpPr/>
            <p:nvPr/>
          </p:nvSpPr>
          <p:spPr>
            <a:xfrm>
              <a:off x="841042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9" name="object 7719"/>
            <p:cNvSpPr/>
            <p:nvPr/>
          </p:nvSpPr>
          <p:spPr>
            <a:xfrm>
              <a:off x="841042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0" name="object 7720"/>
            <p:cNvSpPr/>
            <p:nvPr/>
          </p:nvSpPr>
          <p:spPr>
            <a:xfrm>
              <a:off x="841042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1" name="object 7721"/>
            <p:cNvSpPr/>
            <p:nvPr/>
          </p:nvSpPr>
          <p:spPr>
            <a:xfrm>
              <a:off x="841042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2" name="object 7722"/>
            <p:cNvSpPr/>
            <p:nvPr/>
          </p:nvSpPr>
          <p:spPr>
            <a:xfrm>
              <a:off x="841042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3" name="object 7723"/>
            <p:cNvSpPr/>
            <p:nvPr/>
          </p:nvSpPr>
          <p:spPr>
            <a:xfrm>
              <a:off x="841042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4" name="object 7724"/>
            <p:cNvSpPr/>
            <p:nvPr/>
          </p:nvSpPr>
          <p:spPr>
            <a:xfrm>
              <a:off x="841042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5" name="object 7725"/>
            <p:cNvSpPr/>
            <p:nvPr/>
          </p:nvSpPr>
          <p:spPr>
            <a:xfrm>
              <a:off x="841042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6" name="object 7726"/>
            <p:cNvSpPr/>
            <p:nvPr/>
          </p:nvSpPr>
          <p:spPr>
            <a:xfrm>
              <a:off x="841042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7" name="object 7727"/>
            <p:cNvSpPr/>
            <p:nvPr/>
          </p:nvSpPr>
          <p:spPr>
            <a:xfrm>
              <a:off x="841042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8" name="object 7728"/>
            <p:cNvSpPr/>
            <p:nvPr/>
          </p:nvSpPr>
          <p:spPr>
            <a:xfrm>
              <a:off x="8433170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9" name="object 7729"/>
            <p:cNvSpPr/>
            <p:nvPr/>
          </p:nvSpPr>
          <p:spPr>
            <a:xfrm>
              <a:off x="843492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0" name="object 7730"/>
            <p:cNvSpPr/>
            <p:nvPr/>
          </p:nvSpPr>
          <p:spPr>
            <a:xfrm>
              <a:off x="843492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1" name="object 7731"/>
            <p:cNvSpPr/>
            <p:nvPr/>
          </p:nvSpPr>
          <p:spPr>
            <a:xfrm>
              <a:off x="843492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2" name="object 7732"/>
            <p:cNvSpPr/>
            <p:nvPr/>
          </p:nvSpPr>
          <p:spPr>
            <a:xfrm>
              <a:off x="843492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3" name="object 7733"/>
            <p:cNvSpPr/>
            <p:nvPr/>
          </p:nvSpPr>
          <p:spPr>
            <a:xfrm>
              <a:off x="843492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4" name="object 7734"/>
            <p:cNvSpPr/>
            <p:nvPr/>
          </p:nvSpPr>
          <p:spPr>
            <a:xfrm>
              <a:off x="843492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5" name="object 7735"/>
            <p:cNvSpPr/>
            <p:nvPr/>
          </p:nvSpPr>
          <p:spPr>
            <a:xfrm>
              <a:off x="843492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6" name="object 7736"/>
            <p:cNvSpPr/>
            <p:nvPr/>
          </p:nvSpPr>
          <p:spPr>
            <a:xfrm>
              <a:off x="843492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7" name="object 7737"/>
            <p:cNvSpPr/>
            <p:nvPr/>
          </p:nvSpPr>
          <p:spPr>
            <a:xfrm>
              <a:off x="843492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8" name="object 7738"/>
            <p:cNvSpPr/>
            <p:nvPr/>
          </p:nvSpPr>
          <p:spPr>
            <a:xfrm>
              <a:off x="843492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9" name="object 7739"/>
            <p:cNvSpPr/>
            <p:nvPr/>
          </p:nvSpPr>
          <p:spPr>
            <a:xfrm>
              <a:off x="846291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0" name="object 7740"/>
            <p:cNvSpPr/>
            <p:nvPr/>
          </p:nvSpPr>
          <p:spPr>
            <a:xfrm>
              <a:off x="846291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1" name="object 7741"/>
            <p:cNvSpPr/>
            <p:nvPr/>
          </p:nvSpPr>
          <p:spPr>
            <a:xfrm>
              <a:off x="846291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2" name="object 7742"/>
            <p:cNvSpPr/>
            <p:nvPr/>
          </p:nvSpPr>
          <p:spPr>
            <a:xfrm>
              <a:off x="846291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3" name="object 7743"/>
            <p:cNvSpPr/>
            <p:nvPr/>
          </p:nvSpPr>
          <p:spPr>
            <a:xfrm>
              <a:off x="846291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4" name="object 7744"/>
            <p:cNvSpPr/>
            <p:nvPr/>
          </p:nvSpPr>
          <p:spPr>
            <a:xfrm>
              <a:off x="846291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5" name="object 7745"/>
            <p:cNvSpPr/>
            <p:nvPr/>
          </p:nvSpPr>
          <p:spPr>
            <a:xfrm>
              <a:off x="846291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6" name="object 7746"/>
            <p:cNvSpPr/>
            <p:nvPr/>
          </p:nvSpPr>
          <p:spPr>
            <a:xfrm>
              <a:off x="846291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7" name="object 7747"/>
            <p:cNvSpPr/>
            <p:nvPr/>
          </p:nvSpPr>
          <p:spPr>
            <a:xfrm>
              <a:off x="846291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8" name="object 7748"/>
            <p:cNvSpPr/>
            <p:nvPr/>
          </p:nvSpPr>
          <p:spPr>
            <a:xfrm>
              <a:off x="846291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9" name="object 7749"/>
            <p:cNvSpPr/>
            <p:nvPr/>
          </p:nvSpPr>
          <p:spPr>
            <a:xfrm>
              <a:off x="8485663" y="846129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0" name="object 7750"/>
            <p:cNvSpPr/>
            <p:nvPr/>
          </p:nvSpPr>
          <p:spPr>
            <a:xfrm>
              <a:off x="848741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1" name="object 7751"/>
            <p:cNvSpPr/>
            <p:nvPr/>
          </p:nvSpPr>
          <p:spPr>
            <a:xfrm>
              <a:off x="848741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2" name="object 7752"/>
            <p:cNvSpPr/>
            <p:nvPr/>
          </p:nvSpPr>
          <p:spPr>
            <a:xfrm>
              <a:off x="848741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3" name="object 7753"/>
            <p:cNvSpPr/>
            <p:nvPr/>
          </p:nvSpPr>
          <p:spPr>
            <a:xfrm>
              <a:off x="848741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4" name="object 7754"/>
            <p:cNvSpPr/>
            <p:nvPr/>
          </p:nvSpPr>
          <p:spPr>
            <a:xfrm>
              <a:off x="848741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5" name="object 7755"/>
            <p:cNvSpPr/>
            <p:nvPr/>
          </p:nvSpPr>
          <p:spPr>
            <a:xfrm>
              <a:off x="848741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6" name="object 7756"/>
            <p:cNvSpPr/>
            <p:nvPr/>
          </p:nvSpPr>
          <p:spPr>
            <a:xfrm>
              <a:off x="848741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7" name="object 7757"/>
            <p:cNvSpPr/>
            <p:nvPr/>
          </p:nvSpPr>
          <p:spPr>
            <a:xfrm>
              <a:off x="848741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8" name="object 7758"/>
            <p:cNvSpPr/>
            <p:nvPr/>
          </p:nvSpPr>
          <p:spPr>
            <a:xfrm>
              <a:off x="848741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9" name="object 7759"/>
            <p:cNvSpPr/>
            <p:nvPr/>
          </p:nvSpPr>
          <p:spPr>
            <a:xfrm>
              <a:off x="848741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0" name="object 7760"/>
            <p:cNvSpPr/>
            <p:nvPr/>
          </p:nvSpPr>
          <p:spPr>
            <a:xfrm>
              <a:off x="851541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1" name="object 7761"/>
            <p:cNvSpPr/>
            <p:nvPr/>
          </p:nvSpPr>
          <p:spPr>
            <a:xfrm>
              <a:off x="851541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2" name="object 7762"/>
            <p:cNvSpPr/>
            <p:nvPr/>
          </p:nvSpPr>
          <p:spPr>
            <a:xfrm>
              <a:off x="851541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3" name="object 7763"/>
            <p:cNvSpPr/>
            <p:nvPr/>
          </p:nvSpPr>
          <p:spPr>
            <a:xfrm>
              <a:off x="851541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4" name="object 7764"/>
            <p:cNvSpPr/>
            <p:nvPr/>
          </p:nvSpPr>
          <p:spPr>
            <a:xfrm>
              <a:off x="851541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5" name="object 7765"/>
            <p:cNvSpPr/>
            <p:nvPr/>
          </p:nvSpPr>
          <p:spPr>
            <a:xfrm>
              <a:off x="851541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6" name="object 7766"/>
            <p:cNvSpPr/>
            <p:nvPr/>
          </p:nvSpPr>
          <p:spPr>
            <a:xfrm>
              <a:off x="851541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7" name="object 7767"/>
            <p:cNvSpPr/>
            <p:nvPr/>
          </p:nvSpPr>
          <p:spPr>
            <a:xfrm>
              <a:off x="8515410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8" name="object 7768"/>
            <p:cNvSpPr/>
            <p:nvPr/>
          </p:nvSpPr>
          <p:spPr>
            <a:xfrm>
              <a:off x="8515410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9" name="object 7769"/>
            <p:cNvSpPr/>
            <p:nvPr/>
          </p:nvSpPr>
          <p:spPr>
            <a:xfrm>
              <a:off x="8515410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0" name="object 7770"/>
            <p:cNvSpPr/>
            <p:nvPr/>
          </p:nvSpPr>
          <p:spPr>
            <a:xfrm>
              <a:off x="8539909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1" name="object 7771"/>
            <p:cNvSpPr/>
            <p:nvPr/>
          </p:nvSpPr>
          <p:spPr>
            <a:xfrm>
              <a:off x="853990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2" name="object 7772"/>
            <p:cNvSpPr/>
            <p:nvPr/>
          </p:nvSpPr>
          <p:spPr>
            <a:xfrm>
              <a:off x="853990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3" name="object 7773"/>
            <p:cNvSpPr/>
            <p:nvPr/>
          </p:nvSpPr>
          <p:spPr>
            <a:xfrm>
              <a:off x="853990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4" name="object 7774"/>
            <p:cNvSpPr/>
            <p:nvPr/>
          </p:nvSpPr>
          <p:spPr>
            <a:xfrm>
              <a:off x="853990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5" name="object 7775"/>
            <p:cNvSpPr/>
            <p:nvPr/>
          </p:nvSpPr>
          <p:spPr>
            <a:xfrm>
              <a:off x="853990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6" name="object 7776"/>
            <p:cNvSpPr/>
            <p:nvPr/>
          </p:nvSpPr>
          <p:spPr>
            <a:xfrm>
              <a:off x="853990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7" name="object 7777"/>
            <p:cNvSpPr/>
            <p:nvPr/>
          </p:nvSpPr>
          <p:spPr>
            <a:xfrm>
              <a:off x="8539909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8" name="object 7778"/>
            <p:cNvSpPr/>
            <p:nvPr/>
          </p:nvSpPr>
          <p:spPr>
            <a:xfrm>
              <a:off x="8539909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9" name="object 7779"/>
            <p:cNvSpPr/>
            <p:nvPr/>
          </p:nvSpPr>
          <p:spPr>
            <a:xfrm>
              <a:off x="8539909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0" name="object 7780"/>
            <p:cNvSpPr/>
            <p:nvPr/>
          </p:nvSpPr>
          <p:spPr>
            <a:xfrm>
              <a:off x="8539909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1" name="object 7781"/>
            <p:cNvSpPr/>
            <p:nvPr/>
          </p:nvSpPr>
          <p:spPr>
            <a:xfrm>
              <a:off x="856790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2" name="object 7782"/>
            <p:cNvSpPr/>
            <p:nvPr/>
          </p:nvSpPr>
          <p:spPr>
            <a:xfrm>
              <a:off x="856790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3" name="object 7783"/>
            <p:cNvSpPr/>
            <p:nvPr/>
          </p:nvSpPr>
          <p:spPr>
            <a:xfrm>
              <a:off x="856790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4" name="object 7784"/>
            <p:cNvSpPr/>
            <p:nvPr/>
          </p:nvSpPr>
          <p:spPr>
            <a:xfrm>
              <a:off x="856790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5" name="object 7785"/>
            <p:cNvSpPr/>
            <p:nvPr/>
          </p:nvSpPr>
          <p:spPr>
            <a:xfrm>
              <a:off x="856790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6" name="object 7786"/>
            <p:cNvSpPr/>
            <p:nvPr/>
          </p:nvSpPr>
          <p:spPr>
            <a:xfrm>
              <a:off x="856790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7" name="object 7787"/>
            <p:cNvSpPr/>
            <p:nvPr/>
          </p:nvSpPr>
          <p:spPr>
            <a:xfrm>
              <a:off x="856790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8" name="object 7788"/>
            <p:cNvSpPr/>
            <p:nvPr/>
          </p:nvSpPr>
          <p:spPr>
            <a:xfrm>
              <a:off x="856790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9" name="object 7789"/>
            <p:cNvSpPr/>
            <p:nvPr/>
          </p:nvSpPr>
          <p:spPr>
            <a:xfrm>
              <a:off x="856790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0" name="object 7790"/>
            <p:cNvSpPr/>
            <p:nvPr/>
          </p:nvSpPr>
          <p:spPr>
            <a:xfrm>
              <a:off x="856790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1" name="object 7791"/>
            <p:cNvSpPr/>
            <p:nvPr/>
          </p:nvSpPr>
          <p:spPr>
            <a:xfrm>
              <a:off x="8592400" y="846304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2" name="object 7792"/>
            <p:cNvSpPr/>
            <p:nvPr/>
          </p:nvSpPr>
          <p:spPr>
            <a:xfrm>
              <a:off x="859240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3" name="object 7793"/>
            <p:cNvSpPr/>
            <p:nvPr/>
          </p:nvSpPr>
          <p:spPr>
            <a:xfrm>
              <a:off x="859240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4" name="object 7794"/>
            <p:cNvSpPr/>
            <p:nvPr/>
          </p:nvSpPr>
          <p:spPr>
            <a:xfrm>
              <a:off x="859240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5" name="object 7795"/>
            <p:cNvSpPr/>
            <p:nvPr/>
          </p:nvSpPr>
          <p:spPr>
            <a:xfrm>
              <a:off x="859240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6" name="object 7796"/>
            <p:cNvSpPr/>
            <p:nvPr/>
          </p:nvSpPr>
          <p:spPr>
            <a:xfrm>
              <a:off x="859240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7" name="object 7797"/>
            <p:cNvSpPr/>
            <p:nvPr/>
          </p:nvSpPr>
          <p:spPr>
            <a:xfrm>
              <a:off x="859240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8" name="object 7798"/>
            <p:cNvSpPr/>
            <p:nvPr/>
          </p:nvSpPr>
          <p:spPr>
            <a:xfrm>
              <a:off x="859240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9" name="object 7799"/>
            <p:cNvSpPr/>
            <p:nvPr/>
          </p:nvSpPr>
          <p:spPr>
            <a:xfrm>
              <a:off x="859240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0" name="object 7800"/>
            <p:cNvSpPr/>
            <p:nvPr/>
          </p:nvSpPr>
          <p:spPr>
            <a:xfrm>
              <a:off x="8592400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1" name="object 7801"/>
            <p:cNvSpPr/>
            <p:nvPr/>
          </p:nvSpPr>
          <p:spPr>
            <a:xfrm>
              <a:off x="8592400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2" name="object 7802"/>
            <p:cNvSpPr/>
            <p:nvPr/>
          </p:nvSpPr>
          <p:spPr>
            <a:xfrm>
              <a:off x="862039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3" name="object 7803"/>
            <p:cNvSpPr/>
            <p:nvPr/>
          </p:nvSpPr>
          <p:spPr>
            <a:xfrm>
              <a:off x="862039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4" name="object 7804"/>
            <p:cNvSpPr/>
            <p:nvPr/>
          </p:nvSpPr>
          <p:spPr>
            <a:xfrm>
              <a:off x="862039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5" name="object 7805"/>
            <p:cNvSpPr/>
            <p:nvPr/>
          </p:nvSpPr>
          <p:spPr>
            <a:xfrm>
              <a:off x="862039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6" name="object 7806"/>
            <p:cNvSpPr/>
            <p:nvPr/>
          </p:nvSpPr>
          <p:spPr>
            <a:xfrm>
              <a:off x="862039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7" name="object 7807"/>
            <p:cNvSpPr/>
            <p:nvPr/>
          </p:nvSpPr>
          <p:spPr>
            <a:xfrm>
              <a:off x="862039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8" name="object 7808"/>
            <p:cNvSpPr/>
            <p:nvPr/>
          </p:nvSpPr>
          <p:spPr>
            <a:xfrm>
              <a:off x="8620396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9" name="object 7809"/>
            <p:cNvSpPr/>
            <p:nvPr/>
          </p:nvSpPr>
          <p:spPr>
            <a:xfrm>
              <a:off x="8620396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0" name="object 7810"/>
            <p:cNvSpPr/>
            <p:nvPr/>
          </p:nvSpPr>
          <p:spPr>
            <a:xfrm>
              <a:off x="8620396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1" name="object 7811"/>
            <p:cNvSpPr/>
            <p:nvPr/>
          </p:nvSpPr>
          <p:spPr>
            <a:xfrm>
              <a:off x="8620396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2" name="object 7812"/>
            <p:cNvSpPr/>
            <p:nvPr/>
          </p:nvSpPr>
          <p:spPr>
            <a:xfrm>
              <a:off x="8644893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3" name="object 7813"/>
            <p:cNvSpPr/>
            <p:nvPr/>
          </p:nvSpPr>
          <p:spPr>
            <a:xfrm>
              <a:off x="8644893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4" name="object 7814"/>
            <p:cNvSpPr/>
            <p:nvPr/>
          </p:nvSpPr>
          <p:spPr>
            <a:xfrm>
              <a:off x="8644893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5" name="object 7815"/>
            <p:cNvSpPr/>
            <p:nvPr/>
          </p:nvSpPr>
          <p:spPr>
            <a:xfrm>
              <a:off x="8644893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6" name="object 7816"/>
            <p:cNvSpPr/>
            <p:nvPr/>
          </p:nvSpPr>
          <p:spPr>
            <a:xfrm>
              <a:off x="8644893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7" name="object 7817"/>
            <p:cNvSpPr/>
            <p:nvPr/>
          </p:nvSpPr>
          <p:spPr>
            <a:xfrm>
              <a:off x="8644893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8" name="object 7818"/>
            <p:cNvSpPr/>
            <p:nvPr/>
          </p:nvSpPr>
          <p:spPr>
            <a:xfrm>
              <a:off x="8644893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9" name="object 7819"/>
            <p:cNvSpPr/>
            <p:nvPr/>
          </p:nvSpPr>
          <p:spPr>
            <a:xfrm>
              <a:off x="8644893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0" name="object 7820"/>
            <p:cNvSpPr/>
            <p:nvPr/>
          </p:nvSpPr>
          <p:spPr>
            <a:xfrm>
              <a:off x="8644893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1" name="object 7821"/>
            <p:cNvSpPr/>
            <p:nvPr/>
          </p:nvSpPr>
          <p:spPr>
            <a:xfrm>
              <a:off x="8644893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2" name="object 7822"/>
            <p:cNvSpPr/>
            <p:nvPr/>
          </p:nvSpPr>
          <p:spPr>
            <a:xfrm>
              <a:off x="8644893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3" name="object 7823"/>
            <p:cNvSpPr/>
            <p:nvPr/>
          </p:nvSpPr>
          <p:spPr>
            <a:xfrm>
              <a:off x="8672889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4" name="object 7824"/>
            <p:cNvSpPr/>
            <p:nvPr/>
          </p:nvSpPr>
          <p:spPr>
            <a:xfrm>
              <a:off x="8672889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5" name="object 7825"/>
            <p:cNvSpPr/>
            <p:nvPr/>
          </p:nvSpPr>
          <p:spPr>
            <a:xfrm>
              <a:off x="8672889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6" name="object 7826"/>
            <p:cNvSpPr/>
            <p:nvPr/>
          </p:nvSpPr>
          <p:spPr>
            <a:xfrm>
              <a:off x="8672889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7" name="object 7827"/>
            <p:cNvSpPr/>
            <p:nvPr/>
          </p:nvSpPr>
          <p:spPr>
            <a:xfrm>
              <a:off x="8672889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8" name="object 7828"/>
            <p:cNvSpPr/>
            <p:nvPr/>
          </p:nvSpPr>
          <p:spPr>
            <a:xfrm>
              <a:off x="8672889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9" name="object 7829"/>
            <p:cNvSpPr/>
            <p:nvPr/>
          </p:nvSpPr>
          <p:spPr>
            <a:xfrm>
              <a:off x="8672889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0" name="object 7830"/>
            <p:cNvSpPr/>
            <p:nvPr/>
          </p:nvSpPr>
          <p:spPr>
            <a:xfrm>
              <a:off x="8672889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1" name="object 7831"/>
            <p:cNvSpPr/>
            <p:nvPr/>
          </p:nvSpPr>
          <p:spPr>
            <a:xfrm>
              <a:off x="8672889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2" name="object 7832"/>
            <p:cNvSpPr/>
            <p:nvPr/>
          </p:nvSpPr>
          <p:spPr>
            <a:xfrm>
              <a:off x="8672889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3" name="object 7833"/>
            <p:cNvSpPr/>
            <p:nvPr/>
          </p:nvSpPr>
          <p:spPr>
            <a:xfrm>
              <a:off x="8697386" y="8463050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4" name="object 7834"/>
            <p:cNvSpPr/>
            <p:nvPr/>
          </p:nvSpPr>
          <p:spPr>
            <a:xfrm>
              <a:off x="869738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5" name="object 7835"/>
            <p:cNvSpPr/>
            <p:nvPr/>
          </p:nvSpPr>
          <p:spPr>
            <a:xfrm>
              <a:off x="869738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6" name="object 7836"/>
            <p:cNvSpPr/>
            <p:nvPr/>
          </p:nvSpPr>
          <p:spPr>
            <a:xfrm>
              <a:off x="869738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7" name="object 7837"/>
            <p:cNvSpPr/>
            <p:nvPr/>
          </p:nvSpPr>
          <p:spPr>
            <a:xfrm>
              <a:off x="869738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8" name="object 7838"/>
            <p:cNvSpPr/>
            <p:nvPr/>
          </p:nvSpPr>
          <p:spPr>
            <a:xfrm>
              <a:off x="869738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9" name="object 7839"/>
            <p:cNvSpPr/>
            <p:nvPr/>
          </p:nvSpPr>
          <p:spPr>
            <a:xfrm>
              <a:off x="869738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0" name="object 7840"/>
            <p:cNvSpPr/>
            <p:nvPr/>
          </p:nvSpPr>
          <p:spPr>
            <a:xfrm>
              <a:off x="8697386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1" name="object 7841"/>
            <p:cNvSpPr/>
            <p:nvPr/>
          </p:nvSpPr>
          <p:spPr>
            <a:xfrm>
              <a:off x="8697386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2" name="object 7842"/>
            <p:cNvSpPr/>
            <p:nvPr/>
          </p:nvSpPr>
          <p:spPr>
            <a:xfrm>
              <a:off x="8697386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3" name="object 7843"/>
            <p:cNvSpPr/>
            <p:nvPr/>
          </p:nvSpPr>
          <p:spPr>
            <a:xfrm>
              <a:off x="8697386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4" name="object 7844"/>
            <p:cNvSpPr/>
            <p:nvPr/>
          </p:nvSpPr>
          <p:spPr>
            <a:xfrm>
              <a:off x="872538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5" name="object 7845"/>
            <p:cNvSpPr/>
            <p:nvPr/>
          </p:nvSpPr>
          <p:spPr>
            <a:xfrm>
              <a:off x="872538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6" name="object 7846"/>
            <p:cNvSpPr/>
            <p:nvPr/>
          </p:nvSpPr>
          <p:spPr>
            <a:xfrm>
              <a:off x="872538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7" name="object 7847"/>
            <p:cNvSpPr/>
            <p:nvPr/>
          </p:nvSpPr>
          <p:spPr>
            <a:xfrm>
              <a:off x="872538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8" name="object 7848"/>
            <p:cNvSpPr/>
            <p:nvPr/>
          </p:nvSpPr>
          <p:spPr>
            <a:xfrm>
              <a:off x="872538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9" name="object 7849"/>
            <p:cNvSpPr/>
            <p:nvPr/>
          </p:nvSpPr>
          <p:spPr>
            <a:xfrm>
              <a:off x="872538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0" name="object 7850"/>
            <p:cNvSpPr/>
            <p:nvPr/>
          </p:nvSpPr>
          <p:spPr>
            <a:xfrm>
              <a:off x="8725382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1" name="object 7851"/>
            <p:cNvSpPr/>
            <p:nvPr/>
          </p:nvSpPr>
          <p:spPr>
            <a:xfrm>
              <a:off x="8725382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2" name="object 7852"/>
            <p:cNvSpPr/>
            <p:nvPr/>
          </p:nvSpPr>
          <p:spPr>
            <a:xfrm>
              <a:off x="8725382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3" name="object 7853"/>
            <p:cNvSpPr/>
            <p:nvPr/>
          </p:nvSpPr>
          <p:spPr>
            <a:xfrm>
              <a:off x="8725382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4" name="object 7854"/>
            <p:cNvSpPr/>
            <p:nvPr/>
          </p:nvSpPr>
          <p:spPr>
            <a:xfrm>
              <a:off x="8749878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5" name="object 7855"/>
            <p:cNvSpPr/>
            <p:nvPr/>
          </p:nvSpPr>
          <p:spPr>
            <a:xfrm>
              <a:off x="874987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6" name="object 7856"/>
            <p:cNvSpPr/>
            <p:nvPr/>
          </p:nvSpPr>
          <p:spPr>
            <a:xfrm>
              <a:off x="874987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7" name="object 7857"/>
            <p:cNvSpPr/>
            <p:nvPr/>
          </p:nvSpPr>
          <p:spPr>
            <a:xfrm>
              <a:off x="874987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8" name="object 7858"/>
            <p:cNvSpPr/>
            <p:nvPr/>
          </p:nvSpPr>
          <p:spPr>
            <a:xfrm>
              <a:off x="874987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9" name="object 7859"/>
            <p:cNvSpPr/>
            <p:nvPr/>
          </p:nvSpPr>
          <p:spPr>
            <a:xfrm>
              <a:off x="874987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0" name="object 7860"/>
            <p:cNvSpPr/>
            <p:nvPr/>
          </p:nvSpPr>
          <p:spPr>
            <a:xfrm>
              <a:off x="874987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1" name="object 7861"/>
            <p:cNvSpPr/>
            <p:nvPr/>
          </p:nvSpPr>
          <p:spPr>
            <a:xfrm>
              <a:off x="8749878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2" name="object 7862"/>
            <p:cNvSpPr/>
            <p:nvPr/>
          </p:nvSpPr>
          <p:spPr>
            <a:xfrm>
              <a:off x="8749878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3" name="object 7863"/>
            <p:cNvSpPr/>
            <p:nvPr/>
          </p:nvSpPr>
          <p:spPr>
            <a:xfrm>
              <a:off x="8749878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4" name="object 7864"/>
            <p:cNvSpPr/>
            <p:nvPr/>
          </p:nvSpPr>
          <p:spPr>
            <a:xfrm>
              <a:off x="8749878" y="795911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5" name="object 7865"/>
            <p:cNvSpPr/>
            <p:nvPr/>
          </p:nvSpPr>
          <p:spPr>
            <a:xfrm>
              <a:off x="877787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6" name="object 7866"/>
            <p:cNvSpPr/>
            <p:nvPr/>
          </p:nvSpPr>
          <p:spPr>
            <a:xfrm>
              <a:off x="877787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7" name="object 7867"/>
            <p:cNvSpPr/>
            <p:nvPr/>
          </p:nvSpPr>
          <p:spPr>
            <a:xfrm>
              <a:off x="877787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8" name="object 7868"/>
            <p:cNvSpPr/>
            <p:nvPr/>
          </p:nvSpPr>
          <p:spPr>
            <a:xfrm>
              <a:off x="877787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9" name="object 7869"/>
            <p:cNvSpPr/>
            <p:nvPr/>
          </p:nvSpPr>
          <p:spPr>
            <a:xfrm>
              <a:off x="877787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0" name="object 7870"/>
            <p:cNvSpPr/>
            <p:nvPr/>
          </p:nvSpPr>
          <p:spPr>
            <a:xfrm>
              <a:off x="877787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1" name="object 7871"/>
            <p:cNvSpPr/>
            <p:nvPr/>
          </p:nvSpPr>
          <p:spPr>
            <a:xfrm>
              <a:off x="877787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2" name="object 7872"/>
            <p:cNvSpPr/>
            <p:nvPr/>
          </p:nvSpPr>
          <p:spPr>
            <a:xfrm>
              <a:off x="877787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3" name="object 7873"/>
            <p:cNvSpPr/>
            <p:nvPr/>
          </p:nvSpPr>
          <p:spPr>
            <a:xfrm>
              <a:off x="8777873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4" name="object 7874"/>
            <p:cNvSpPr/>
            <p:nvPr/>
          </p:nvSpPr>
          <p:spPr>
            <a:xfrm>
              <a:off x="8777873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5" name="object 7875"/>
            <p:cNvSpPr/>
            <p:nvPr/>
          </p:nvSpPr>
          <p:spPr>
            <a:xfrm>
              <a:off x="8802372" y="846304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6" name="object 7876"/>
            <p:cNvSpPr/>
            <p:nvPr/>
          </p:nvSpPr>
          <p:spPr>
            <a:xfrm>
              <a:off x="880237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7" name="object 7877"/>
            <p:cNvSpPr/>
            <p:nvPr/>
          </p:nvSpPr>
          <p:spPr>
            <a:xfrm>
              <a:off x="880237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8" name="object 7878"/>
            <p:cNvSpPr/>
            <p:nvPr/>
          </p:nvSpPr>
          <p:spPr>
            <a:xfrm>
              <a:off x="880237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9" name="object 7879"/>
            <p:cNvSpPr/>
            <p:nvPr/>
          </p:nvSpPr>
          <p:spPr>
            <a:xfrm>
              <a:off x="880237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0" name="object 7880"/>
            <p:cNvSpPr/>
            <p:nvPr/>
          </p:nvSpPr>
          <p:spPr>
            <a:xfrm>
              <a:off x="880237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1" name="object 7881"/>
            <p:cNvSpPr/>
            <p:nvPr/>
          </p:nvSpPr>
          <p:spPr>
            <a:xfrm>
              <a:off x="880237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2" name="object 7882"/>
            <p:cNvSpPr/>
            <p:nvPr/>
          </p:nvSpPr>
          <p:spPr>
            <a:xfrm>
              <a:off x="8830366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3" name="object 7883"/>
            <p:cNvSpPr/>
            <p:nvPr/>
          </p:nvSpPr>
          <p:spPr>
            <a:xfrm>
              <a:off x="8830366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4" name="object 7884"/>
            <p:cNvSpPr/>
            <p:nvPr/>
          </p:nvSpPr>
          <p:spPr>
            <a:xfrm>
              <a:off x="8830366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5" name="object 7885"/>
            <p:cNvSpPr/>
            <p:nvPr/>
          </p:nvSpPr>
          <p:spPr>
            <a:xfrm>
              <a:off x="8830366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6" name="object 7886"/>
            <p:cNvSpPr/>
            <p:nvPr/>
          </p:nvSpPr>
          <p:spPr>
            <a:xfrm>
              <a:off x="8830366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7" name="object 7887"/>
            <p:cNvSpPr/>
            <p:nvPr/>
          </p:nvSpPr>
          <p:spPr>
            <a:xfrm>
              <a:off x="8830366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8" name="object 7888"/>
            <p:cNvSpPr/>
            <p:nvPr/>
          </p:nvSpPr>
          <p:spPr>
            <a:xfrm>
              <a:off x="8830366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9" name="object 7889"/>
            <p:cNvSpPr/>
            <p:nvPr/>
          </p:nvSpPr>
          <p:spPr>
            <a:xfrm>
              <a:off x="8854864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0" name="object 7890"/>
            <p:cNvSpPr/>
            <p:nvPr/>
          </p:nvSpPr>
          <p:spPr>
            <a:xfrm>
              <a:off x="885486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1" name="object 7891"/>
            <p:cNvSpPr/>
            <p:nvPr/>
          </p:nvSpPr>
          <p:spPr>
            <a:xfrm>
              <a:off x="885486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2" name="object 7892"/>
            <p:cNvSpPr/>
            <p:nvPr/>
          </p:nvSpPr>
          <p:spPr>
            <a:xfrm>
              <a:off x="885486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3" name="object 7893"/>
            <p:cNvSpPr/>
            <p:nvPr/>
          </p:nvSpPr>
          <p:spPr>
            <a:xfrm>
              <a:off x="885486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4" name="object 7894"/>
            <p:cNvSpPr/>
            <p:nvPr/>
          </p:nvSpPr>
          <p:spPr>
            <a:xfrm>
              <a:off x="885486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5" name="object 7895"/>
            <p:cNvSpPr/>
            <p:nvPr/>
          </p:nvSpPr>
          <p:spPr>
            <a:xfrm>
              <a:off x="885486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6" name="object 7896"/>
            <p:cNvSpPr/>
            <p:nvPr/>
          </p:nvSpPr>
          <p:spPr>
            <a:xfrm>
              <a:off x="888285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7" name="object 7897"/>
            <p:cNvSpPr/>
            <p:nvPr/>
          </p:nvSpPr>
          <p:spPr>
            <a:xfrm>
              <a:off x="888285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8" name="object 7898"/>
            <p:cNvSpPr/>
            <p:nvPr/>
          </p:nvSpPr>
          <p:spPr>
            <a:xfrm>
              <a:off x="888285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9" name="object 7899"/>
            <p:cNvSpPr/>
            <p:nvPr/>
          </p:nvSpPr>
          <p:spPr>
            <a:xfrm>
              <a:off x="888285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0" name="object 7900"/>
            <p:cNvSpPr/>
            <p:nvPr/>
          </p:nvSpPr>
          <p:spPr>
            <a:xfrm>
              <a:off x="888285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1" name="object 7901"/>
            <p:cNvSpPr/>
            <p:nvPr/>
          </p:nvSpPr>
          <p:spPr>
            <a:xfrm>
              <a:off x="888285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2" name="object 7902"/>
            <p:cNvSpPr/>
            <p:nvPr/>
          </p:nvSpPr>
          <p:spPr>
            <a:xfrm>
              <a:off x="8882858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3" name="object 7903"/>
            <p:cNvSpPr/>
            <p:nvPr/>
          </p:nvSpPr>
          <p:spPr>
            <a:xfrm>
              <a:off x="8907355" y="846305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4" name="object 7904"/>
            <p:cNvSpPr/>
            <p:nvPr/>
          </p:nvSpPr>
          <p:spPr>
            <a:xfrm>
              <a:off x="8907355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5" name="object 7905"/>
            <p:cNvSpPr/>
            <p:nvPr/>
          </p:nvSpPr>
          <p:spPr>
            <a:xfrm>
              <a:off x="8907355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6" name="object 7906"/>
            <p:cNvSpPr/>
            <p:nvPr/>
          </p:nvSpPr>
          <p:spPr>
            <a:xfrm>
              <a:off x="8907355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7" name="object 7907"/>
            <p:cNvSpPr/>
            <p:nvPr/>
          </p:nvSpPr>
          <p:spPr>
            <a:xfrm>
              <a:off x="8907355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8" name="object 7908"/>
            <p:cNvSpPr/>
            <p:nvPr/>
          </p:nvSpPr>
          <p:spPr>
            <a:xfrm>
              <a:off x="8907355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9" name="object 7909"/>
            <p:cNvSpPr/>
            <p:nvPr/>
          </p:nvSpPr>
          <p:spPr>
            <a:xfrm>
              <a:off x="8907355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0" name="object 7910"/>
            <p:cNvSpPr/>
            <p:nvPr/>
          </p:nvSpPr>
          <p:spPr>
            <a:xfrm>
              <a:off x="893535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1" name="object 7911"/>
            <p:cNvSpPr/>
            <p:nvPr/>
          </p:nvSpPr>
          <p:spPr>
            <a:xfrm>
              <a:off x="893535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2" name="object 7912"/>
            <p:cNvSpPr/>
            <p:nvPr/>
          </p:nvSpPr>
          <p:spPr>
            <a:xfrm>
              <a:off x="893535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3" name="object 7913"/>
            <p:cNvSpPr/>
            <p:nvPr/>
          </p:nvSpPr>
          <p:spPr>
            <a:xfrm>
              <a:off x="893535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4" name="object 7914"/>
            <p:cNvSpPr/>
            <p:nvPr/>
          </p:nvSpPr>
          <p:spPr>
            <a:xfrm>
              <a:off x="893535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5" name="object 7915"/>
            <p:cNvSpPr/>
            <p:nvPr/>
          </p:nvSpPr>
          <p:spPr>
            <a:xfrm>
              <a:off x="893535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6" name="object 7916"/>
            <p:cNvSpPr/>
            <p:nvPr/>
          </p:nvSpPr>
          <p:spPr>
            <a:xfrm>
              <a:off x="8935352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7" name="object 7917"/>
            <p:cNvSpPr/>
            <p:nvPr/>
          </p:nvSpPr>
          <p:spPr>
            <a:xfrm>
              <a:off x="8959848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8" name="object 7918"/>
            <p:cNvSpPr/>
            <p:nvPr/>
          </p:nvSpPr>
          <p:spPr>
            <a:xfrm>
              <a:off x="895984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9" name="object 7919"/>
            <p:cNvSpPr/>
            <p:nvPr/>
          </p:nvSpPr>
          <p:spPr>
            <a:xfrm>
              <a:off x="895984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0" name="object 7920"/>
            <p:cNvSpPr/>
            <p:nvPr/>
          </p:nvSpPr>
          <p:spPr>
            <a:xfrm>
              <a:off x="895984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1" name="object 7921"/>
            <p:cNvSpPr/>
            <p:nvPr/>
          </p:nvSpPr>
          <p:spPr>
            <a:xfrm>
              <a:off x="895984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2" name="object 7922"/>
            <p:cNvSpPr/>
            <p:nvPr/>
          </p:nvSpPr>
          <p:spPr>
            <a:xfrm>
              <a:off x="895984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3" name="object 7923"/>
            <p:cNvSpPr/>
            <p:nvPr/>
          </p:nvSpPr>
          <p:spPr>
            <a:xfrm>
              <a:off x="895984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4" name="object 7924"/>
            <p:cNvSpPr/>
            <p:nvPr/>
          </p:nvSpPr>
          <p:spPr>
            <a:xfrm>
              <a:off x="898784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5" name="object 7925"/>
            <p:cNvSpPr/>
            <p:nvPr/>
          </p:nvSpPr>
          <p:spPr>
            <a:xfrm>
              <a:off x="898784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6" name="object 7926"/>
            <p:cNvSpPr/>
            <p:nvPr/>
          </p:nvSpPr>
          <p:spPr>
            <a:xfrm>
              <a:off x="898784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7" name="object 7927"/>
            <p:cNvSpPr/>
            <p:nvPr/>
          </p:nvSpPr>
          <p:spPr>
            <a:xfrm>
              <a:off x="898784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8" name="object 7928"/>
            <p:cNvSpPr/>
            <p:nvPr/>
          </p:nvSpPr>
          <p:spPr>
            <a:xfrm>
              <a:off x="898784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9" name="object 7929"/>
            <p:cNvSpPr/>
            <p:nvPr/>
          </p:nvSpPr>
          <p:spPr>
            <a:xfrm>
              <a:off x="898784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0" name="object 7930"/>
            <p:cNvSpPr/>
            <p:nvPr/>
          </p:nvSpPr>
          <p:spPr>
            <a:xfrm>
              <a:off x="8987844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1" name="object 7931"/>
            <p:cNvSpPr/>
            <p:nvPr/>
          </p:nvSpPr>
          <p:spPr>
            <a:xfrm>
              <a:off x="9012341" y="846304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2" name="object 7932"/>
            <p:cNvSpPr/>
            <p:nvPr/>
          </p:nvSpPr>
          <p:spPr>
            <a:xfrm>
              <a:off x="901234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3" name="object 7933"/>
            <p:cNvSpPr/>
            <p:nvPr/>
          </p:nvSpPr>
          <p:spPr>
            <a:xfrm>
              <a:off x="901234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4" name="object 7934"/>
            <p:cNvSpPr/>
            <p:nvPr/>
          </p:nvSpPr>
          <p:spPr>
            <a:xfrm>
              <a:off x="901234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5" name="object 7935"/>
            <p:cNvSpPr/>
            <p:nvPr/>
          </p:nvSpPr>
          <p:spPr>
            <a:xfrm>
              <a:off x="901234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6" name="object 7936"/>
            <p:cNvSpPr/>
            <p:nvPr/>
          </p:nvSpPr>
          <p:spPr>
            <a:xfrm>
              <a:off x="901234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7" name="object 7937"/>
            <p:cNvSpPr/>
            <p:nvPr/>
          </p:nvSpPr>
          <p:spPr>
            <a:xfrm>
              <a:off x="901234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8" name="object 7938"/>
            <p:cNvSpPr/>
            <p:nvPr/>
          </p:nvSpPr>
          <p:spPr>
            <a:xfrm>
              <a:off x="904033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9" name="object 7939"/>
            <p:cNvSpPr/>
            <p:nvPr/>
          </p:nvSpPr>
          <p:spPr>
            <a:xfrm>
              <a:off x="904033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0" name="object 7940"/>
            <p:cNvSpPr/>
            <p:nvPr/>
          </p:nvSpPr>
          <p:spPr>
            <a:xfrm>
              <a:off x="904033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1" name="object 7941"/>
            <p:cNvSpPr/>
            <p:nvPr/>
          </p:nvSpPr>
          <p:spPr>
            <a:xfrm>
              <a:off x="904033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2" name="object 7942"/>
            <p:cNvSpPr/>
            <p:nvPr/>
          </p:nvSpPr>
          <p:spPr>
            <a:xfrm>
              <a:off x="904033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3" name="object 7943"/>
            <p:cNvSpPr/>
            <p:nvPr/>
          </p:nvSpPr>
          <p:spPr>
            <a:xfrm>
              <a:off x="904033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4" name="object 7944"/>
            <p:cNvSpPr/>
            <p:nvPr/>
          </p:nvSpPr>
          <p:spPr>
            <a:xfrm>
              <a:off x="904033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5" name="object 7945"/>
            <p:cNvSpPr/>
            <p:nvPr/>
          </p:nvSpPr>
          <p:spPr>
            <a:xfrm>
              <a:off x="9064834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6" name="object 7946"/>
            <p:cNvSpPr/>
            <p:nvPr/>
          </p:nvSpPr>
          <p:spPr>
            <a:xfrm>
              <a:off x="906483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7" name="object 7947"/>
            <p:cNvSpPr/>
            <p:nvPr/>
          </p:nvSpPr>
          <p:spPr>
            <a:xfrm>
              <a:off x="906483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8" name="object 7948"/>
            <p:cNvSpPr/>
            <p:nvPr/>
          </p:nvSpPr>
          <p:spPr>
            <a:xfrm>
              <a:off x="906483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9" name="object 7949"/>
            <p:cNvSpPr/>
            <p:nvPr/>
          </p:nvSpPr>
          <p:spPr>
            <a:xfrm>
              <a:off x="906483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0" name="object 7950"/>
            <p:cNvSpPr/>
            <p:nvPr/>
          </p:nvSpPr>
          <p:spPr>
            <a:xfrm>
              <a:off x="906483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1" name="object 7951"/>
            <p:cNvSpPr/>
            <p:nvPr/>
          </p:nvSpPr>
          <p:spPr>
            <a:xfrm>
              <a:off x="906483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2" name="object 7952"/>
            <p:cNvSpPr/>
            <p:nvPr/>
          </p:nvSpPr>
          <p:spPr>
            <a:xfrm>
              <a:off x="909283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3" name="object 7953"/>
            <p:cNvSpPr/>
            <p:nvPr/>
          </p:nvSpPr>
          <p:spPr>
            <a:xfrm>
              <a:off x="909283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4" name="object 7954"/>
            <p:cNvSpPr/>
            <p:nvPr/>
          </p:nvSpPr>
          <p:spPr>
            <a:xfrm>
              <a:off x="909283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5" name="object 7955"/>
            <p:cNvSpPr/>
            <p:nvPr/>
          </p:nvSpPr>
          <p:spPr>
            <a:xfrm>
              <a:off x="909283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6" name="object 7956"/>
            <p:cNvSpPr/>
            <p:nvPr/>
          </p:nvSpPr>
          <p:spPr>
            <a:xfrm>
              <a:off x="909283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7" name="object 7957"/>
            <p:cNvSpPr/>
            <p:nvPr/>
          </p:nvSpPr>
          <p:spPr>
            <a:xfrm>
              <a:off x="909283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8" name="object 7958"/>
            <p:cNvSpPr/>
            <p:nvPr/>
          </p:nvSpPr>
          <p:spPr>
            <a:xfrm>
              <a:off x="909283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9" name="object 7959"/>
            <p:cNvSpPr/>
            <p:nvPr/>
          </p:nvSpPr>
          <p:spPr>
            <a:xfrm>
              <a:off x="9117326" y="846305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0" name="object 7960"/>
            <p:cNvSpPr/>
            <p:nvPr/>
          </p:nvSpPr>
          <p:spPr>
            <a:xfrm>
              <a:off x="9117326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1" name="object 7961"/>
            <p:cNvSpPr/>
            <p:nvPr/>
          </p:nvSpPr>
          <p:spPr>
            <a:xfrm>
              <a:off x="9117326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2" name="object 7962"/>
            <p:cNvSpPr/>
            <p:nvPr/>
          </p:nvSpPr>
          <p:spPr>
            <a:xfrm>
              <a:off x="9117326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3" name="object 7963"/>
            <p:cNvSpPr/>
            <p:nvPr/>
          </p:nvSpPr>
          <p:spPr>
            <a:xfrm>
              <a:off x="9117326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4" name="object 7964"/>
            <p:cNvSpPr/>
            <p:nvPr/>
          </p:nvSpPr>
          <p:spPr>
            <a:xfrm>
              <a:off x="9117326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5" name="object 7965"/>
            <p:cNvSpPr/>
            <p:nvPr/>
          </p:nvSpPr>
          <p:spPr>
            <a:xfrm>
              <a:off x="9117326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6" name="object 7966"/>
            <p:cNvSpPr/>
            <p:nvPr/>
          </p:nvSpPr>
          <p:spPr>
            <a:xfrm>
              <a:off x="9145322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7" name="object 7967"/>
            <p:cNvSpPr/>
            <p:nvPr/>
          </p:nvSpPr>
          <p:spPr>
            <a:xfrm>
              <a:off x="9145322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8" name="object 7968"/>
            <p:cNvSpPr/>
            <p:nvPr/>
          </p:nvSpPr>
          <p:spPr>
            <a:xfrm>
              <a:off x="9145322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9" name="object 7969"/>
            <p:cNvSpPr/>
            <p:nvPr/>
          </p:nvSpPr>
          <p:spPr>
            <a:xfrm>
              <a:off x="9145322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0" name="object 7970"/>
            <p:cNvSpPr/>
            <p:nvPr/>
          </p:nvSpPr>
          <p:spPr>
            <a:xfrm>
              <a:off x="9145322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1" name="object 7971"/>
            <p:cNvSpPr/>
            <p:nvPr/>
          </p:nvSpPr>
          <p:spPr>
            <a:xfrm>
              <a:off x="9145322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2" name="object 7972"/>
            <p:cNvSpPr/>
            <p:nvPr/>
          </p:nvSpPr>
          <p:spPr>
            <a:xfrm>
              <a:off x="9145322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3" name="object 7973"/>
            <p:cNvSpPr/>
            <p:nvPr/>
          </p:nvSpPr>
          <p:spPr>
            <a:xfrm>
              <a:off x="9169818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4" name="object 7974"/>
            <p:cNvSpPr/>
            <p:nvPr/>
          </p:nvSpPr>
          <p:spPr>
            <a:xfrm>
              <a:off x="9169818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5" name="object 7975"/>
            <p:cNvSpPr/>
            <p:nvPr/>
          </p:nvSpPr>
          <p:spPr>
            <a:xfrm>
              <a:off x="9169818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6" name="object 7976"/>
            <p:cNvSpPr/>
            <p:nvPr/>
          </p:nvSpPr>
          <p:spPr>
            <a:xfrm>
              <a:off x="9169818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7" name="object 7977"/>
            <p:cNvSpPr/>
            <p:nvPr/>
          </p:nvSpPr>
          <p:spPr>
            <a:xfrm>
              <a:off x="9169818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8" name="object 7978"/>
            <p:cNvSpPr/>
            <p:nvPr/>
          </p:nvSpPr>
          <p:spPr>
            <a:xfrm>
              <a:off x="9169818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9" name="object 7979"/>
            <p:cNvSpPr/>
            <p:nvPr/>
          </p:nvSpPr>
          <p:spPr>
            <a:xfrm>
              <a:off x="9169818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0" name="object 7980"/>
            <p:cNvSpPr/>
            <p:nvPr/>
          </p:nvSpPr>
          <p:spPr>
            <a:xfrm>
              <a:off x="9197814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1" name="object 7981"/>
            <p:cNvSpPr/>
            <p:nvPr/>
          </p:nvSpPr>
          <p:spPr>
            <a:xfrm>
              <a:off x="9197814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2" name="object 7982"/>
            <p:cNvSpPr/>
            <p:nvPr/>
          </p:nvSpPr>
          <p:spPr>
            <a:xfrm>
              <a:off x="9197814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3" name="object 7983"/>
            <p:cNvSpPr/>
            <p:nvPr/>
          </p:nvSpPr>
          <p:spPr>
            <a:xfrm>
              <a:off x="9197814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4" name="object 7984"/>
            <p:cNvSpPr/>
            <p:nvPr/>
          </p:nvSpPr>
          <p:spPr>
            <a:xfrm>
              <a:off x="9197814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5" name="object 7985"/>
            <p:cNvSpPr/>
            <p:nvPr/>
          </p:nvSpPr>
          <p:spPr>
            <a:xfrm>
              <a:off x="9197814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6" name="object 7986"/>
            <p:cNvSpPr/>
            <p:nvPr/>
          </p:nvSpPr>
          <p:spPr>
            <a:xfrm>
              <a:off x="9197814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7" name="object 7987"/>
            <p:cNvSpPr/>
            <p:nvPr/>
          </p:nvSpPr>
          <p:spPr>
            <a:xfrm>
              <a:off x="9222311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8" name="object 7988"/>
            <p:cNvSpPr/>
            <p:nvPr/>
          </p:nvSpPr>
          <p:spPr>
            <a:xfrm>
              <a:off x="922231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9" name="object 7989"/>
            <p:cNvSpPr/>
            <p:nvPr/>
          </p:nvSpPr>
          <p:spPr>
            <a:xfrm>
              <a:off x="922231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0" name="object 7990"/>
            <p:cNvSpPr/>
            <p:nvPr/>
          </p:nvSpPr>
          <p:spPr>
            <a:xfrm>
              <a:off x="922231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1" name="object 7991"/>
            <p:cNvSpPr/>
            <p:nvPr/>
          </p:nvSpPr>
          <p:spPr>
            <a:xfrm>
              <a:off x="922231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2" name="object 7992"/>
            <p:cNvSpPr/>
            <p:nvPr/>
          </p:nvSpPr>
          <p:spPr>
            <a:xfrm>
              <a:off x="922231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3" name="object 7993"/>
            <p:cNvSpPr/>
            <p:nvPr/>
          </p:nvSpPr>
          <p:spPr>
            <a:xfrm>
              <a:off x="922231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4" name="object 7994"/>
            <p:cNvSpPr/>
            <p:nvPr/>
          </p:nvSpPr>
          <p:spPr>
            <a:xfrm>
              <a:off x="9248555" y="848579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5" name="object 7995"/>
            <p:cNvSpPr/>
            <p:nvPr/>
          </p:nvSpPr>
          <p:spPr>
            <a:xfrm>
              <a:off x="925030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6" name="object 7996"/>
            <p:cNvSpPr/>
            <p:nvPr/>
          </p:nvSpPr>
          <p:spPr>
            <a:xfrm>
              <a:off x="925030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7" name="object 7997"/>
            <p:cNvSpPr/>
            <p:nvPr/>
          </p:nvSpPr>
          <p:spPr>
            <a:xfrm>
              <a:off x="925030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8" name="object 7998"/>
            <p:cNvSpPr/>
            <p:nvPr/>
          </p:nvSpPr>
          <p:spPr>
            <a:xfrm>
              <a:off x="925030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9" name="object 7999"/>
            <p:cNvSpPr/>
            <p:nvPr/>
          </p:nvSpPr>
          <p:spPr>
            <a:xfrm>
              <a:off x="925030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0" name="object 8000"/>
            <p:cNvSpPr/>
            <p:nvPr/>
          </p:nvSpPr>
          <p:spPr>
            <a:xfrm>
              <a:off x="925030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1" name="object 8001"/>
            <p:cNvSpPr/>
            <p:nvPr/>
          </p:nvSpPr>
          <p:spPr>
            <a:xfrm>
              <a:off x="925030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2" name="object 8002"/>
            <p:cNvSpPr/>
            <p:nvPr/>
          </p:nvSpPr>
          <p:spPr>
            <a:xfrm>
              <a:off x="9274804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3" name="object 8003"/>
            <p:cNvSpPr/>
            <p:nvPr/>
          </p:nvSpPr>
          <p:spPr>
            <a:xfrm>
              <a:off x="927480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4" name="object 8004"/>
            <p:cNvSpPr/>
            <p:nvPr/>
          </p:nvSpPr>
          <p:spPr>
            <a:xfrm>
              <a:off x="927480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5" name="object 8005"/>
            <p:cNvSpPr/>
            <p:nvPr/>
          </p:nvSpPr>
          <p:spPr>
            <a:xfrm>
              <a:off x="927480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6" name="object 8006"/>
            <p:cNvSpPr/>
            <p:nvPr/>
          </p:nvSpPr>
          <p:spPr>
            <a:xfrm>
              <a:off x="927480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7" name="object 8007"/>
            <p:cNvSpPr/>
            <p:nvPr/>
          </p:nvSpPr>
          <p:spPr>
            <a:xfrm>
              <a:off x="927480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8" name="object 8008"/>
            <p:cNvSpPr/>
            <p:nvPr/>
          </p:nvSpPr>
          <p:spPr>
            <a:xfrm>
              <a:off x="927480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9" name="object 8009"/>
            <p:cNvSpPr/>
            <p:nvPr/>
          </p:nvSpPr>
          <p:spPr>
            <a:xfrm>
              <a:off x="9302800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0" name="object 8010"/>
            <p:cNvSpPr/>
            <p:nvPr/>
          </p:nvSpPr>
          <p:spPr>
            <a:xfrm>
              <a:off x="930280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1" name="object 8011"/>
            <p:cNvSpPr/>
            <p:nvPr/>
          </p:nvSpPr>
          <p:spPr>
            <a:xfrm>
              <a:off x="930280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2" name="object 8012"/>
            <p:cNvSpPr/>
            <p:nvPr/>
          </p:nvSpPr>
          <p:spPr>
            <a:xfrm>
              <a:off x="930280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3" name="object 8013"/>
            <p:cNvSpPr/>
            <p:nvPr/>
          </p:nvSpPr>
          <p:spPr>
            <a:xfrm>
              <a:off x="930280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4" name="object 8014"/>
            <p:cNvSpPr/>
            <p:nvPr/>
          </p:nvSpPr>
          <p:spPr>
            <a:xfrm>
              <a:off x="930280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5" name="object 8015"/>
            <p:cNvSpPr/>
            <p:nvPr/>
          </p:nvSpPr>
          <p:spPr>
            <a:xfrm>
              <a:off x="930280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6" name="object 8016"/>
            <p:cNvSpPr/>
            <p:nvPr/>
          </p:nvSpPr>
          <p:spPr>
            <a:xfrm>
              <a:off x="9302800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7" name="object 8017"/>
            <p:cNvSpPr/>
            <p:nvPr/>
          </p:nvSpPr>
          <p:spPr>
            <a:xfrm>
              <a:off x="9327297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8" name="object 8018"/>
            <p:cNvSpPr/>
            <p:nvPr/>
          </p:nvSpPr>
          <p:spPr>
            <a:xfrm>
              <a:off x="932729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9" name="object 8019"/>
            <p:cNvSpPr/>
            <p:nvPr/>
          </p:nvSpPr>
          <p:spPr>
            <a:xfrm>
              <a:off x="932729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0" name="object 8020"/>
            <p:cNvSpPr/>
            <p:nvPr/>
          </p:nvSpPr>
          <p:spPr>
            <a:xfrm>
              <a:off x="932729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1" name="object 8021"/>
            <p:cNvSpPr/>
            <p:nvPr/>
          </p:nvSpPr>
          <p:spPr>
            <a:xfrm>
              <a:off x="932729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2" name="object 8022"/>
            <p:cNvSpPr/>
            <p:nvPr/>
          </p:nvSpPr>
          <p:spPr>
            <a:xfrm>
              <a:off x="932729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3" name="object 8023"/>
            <p:cNvSpPr/>
            <p:nvPr/>
          </p:nvSpPr>
          <p:spPr>
            <a:xfrm>
              <a:off x="932729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4" name="object 8024"/>
            <p:cNvSpPr/>
            <p:nvPr/>
          </p:nvSpPr>
          <p:spPr>
            <a:xfrm>
              <a:off x="9355293" y="848754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5" name="object 8025"/>
            <p:cNvSpPr/>
            <p:nvPr/>
          </p:nvSpPr>
          <p:spPr>
            <a:xfrm>
              <a:off x="935529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6" name="object 8026"/>
            <p:cNvSpPr/>
            <p:nvPr/>
          </p:nvSpPr>
          <p:spPr>
            <a:xfrm>
              <a:off x="935529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7" name="object 8027"/>
            <p:cNvSpPr/>
            <p:nvPr/>
          </p:nvSpPr>
          <p:spPr>
            <a:xfrm>
              <a:off x="935529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8" name="object 8028"/>
            <p:cNvSpPr/>
            <p:nvPr/>
          </p:nvSpPr>
          <p:spPr>
            <a:xfrm>
              <a:off x="935529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9" name="object 8029"/>
            <p:cNvSpPr/>
            <p:nvPr/>
          </p:nvSpPr>
          <p:spPr>
            <a:xfrm>
              <a:off x="935529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0" name="object 8030"/>
            <p:cNvSpPr/>
            <p:nvPr/>
          </p:nvSpPr>
          <p:spPr>
            <a:xfrm>
              <a:off x="935529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1" name="object 8031"/>
            <p:cNvSpPr/>
            <p:nvPr/>
          </p:nvSpPr>
          <p:spPr>
            <a:xfrm>
              <a:off x="9355293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2" name="object 8032"/>
            <p:cNvSpPr/>
            <p:nvPr/>
          </p:nvSpPr>
          <p:spPr>
            <a:xfrm>
              <a:off x="9379789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3" name="object 8033"/>
            <p:cNvSpPr/>
            <p:nvPr/>
          </p:nvSpPr>
          <p:spPr>
            <a:xfrm>
              <a:off x="9379789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4" name="object 8034"/>
            <p:cNvSpPr/>
            <p:nvPr/>
          </p:nvSpPr>
          <p:spPr>
            <a:xfrm>
              <a:off x="9379789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5" name="object 8035"/>
            <p:cNvSpPr/>
            <p:nvPr/>
          </p:nvSpPr>
          <p:spPr>
            <a:xfrm>
              <a:off x="9379789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6" name="object 8036"/>
            <p:cNvSpPr/>
            <p:nvPr/>
          </p:nvSpPr>
          <p:spPr>
            <a:xfrm>
              <a:off x="9379789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7" name="object 8037"/>
            <p:cNvSpPr/>
            <p:nvPr/>
          </p:nvSpPr>
          <p:spPr>
            <a:xfrm>
              <a:off x="9379789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8" name="object 8038"/>
            <p:cNvSpPr/>
            <p:nvPr/>
          </p:nvSpPr>
          <p:spPr>
            <a:xfrm>
              <a:off x="9379789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9" name="object 8039"/>
            <p:cNvSpPr/>
            <p:nvPr/>
          </p:nvSpPr>
          <p:spPr>
            <a:xfrm>
              <a:off x="9407785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0" name="object 8040"/>
            <p:cNvSpPr/>
            <p:nvPr/>
          </p:nvSpPr>
          <p:spPr>
            <a:xfrm>
              <a:off x="940778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1" name="object 8041"/>
            <p:cNvSpPr/>
            <p:nvPr/>
          </p:nvSpPr>
          <p:spPr>
            <a:xfrm>
              <a:off x="940778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2" name="object 8042"/>
            <p:cNvSpPr/>
            <p:nvPr/>
          </p:nvSpPr>
          <p:spPr>
            <a:xfrm>
              <a:off x="940778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3" name="object 8043"/>
            <p:cNvSpPr/>
            <p:nvPr/>
          </p:nvSpPr>
          <p:spPr>
            <a:xfrm>
              <a:off x="940778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4" name="object 8044"/>
            <p:cNvSpPr/>
            <p:nvPr/>
          </p:nvSpPr>
          <p:spPr>
            <a:xfrm>
              <a:off x="940778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5" name="object 8045"/>
            <p:cNvSpPr/>
            <p:nvPr/>
          </p:nvSpPr>
          <p:spPr>
            <a:xfrm>
              <a:off x="940778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6" name="object 8046"/>
            <p:cNvSpPr/>
            <p:nvPr/>
          </p:nvSpPr>
          <p:spPr>
            <a:xfrm>
              <a:off x="9407785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7" name="object 8047"/>
            <p:cNvSpPr/>
            <p:nvPr/>
          </p:nvSpPr>
          <p:spPr>
            <a:xfrm>
              <a:off x="9432281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8" name="object 8048"/>
            <p:cNvSpPr/>
            <p:nvPr/>
          </p:nvSpPr>
          <p:spPr>
            <a:xfrm>
              <a:off x="9432281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9" name="object 8049"/>
            <p:cNvSpPr/>
            <p:nvPr/>
          </p:nvSpPr>
          <p:spPr>
            <a:xfrm>
              <a:off x="9432281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0" name="object 8050"/>
            <p:cNvSpPr/>
            <p:nvPr/>
          </p:nvSpPr>
          <p:spPr>
            <a:xfrm>
              <a:off x="9432281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1" name="object 8051"/>
            <p:cNvSpPr/>
            <p:nvPr/>
          </p:nvSpPr>
          <p:spPr>
            <a:xfrm>
              <a:off x="9432281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2" name="object 8052"/>
            <p:cNvSpPr/>
            <p:nvPr/>
          </p:nvSpPr>
          <p:spPr>
            <a:xfrm>
              <a:off x="9432281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3" name="object 8053"/>
            <p:cNvSpPr/>
            <p:nvPr/>
          </p:nvSpPr>
          <p:spPr>
            <a:xfrm>
              <a:off x="9432281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4" name="object 8054"/>
            <p:cNvSpPr/>
            <p:nvPr/>
          </p:nvSpPr>
          <p:spPr>
            <a:xfrm>
              <a:off x="9460277" y="8487547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5" name="object 8055"/>
            <p:cNvSpPr/>
            <p:nvPr/>
          </p:nvSpPr>
          <p:spPr>
            <a:xfrm>
              <a:off x="9460277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6" name="object 8056"/>
            <p:cNvSpPr/>
            <p:nvPr/>
          </p:nvSpPr>
          <p:spPr>
            <a:xfrm>
              <a:off x="9460277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7" name="object 8057"/>
            <p:cNvSpPr/>
            <p:nvPr/>
          </p:nvSpPr>
          <p:spPr>
            <a:xfrm>
              <a:off x="9460277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8" name="object 8058"/>
            <p:cNvSpPr/>
            <p:nvPr/>
          </p:nvSpPr>
          <p:spPr>
            <a:xfrm>
              <a:off x="9460277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9" name="object 8059"/>
            <p:cNvSpPr/>
            <p:nvPr/>
          </p:nvSpPr>
          <p:spPr>
            <a:xfrm>
              <a:off x="9460277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0" name="object 8060"/>
            <p:cNvSpPr/>
            <p:nvPr/>
          </p:nvSpPr>
          <p:spPr>
            <a:xfrm>
              <a:off x="9460277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1" name="object 8061"/>
            <p:cNvSpPr/>
            <p:nvPr/>
          </p:nvSpPr>
          <p:spPr>
            <a:xfrm>
              <a:off x="9460277" y="813759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2" name="object 8062"/>
            <p:cNvSpPr/>
            <p:nvPr/>
          </p:nvSpPr>
          <p:spPr>
            <a:xfrm>
              <a:off x="9484774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3" name="object 8063"/>
            <p:cNvSpPr/>
            <p:nvPr/>
          </p:nvSpPr>
          <p:spPr>
            <a:xfrm>
              <a:off x="948477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4" name="object 8064"/>
            <p:cNvSpPr/>
            <p:nvPr/>
          </p:nvSpPr>
          <p:spPr>
            <a:xfrm>
              <a:off x="948477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5" name="object 8065"/>
            <p:cNvSpPr/>
            <p:nvPr/>
          </p:nvSpPr>
          <p:spPr>
            <a:xfrm>
              <a:off x="948477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6" name="object 8066"/>
            <p:cNvSpPr/>
            <p:nvPr/>
          </p:nvSpPr>
          <p:spPr>
            <a:xfrm>
              <a:off x="948477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7" name="object 8067"/>
            <p:cNvSpPr/>
            <p:nvPr/>
          </p:nvSpPr>
          <p:spPr>
            <a:xfrm>
              <a:off x="948477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8" name="object 8068"/>
            <p:cNvSpPr/>
            <p:nvPr/>
          </p:nvSpPr>
          <p:spPr>
            <a:xfrm>
              <a:off x="948477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9" name="object 8069"/>
            <p:cNvSpPr/>
            <p:nvPr/>
          </p:nvSpPr>
          <p:spPr>
            <a:xfrm>
              <a:off x="9484774" y="810959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0" name="object 8070"/>
            <p:cNvSpPr/>
            <p:nvPr/>
          </p:nvSpPr>
          <p:spPr>
            <a:xfrm>
              <a:off x="9512770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1" name="object 8071"/>
            <p:cNvSpPr/>
            <p:nvPr/>
          </p:nvSpPr>
          <p:spPr>
            <a:xfrm>
              <a:off x="9512770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2" name="object 8072"/>
            <p:cNvSpPr/>
            <p:nvPr/>
          </p:nvSpPr>
          <p:spPr>
            <a:xfrm>
              <a:off x="9512770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3" name="object 8073"/>
            <p:cNvSpPr/>
            <p:nvPr/>
          </p:nvSpPr>
          <p:spPr>
            <a:xfrm>
              <a:off x="9512770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4" name="object 8074"/>
            <p:cNvSpPr/>
            <p:nvPr/>
          </p:nvSpPr>
          <p:spPr>
            <a:xfrm>
              <a:off x="9512770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5" name="object 8075"/>
            <p:cNvSpPr/>
            <p:nvPr/>
          </p:nvSpPr>
          <p:spPr>
            <a:xfrm>
              <a:off x="9512770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6" name="object 8076"/>
            <p:cNvSpPr/>
            <p:nvPr/>
          </p:nvSpPr>
          <p:spPr>
            <a:xfrm>
              <a:off x="9512770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7" name="object 8077"/>
            <p:cNvSpPr/>
            <p:nvPr/>
          </p:nvSpPr>
          <p:spPr>
            <a:xfrm>
              <a:off x="9512770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8" name="object 8078"/>
            <p:cNvSpPr/>
            <p:nvPr/>
          </p:nvSpPr>
          <p:spPr>
            <a:xfrm>
              <a:off x="9512770" y="808160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9" name="object 8079"/>
            <p:cNvSpPr/>
            <p:nvPr/>
          </p:nvSpPr>
          <p:spPr>
            <a:xfrm>
              <a:off x="9537267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0" name="object 8080"/>
            <p:cNvSpPr/>
            <p:nvPr/>
          </p:nvSpPr>
          <p:spPr>
            <a:xfrm>
              <a:off x="953726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1" name="object 8081"/>
            <p:cNvSpPr/>
            <p:nvPr/>
          </p:nvSpPr>
          <p:spPr>
            <a:xfrm>
              <a:off x="953726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2" name="object 8082"/>
            <p:cNvSpPr/>
            <p:nvPr/>
          </p:nvSpPr>
          <p:spPr>
            <a:xfrm>
              <a:off x="953726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3" name="object 8083"/>
            <p:cNvSpPr/>
            <p:nvPr/>
          </p:nvSpPr>
          <p:spPr>
            <a:xfrm>
              <a:off x="953726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4" name="object 8084"/>
            <p:cNvSpPr/>
            <p:nvPr/>
          </p:nvSpPr>
          <p:spPr>
            <a:xfrm>
              <a:off x="953726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5" name="object 8085"/>
            <p:cNvSpPr/>
            <p:nvPr/>
          </p:nvSpPr>
          <p:spPr>
            <a:xfrm>
              <a:off x="953726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6" name="object 8086"/>
            <p:cNvSpPr/>
            <p:nvPr/>
          </p:nvSpPr>
          <p:spPr>
            <a:xfrm>
              <a:off x="953726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7" name="object 8087"/>
            <p:cNvSpPr/>
            <p:nvPr/>
          </p:nvSpPr>
          <p:spPr>
            <a:xfrm>
              <a:off x="9537267" y="805010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8" name="object 8088"/>
            <p:cNvSpPr/>
            <p:nvPr/>
          </p:nvSpPr>
          <p:spPr>
            <a:xfrm>
              <a:off x="9565263" y="848754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9" name="object 8089"/>
            <p:cNvSpPr/>
            <p:nvPr/>
          </p:nvSpPr>
          <p:spPr>
            <a:xfrm>
              <a:off x="9565263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0" name="object 8090"/>
            <p:cNvSpPr/>
            <p:nvPr/>
          </p:nvSpPr>
          <p:spPr>
            <a:xfrm>
              <a:off x="9565263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1" name="object 8091"/>
            <p:cNvSpPr/>
            <p:nvPr/>
          </p:nvSpPr>
          <p:spPr>
            <a:xfrm>
              <a:off x="9565263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2" name="object 8092"/>
            <p:cNvSpPr/>
            <p:nvPr/>
          </p:nvSpPr>
          <p:spPr>
            <a:xfrm>
              <a:off x="9565263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3" name="object 8093"/>
            <p:cNvSpPr/>
            <p:nvPr/>
          </p:nvSpPr>
          <p:spPr>
            <a:xfrm>
              <a:off x="9565263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4" name="object 8094"/>
            <p:cNvSpPr/>
            <p:nvPr/>
          </p:nvSpPr>
          <p:spPr>
            <a:xfrm>
              <a:off x="9565263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5" name="object 8095"/>
            <p:cNvSpPr/>
            <p:nvPr/>
          </p:nvSpPr>
          <p:spPr>
            <a:xfrm>
              <a:off x="9565263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6" name="object 8096"/>
            <p:cNvSpPr/>
            <p:nvPr/>
          </p:nvSpPr>
          <p:spPr>
            <a:xfrm>
              <a:off x="9565263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7" name="object 8097"/>
            <p:cNvSpPr/>
            <p:nvPr/>
          </p:nvSpPr>
          <p:spPr>
            <a:xfrm>
              <a:off x="9565263" y="8022116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8" name="object 8098"/>
            <p:cNvSpPr/>
            <p:nvPr/>
          </p:nvSpPr>
          <p:spPr>
            <a:xfrm>
              <a:off x="9589760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9" name="object 8099"/>
            <p:cNvSpPr/>
            <p:nvPr/>
          </p:nvSpPr>
          <p:spPr>
            <a:xfrm>
              <a:off x="9589760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0" name="object 8100"/>
            <p:cNvSpPr/>
            <p:nvPr/>
          </p:nvSpPr>
          <p:spPr>
            <a:xfrm>
              <a:off x="9589760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1" name="object 8101"/>
            <p:cNvSpPr/>
            <p:nvPr/>
          </p:nvSpPr>
          <p:spPr>
            <a:xfrm>
              <a:off x="9589760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2" name="object 8102"/>
            <p:cNvSpPr/>
            <p:nvPr/>
          </p:nvSpPr>
          <p:spPr>
            <a:xfrm>
              <a:off x="9589760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3" name="object 8103"/>
            <p:cNvSpPr/>
            <p:nvPr/>
          </p:nvSpPr>
          <p:spPr>
            <a:xfrm>
              <a:off x="9589760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4" name="object 8104"/>
            <p:cNvSpPr/>
            <p:nvPr/>
          </p:nvSpPr>
          <p:spPr>
            <a:xfrm>
              <a:off x="9589760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5" name="object 8105"/>
            <p:cNvSpPr/>
            <p:nvPr/>
          </p:nvSpPr>
          <p:spPr>
            <a:xfrm>
              <a:off x="9589760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6" name="object 8106"/>
            <p:cNvSpPr/>
            <p:nvPr/>
          </p:nvSpPr>
          <p:spPr>
            <a:xfrm>
              <a:off x="9589760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7" name="object 8107"/>
            <p:cNvSpPr/>
            <p:nvPr/>
          </p:nvSpPr>
          <p:spPr>
            <a:xfrm>
              <a:off x="9589760" y="799412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8" name="object 8108"/>
            <p:cNvSpPr/>
            <p:nvPr/>
          </p:nvSpPr>
          <p:spPr>
            <a:xfrm>
              <a:off x="9617755" y="8487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9" name="object 8109"/>
            <p:cNvSpPr/>
            <p:nvPr/>
          </p:nvSpPr>
          <p:spPr>
            <a:xfrm>
              <a:off x="9617755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0" name="object 8110"/>
            <p:cNvSpPr/>
            <p:nvPr/>
          </p:nvSpPr>
          <p:spPr>
            <a:xfrm>
              <a:off x="9617755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1" name="object 8111"/>
            <p:cNvSpPr/>
            <p:nvPr/>
          </p:nvSpPr>
          <p:spPr>
            <a:xfrm>
              <a:off x="9617755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2" name="object 8112"/>
            <p:cNvSpPr/>
            <p:nvPr/>
          </p:nvSpPr>
          <p:spPr>
            <a:xfrm>
              <a:off x="9617755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3" name="object 8113"/>
            <p:cNvSpPr/>
            <p:nvPr/>
          </p:nvSpPr>
          <p:spPr>
            <a:xfrm>
              <a:off x="9617755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4" name="object 8114"/>
            <p:cNvSpPr/>
            <p:nvPr/>
          </p:nvSpPr>
          <p:spPr>
            <a:xfrm>
              <a:off x="9617755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5" name="object 8115"/>
            <p:cNvSpPr/>
            <p:nvPr/>
          </p:nvSpPr>
          <p:spPr>
            <a:xfrm>
              <a:off x="9617755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6" name="object 8116"/>
            <p:cNvSpPr/>
            <p:nvPr/>
          </p:nvSpPr>
          <p:spPr>
            <a:xfrm>
              <a:off x="9617755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7" name="object 8117"/>
            <p:cNvSpPr/>
            <p:nvPr/>
          </p:nvSpPr>
          <p:spPr>
            <a:xfrm>
              <a:off x="9617755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8" name="object 8118"/>
            <p:cNvSpPr/>
            <p:nvPr/>
          </p:nvSpPr>
          <p:spPr>
            <a:xfrm>
              <a:off x="9617755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9" name="object 8119"/>
            <p:cNvSpPr/>
            <p:nvPr/>
          </p:nvSpPr>
          <p:spPr>
            <a:xfrm>
              <a:off x="9642252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0" name="object 8120"/>
            <p:cNvSpPr/>
            <p:nvPr/>
          </p:nvSpPr>
          <p:spPr>
            <a:xfrm>
              <a:off x="9642252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1" name="object 8121"/>
            <p:cNvSpPr/>
            <p:nvPr/>
          </p:nvSpPr>
          <p:spPr>
            <a:xfrm>
              <a:off x="9642252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2" name="object 8122"/>
            <p:cNvSpPr/>
            <p:nvPr/>
          </p:nvSpPr>
          <p:spPr>
            <a:xfrm>
              <a:off x="9642252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3" name="object 8123"/>
            <p:cNvSpPr/>
            <p:nvPr/>
          </p:nvSpPr>
          <p:spPr>
            <a:xfrm>
              <a:off x="9642252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4" name="object 8124"/>
            <p:cNvSpPr/>
            <p:nvPr/>
          </p:nvSpPr>
          <p:spPr>
            <a:xfrm>
              <a:off x="9642252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5" name="object 8125"/>
            <p:cNvSpPr/>
            <p:nvPr/>
          </p:nvSpPr>
          <p:spPr>
            <a:xfrm>
              <a:off x="9642252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6" name="object 8126"/>
            <p:cNvSpPr/>
            <p:nvPr/>
          </p:nvSpPr>
          <p:spPr>
            <a:xfrm>
              <a:off x="9642252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7" name="object 8127"/>
            <p:cNvSpPr/>
            <p:nvPr/>
          </p:nvSpPr>
          <p:spPr>
            <a:xfrm>
              <a:off x="9642252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8" name="object 8128"/>
            <p:cNvSpPr/>
            <p:nvPr/>
          </p:nvSpPr>
          <p:spPr>
            <a:xfrm>
              <a:off x="9642252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9" name="object 8129"/>
            <p:cNvSpPr/>
            <p:nvPr/>
          </p:nvSpPr>
          <p:spPr>
            <a:xfrm>
              <a:off x="9642252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0" name="object 8130"/>
            <p:cNvSpPr/>
            <p:nvPr/>
          </p:nvSpPr>
          <p:spPr>
            <a:xfrm>
              <a:off x="9670248" y="8487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1" name="object 8131"/>
            <p:cNvSpPr/>
            <p:nvPr/>
          </p:nvSpPr>
          <p:spPr>
            <a:xfrm>
              <a:off x="9670248" y="843505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2" name="object 8132"/>
            <p:cNvSpPr/>
            <p:nvPr/>
          </p:nvSpPr>
          <p:spPr>
            <a:xfrm>
              <a:off x="9670248" y="838256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3" name="object 8133"/>
            <p:cNvSpPr/>
            <p:nvPr/>
          </p:nvSpPr>
          <p:spPr>
            <a:xfrm>
              <a:off x="9670248" y="83300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4" name="object 8134"/>
            <p:cNvSpPr/>
            <p:nvPr/>
          </p:nvSpPr>
          <p:spPr>
            <a:xfrm>
              <a:off x="9670248" y="82775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5" name="object 8135"/>
            <p:cNvSpPr/>
            <p:nvPr/>
          </p:nvSpPr>
          <p:spPr>
            <a:xfrm>
              <a:off x="9670248" y="822508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6" name="object 8136"/>
            <p:cNvSpPr/>
            <p:nvPr/>
          </p:nvSpPr>
          <p:spPr>
            <a:xfrm>
              <a:off x="9670248" y="8172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7" name="object 8137"/>
            <p:cNvSpPr/>
            <p:nvPr/>
          </p:nvSpPr>
          <p:spPr>
            <a:xfrm>
              <a:off x="9670248" y="81201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8" name="object 8138"/>
            <p:cNvSpPr/>
            <p:nvPr/>
          </p:nvSpPr>
          <p:spPr>
            <a:xfrm>
              <a:off x="9670248" y="806761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9" name="object 8139"/>
            <p:cNvSpPr/>
            <p:nvPr/>
          </p:nvSpPr>
          <p:spPr>
            <a:xfrm>
              <a:off x="9670248" y="80151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0" name="object 8140"/>
            <p:cNvSpPr/>
            <p:nvPr/>
          </p:nvSpPr>
          <p:spPr>
            <a:xfrm>
              <a:off x="9670248" y="796262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1" name="object 8141"/>
            <p:cNvSpPr/>
            <p:nvPr/>
          </p:nvSpPr>
          <p:spPr>
            <a:xfrm>
              <a:off x="9670248" y="791013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2" name="object 8142"/>
            <p:cNvSpPr/>
            <p:nvPr/>
          </p:nvSpPr>
          <p:spPr>
            <a:xfrm>
              <a:off x="9694744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3" name="object 8143"/>
            <p:cNvSpPr/>
            <p:nvPr/>
          </p:nvSpPr>
          <p:spPr>
            <a:xfrm>
              <a:off x="9694744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4" name="object 8144"/>
            <p:cNvSpPr/>
            <p:nvPr/>
          </p:nvSpPr>
          <p:spPr>
            <a:xfrm>
              <a:off x="9694744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5" name="object 8145"/>
            <p:cNvSpPr/>
            <p:nvPr/>
          </p:nvSpPr>
          <p:spPr>
            <a:xfrm>
              <a:off x="9694744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6" name="object 8146"/>
            <p:cNvSpPr/>
            <p:nvPr/>
          </p:nvSpPr>
          <p:spPr>
            <a:xfrm>
              <a:off x="9694744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7" name="object 8147"/>
            <p:cNvSpPr/>
            <p:nvPr/>
          </p:nvSpPr>
          <p:spPr>
            <a:xfrm>
              <a:off x="9694744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8" name="object 8148"/>
            <p:cNvSpPr/>
            <p:nvPr/>
          </p:nvSpPr>
          <p:spPr>
            <a:xfrm>
              <a:off x="9694744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9" name="object 8149"/>
            <p:cNvSpPr/>
            <p:nvPr/>
          </p:nvSpPr>
          <p:spPr>
            <a:xfrm>
              <a:off x="9694744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0" name="object 8150"/>
            <p:cNvSpPr/>
            <p:nvPr/>
          </p:nvSpPr>
          <p:spPr>
            <a:xfrm>
              <a:off x="9694744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1" name="object 8151"/>
            <p:cNvSpPr/>
            <p:nvPr/>
          </p:nvSpPr>
          <p:spPr>
            <a:xfrm>
              <a:off x="9694744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2" name="object 8152"/>
            <p:cNvSpPr/>
            <p:nvPr/>
          </p:nvSpPr>
          <p:spPr>
            <a:xfrm>
              <a:off x="9694744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3" name="object 8153"/>
            <p:cNvSpPr/>
            <p:nvPr/>
          </p:nvSpPr>
          <p:spPr>
            <a:xfrm>
              <a:off x="9694744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4" name="object 8154"/>
            <p:cNvSpPr/>
            <p:nvPr/>
          </p:nvSpPr>
          <p:spPr>
            <a:xfrm>
              <a:off x="9722741" y="7871635"/>
              <a:ext cx="0" cy="633730"/>
            </a:xfrm>
            <a:custGeom>
              <a:avLst/>
              <a:gdLst/>
              <a:ahLst/>
              <a:cxnLst/>
              <a:rect l="l" t="t" r="r" b="b"/>
              <a:pathLst>
                <a:path h="633729">
                  <a:moveTo>
                    <a:pt x="0" y="0"/>
                  </a:moveTo>
                  <a:lnTo>
                    <a:pt x="0" y="63340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5" name="object 8155"/>
            <p:cNvSpPr/>
            <p:nvPr/>
          </p:nvSpPr>
          <p:spPr>
            <a:xfrm>
              <a:off x="9747237" y="846304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6" name="object 8156"/>
            <p:cNvSpPr/>
            <p:nvPr/>
          </p:nvSpPr>
          <p:spPr>
            <a:xfrm>
              <a:off x="9747237" y="8410554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7" name="object 8157"/>
            <p:cNvSpPr/>
            <p:nvPr/>
          </p:nvSpPr>
          <p:spPr>
            <a:xfrm>
              <a:off x="9747237" y="835806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8" name="object 8158"/>
            <p:cNvSpPr/>
            <p:nvPr/>
          </p:nvSpPr>
          <p:spPr>
            <a:xfrm>
              <a:off x="9747237" y="830557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9" name="object 8159"/>
            <p:cNvSpPr/>
            <p:nvPr/>
          </p:nvSpPr>
          <p:spPr>
            <a:xfrm>
              <a:off x="9747237" y="825307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0" name="object 8160"/>
            <p:cNvSpPr/>
            <p:nvPr/>
          </p:nvSpPr>
          <p:spPr>
            <a:xfrm>
              <a:off x="9747237" y="820058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1" name="object 8161"/>
            <p:cNvSpPr/>
            <p:nvPr/>
          </p:nvSpPr>
          <p:spPr>
            <a:xfrm>
              <a:off x="9747237" y="814809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2" name="object 8162"/>
            <p:cNvSpPr/>
            <p:nvPr/>
          </p:nvSpPr>
          <p:spPr>
            <a:xfrm>
              <a:off x="9747237" y="8095600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3" name="object 8163"/>
            <p:cNvSpPr/>
            <p:nvPr/>
          </p:nvSpPr>
          <p:spPr>
            <a:xfrm>
              <a:off x="9747237" y="804310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4" name="object 8164"/>
            <p:cNvSpPr/>
            <p:nvPr/>
          </p:nvSpPr>
          <p:spPr>
            <a:xfrm>
              <a:off x="9747237" y="799061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5" name="object 8165"/>
            <p:cNvSpPr/>
            <p:nvPr/>
          </p:nvSpPr>
          <p:spPr>
            <a:xfrm>
              <a:off x="9747237" y="7938122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6" name="object 8166"/>
            <p:cNvSpPr/>
            <p:nvPr/>
          </p:nvSpPr>
          <p:spPr>
            <a:xfrm>
              <a:off x="9747237" y="788562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7" name="object 8167"/>
            <p:cNvSpPr/>
            <p:nvPr/>
          </p:nvSpPr>
          <p:spPr>
            <a:xfrm>
              <a:off x="9775233" y="7780643"/>
              <a:ext cx="77470" cy="728345"/>
            </a:xfrm>
            <a:custGeom>
              <a:avLst/>
              <a:gdLst/>
              <a:ahLst/>
              <a:cxnLst/>
              <a:rect l="l" t="t" r="r" b="b"/>
              <a:pathLst>
                <a:path w="77470" h="728345">
                  <a:moveTo>
                    <a:pt x="0" y="80488"/>
                  </a:moveTo>
                  <a:lnTo>
                    <a:pt x="0" y="724400"/>
                  </a:lnTo>
                </a:path>
                <a:path w="77470" h="728345">
                  <a:moveTo>
                    <a:pt x="24497" y="52492"/>
                  </a:moveTo>
                  <a:lnTo>
                    <a:pt x="24497" y="706902"/>
                  </a:lnTo>
                </a:path>
                <a:path w="77470" h="728345">
                  <a:moveTo>
                    <a:pt x="52492" y="24504"/>
                  </a:moveTo>
                  <a:lnTo>
                    <a:pt x="52492" y="727899"/>
                  </a:lnTo>
                </a:path>
                <a:path w="77470" h="728345">
                  <a:moveTo>
                    <a:pt x="76989" y="0"/>
                  </a:moveTo>
                  <a:lnTo>
                    <a:pt x="76989" y="70690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8" name="object 8168"/>
            <p:cNvSpPr/>
            <p:nvPr/>
          </p:nvSpPr>
          <p:spPr>
            <a:xfrm>
              <a:off x="9852223" y="7742147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9" name="object 8169"/>
            <p:cNvSpPr/>
            <p:nvPr/>
          </p:nvSpPr>
          <p:spPr>
            <a:xfrm>
              <a:off x="9880219" y="8487549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0" name="object 8170"/>
            <p:cNvSpPr/>
            <p:nvPr/>
          </p:nvSpPr>
          <p:spPr>
            <a:xfrm>
              <a:off x="9880219" y="7675659"/>
              <a:ext cx="210185" cy="840105"/>
            </a:xfrm>
            <a:custGeom>
              <a:avLst/>
              <a:gdLst/>
              <a:ahLst/>
              <a:cxnLst/>
              <a:rect l="l" t="t" r="r" b="b"/>
              <a:pathLst>
                <a:path w="210184" h="840104">
                  <a:moveTo>
                    <a:pt x="0" y="27995"/>
                  </a:moveTo>
                  <a:lnTo>
                    <a:pt x="0" y="787391"/>
                  </a:lnTo>
                </a:path>
                <a:path w="210184" h="840104">
                  <a:moveTo>
                    <a:pt x="24497" y="0"/>
                  </a:moveTo>
                  <a:lnTo>
                    <a:pt x="24497" y="811886"/>
                  </a:lnTo>
                </a:path>
                <a:path w="210184" h="840104">
                  <a:moveTo>
                    <a:pt x="52491" y="24503"/>
                  </a:moveTo>
                  <a:lnTo>
                    <a:pt x="52491" y="832883"/>
                  </a:lnTo>
                </a:path>
                <a:path w="210184" h="840104">
                  <a:moveTo>
                    <a:pt x="76988" y="0"/>
                  </a:moveTo>
                  <a:lnTo>
                    <a:pt x="76988" y="811886"/>
                  </a:lnTo>
                </a:path>
                <a:path w="210184" h="840104">
                  <a:moveTo>
                    <a:pt x="104985" y="24503"/>
                  </a:moveTo>
                  <a:lnTo>
                    <a:pt x="104985" y="836383"/>
                  </a:lnTo>
                </a:path>
                <a:path w="210184" h="840104">
                  <a:moveTo>
                    <a:pt x="129481" y="0"/>
                  </a:moveTo>
                  <a:lnTo>
                    <a:pt x="129481" y="811886"/>
                  </a:lnTo>
                </a:path>
                <a:path w="210184" h="840104">
                  <a:moveTo>
                    <a:pt x="157477" y="24503"/>
                  </a:moveTo>
                  <a:lnTo>
                    <a:pt x="157477" y="836383"/>
                  </a:lnTo>
                </a:path>
                <a:path w="210184" h="840104">
                  <a:moveTo>
                    <a:pt x="181973" y="0"/>
                  </a:moveTo>
                  <a:lnTo>
                    <a:pt x="181973" y="811886"/>
                  </a:lnTo>
                </a:path>
                <a:path w="210184" h="840104">
                  <a:moveTo>
                    <a:pt x="209970" y="24503"/>
                  </a:moveTo>
                  <a:lnTo>
                    <a:pt x="209970" y="83988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1" name="object 8171"/>
            <p:cNvSpPr/>
            <p:nvPr/>
          </p:nvSpPr>
          <p:spPr>
            <a:xfrm>
              <a:off x="10112932" y="8513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2" name="object 8172"/>
            <p:cNvSpPr/>
            <p:nvPr/>
          </p:nvSpPr>
          <p:spPr>
            <a:xfrm>
              <a:off x="10114685" y="7675659"/>
              <a:ext cx="1603375" cy="892810"/>
            </a:xfrm>
            <a:custGeom>
              <a:avLst/>
              <a:gdLst/>
              <a:ahLst/>
              <a:cxnLst/>
              <a:rect l="l" t="t" r="r" b="b"/>
              <a:pathLst>
                <a:path w="1603375" h="892809">
                  <a:moveTo>
                    <a:pt x="0" y="0"/>
                  </a:moveTo>
                  <a:lnTo>
                    <a:pt x="0" y="811886"/>
                  </a:lnTo>
                </a:path>
                <a:path w="1603375" h="892809">
                  <a:moveTo>
                    <a:pt x="27997" y="24503"/>
                  </a:moveTo>
                  <a:lnTo>
                    <a:pt x="27997" y="839882"/>
                  </a:lnTo>
                </a:path>
                <a:path w="1603375" h="892809">
                  <a:moveTo>
                    <a:pt x="52492" y="0"/>
                  </a:moveTo>
                  <a:lnTo>
                    <a:pt x="52492" y="843382"/>
                  </a:lnTo>
                </a:path>
                <a:path w="1603375" h="892809">
                  <a:moveTo>
                    <a:pt x="80488" y="24503"/>
                  </a:moveTo>
                  <a:lnTo>
                    <a:pt x="80488" y="839882"/>
                  </a:lnTo>
                </a:path>
                <a:path w="1603375" h="892809">
                  <a:moveTo>
                    <a:pt x="104985" y="0"/>
                  </a:moveTo>
                  <a:lnTo>
                    <a:pt x="104985" y="843382"/>
                  </a:lnTo>
                </a:path>
                <a:path w="1603375" h="892809">
                  <a:moveTo>
                    <a:pt x="132981" y="24503"/>
                  </a:moveTo>
                  <a:lnTo>
                    <a:pt x="132981" y="839882"/>
                  </a:lnTo>
                </a:path>
                <a:path w="1603375" h="892809">
                  <a:moveTo>
                    <a:pt x="157478" y="0"/>
                  </a:moveTo>
                  <a:lnTo>
                    <a:pt x="157478" y="846881"/>
                  </a:lnTo>
                </a:path>
                <a:path w="1603375" h="892809">
                  <a:moveTo>
                    <a:pt x="185474" y="24503"/>
                  </a:moveTo>
                  <a:lnTo>
                    <a:pt x="185474" y="839882"/>
                  </a:lnTo>
                </a:path>
                <a:path w="1603375" h="892809">
                  <a:moveTo>
                    <a:pt x="209970" y="0"/>
                  </a:moveTo>
                  <a:lnTo>
                    <a:pt x="209970" y="846881"/>
                  </a:lnTo>
                </a:path>
                <a:path w="1603375" h="892809">
                  <a:moveTo>
                    <a:pt x="237966" y="24503"/>
                  </a:moveTo>
                  <a:lnTo>
                    <a:pt x="237966" y="839882"/>
                  </a:lnTo>
                </a:path>
                <a:path w="1603375" h="892809">
                  <a:moveTo>
                    <a:pt x="262463" y="0"/>
                  </a:moveTo>
                  <a:lnTo>
                    <a:pt x="262463" y="850381"/>
                  </a:lnTo>
                </a:path>
                <a:path w="1603375" h="892809">
                  <a:moveTo>
                    <a:pt x="290459" y="24503"/>
                  </a:moveTo>
                  <a:lnTo>
                    <a:pt x="290459" y="839882"/>
                  </a:lnTo>
                </a:path>
                <a:path w="1603375" h="892809">
                  <a:moveTo>
                    <a:pt x="314956" y="0"/>
                  </a:moveTo>
                  <a:lnTo>
                    <a:pt x="314956" y="850381"/>
                  </a:lnTo>
                </a:path>
                <a:path w="1603375" h="892809">
                  <a:moveTo>
                    <a:pt x="342952" y="24503"/>
                  </a:moveTo>
                  <a:lnTo>
                    <a:pt x="342952" y="839882"/>
                  </a:lnTo>
                </a:path>
                <a:path w="1603375" h="892809">
                  <a:moveTo>
                    <a:pt x="367447" y="0"/>
                  </a:moveTo>
                  <a:lnTo>
                    <a:pt x="367447" y="850381"/>
                  </a:lnTo>
                </a:path>
                <a:path w="1603375" h="892809">
                  <a:moveTo>
                    <a:pt x="395444" y="24503"/>
                  </a:moveTo>
                  <a:lnTo>
                    <a:pt x="395444" y="839882"/>
                  </a:lnTo>
                </a:path>
                <a:path w="1603375" h="892809">
                  <a:moveTo>
                    <a:pt x="419942" y="0"/>
                  </a:moveTo>
                  <a:lnTo>
                    <a:pt x="419942" y="853881"/>
                  </a:lnTo>
                </a:path>
                <a:path w="1603375" h="892809">
                  <a:moveTo>
                    <a:pt x="447936" y="24503"/>
                  </a:moveTo>
                  <a:lnTo>
                    <a:pt x="447936" y="839882"/>
                  </a:lnTo>
                </a:path>
                <a:path w="1603375" h="892809">
                  <a:moveTo>
                    <a:pt x="472433" y="0"/>
                  </a:moveTo>
                  <a:lnTo>
                    <a:pt x="472433" y="853881"/>
                  </a:lnTo>
                </a:path>
                <a:path w="1603375" h="892809">
                  <a:moveTo>
                    <a:pt x="500429" y="24503"/>
                  </a:moveTo>
                  <a:lnTo>
                    <a:pt x="500429" y="839882"/>
                  </a:lnTo>
                </a:path>
                <a:path w="1603375" h="892809">
                  <a:moveTo>
                    <a:pt x="524926" y="0"/>
                  </a:moveTo>
                  <a:lnTo>
                    <a:pt x="524926" y="857380"/>
                  </a:lnTo>
                </a:path>
                <a:path w="1603375" h="892809">
                  <a:moveTo>
                    <a:pt x="552922" y="24503"/>
                  </a:moveTo>
                  <a:lnTo>
                    <a:pt x="552922" y="839882"/>
                  </a:lnTo>
                </a:path>
                <a:path w="1603375" h="892809">
                  <a:moveTo>
                    <a:pt x="577418" y="0"/>
                  </a:moveTo>
                  <a:lnTo>
                    <a:pt x="577418" y="857380"/>
                  </a:lnTo>
                </a:path>
                <a:path w="1603375" h="892809">
                  <a:moveTo>
                    <a:pt x="605415" y="24503"/>
                  </a:moveTo>
                  <a:lnTo>
                    <a:pt x="605415" y="839882"/>
                  </a:lnTo>
                </a:path>
                <a:path w="1603375" h="892809">
                  <a:moveTo>
                    <a:pt x="629911" y="0"/>
                  </a:moveTo>
                  <a:lnTo>
                    <a:pt x="629911" y="860879"/>
                  </a:lnTo>
                </a:path>
                <a:path w="1603375" h="892809">
                  <a:moveTo>
                    <a:pt x="657908" y="24503"/>
                  </a:moveTo>
                  <a:lnTo>
                    <a:pt x="657908" y="839882"/>
                  </a:lnTo>
                </a:path>
                <a:path w="1603375" h="892809">
                  <a:moveTo>
                    <a:pt x="682404" y="0"/>
                  </a:moveTo>
                  <a:lnTo>
                    <a:pt x="682404" y="860879"/>
                  </a:lnTo>
                </a:path>
                <a:path w="1603375" h="892809">
                  <a:moveTo>
                    <a:pt x="710399" y="24503"/>
                  </a:moveTo>
                  <a:lnTo>
                    <a:pt x="710399" y="839882"/>
                  </a:lnTo>
                </a:path>
                <a:path w="1603375" h="892809">
                  <a:moveTo>
                    <a:pt x="734895" y="0"/>
                  </a:moveTo>
                  <a:lnTo>
                    <a:pt x="734895" y="864379"/>
                  </a:lnTo>
                </a:path>
                <a:path w="1603375" h="892809">
                  <a:moveTo>
                    <a:pt x="762891" y="24503"/>
                  </a:moveTo>
                  <a:lnTo>
                    <a:pt x="762891" y="839882"/>
                  </a:lnTo>
                </a:path>
                <a:path w="1603375" h="892809">
                  <a:moveTo>
                    <a:pt x="787389" y="0"/>
                  </a:moveTo>
                  <a:lnTo>
                    <a:pt x="787389" y="864379"/>
                  </a:lnTo>
                </a:path>
                <a:path w="1603375" h="892809">
                  <a:moveTo>
                    <a:pt x="815384" y="24503"/>
                  </a:moveTo>
                  <a:lnTo>
                    <a:pt x="815384" y="867878"/>
                  </a:lnTo>
                </a:path>
                <a:path w="1603375" h="892809">
                  <a:moveTo>
                    <a:pt x="839881" y="0"/>
                  </a:moveTo>
                  <a:lnTo>
                    <a:pt x="839881" y="864379"/>
                  </a:lnTo>
                </a:path>
                <a:path w="1603375" h="892809">
                  <a:moveTo>
                    <a:pt x="867877" y="24503"/>
                  </a:moveTo>
                  <a:lnTo>
                    <a:pt x="867877" y="867878"/>
                  </a:lnTo>
                </a:path>
                <a:path w="1603375" h="892809">
                  <a:moveTo>
                    <a:pt x="892374" y="0"/>
                  </a:moveTo>
                  <a:lnTo>
                    <a:pt x="892374" y="864379"/>
                  </a:lnTo>
                </a:path>
                <a:path w="1603375" h="892809">
                  <a:moveTo>
                    <a:pt x="920370" y="24503"/>
                  </a:moveTo>
                  <a:lnTo>
                    <a:pt x="920370" y="867878"/>
                  </a:lnTo>
                </a:path>
                <a:path w="1603375" h="892809">
                  <a:moveTo>
                    <a:pt x="944867" y="0"/>
                  </a:moveTo>
                  <a:lnTo>
                    <a:pt x="944867" y="864379"/>
                  </a:lnTo>
                </a:path>
                <a:path w="1603375" h="892809">
                  <a:moveTo>
                    <a:pt x="972863" y="24503"/>
                  </a:moveTo>
                  <a:lnTo>
                    <a:pt x="972863" y="871378"/>
                  </a:lnTo>
                </a:path>
                <a:path w="1603375" h="892809">
                  <a:moveTo>
                    <a:pt x="997358" y="0"/>
                  </a:moveTo>
                  <a:lnTo>
                    <a:pt x="997358" y="864379"/>
                  </a:lnTo>
                </a:path>
                <a:path w="1603375" h="892809">
                  <a:moveTo>
                    <a:pt x="1025354" y="24503"/>
                  </a:moveTo>
                  <a:lnTo>
                    <a:pt x="1025354" y="871378"/>
                  </a:lnTo>
                </a:path>
                <a:path w="1603375" h="892809">
                  <a:moveTo>
                    <a:pt x="1049851" y="0"/>
                  </a:moveTo>
                  <a:lnTo>
                    <a:pt x="1049851" y="864379"/>
                  </a:lnTo>
                </a:path>
                <a:path w="1603375" h="892809">
                  <a:moveTo>
                    <a:pt x="1077847" y="24503"/>
                  </a:moveTo>
                  <a:lnTo>
                    <a:pt x="1077847" y="874877"/>
                  </a:lnTo>
                </a:path>
                <a:path w="1603375" h="892809">
                  <a:moveTo>
                    <a:pt x="1102344" y="0"/>
                  </a:moveTo>
                  <a:lnTo>
                    <a:pt x="1102344" y="864379"/>
                  </a:lnTo>
                </a:path>
                <a:path w="1603375" h="892809">
                  <a:moveTo>
                    <a:pt x="1130340" y="24503"/>
                  </a:moveTo>
                  <a:lnTo>
                    <a:pt x="1130340" y="874877"/>
                  </a:lnTo>
                </a:path>
                <a:path w="1603375" h="892809">
                  <a:moveTo>
                    <a:pt x="1154837" y="0"/>
                  </a:moveTo>
                  <a:lnTo>
                    <a:pt x="1154837" y="864379"/>
                  </a:lnTo>
                </a:path>
                <a:path w="1603375" h="892809">
                  <a:moveTo>
                    <a:pt x="1182833" y="24503"/>
                  </a:moveTo>
                  <a:lnTo>
                    <a:pt x="1182833" y="878377"/>
                  </a:lnTo>
                </a:path>
                <a:path w="1603375" h="892809">
                  <a:moveTo>
                    <a:pt x="1207330" y="0"/>
                  </a:moveTo>
                  <a:lnTo>
                    <a:pt x="1207330" y="864379"/>
                  </a:lnTo>
                </a:path>
                <a:path w="1603375" h="892809">
                  <a:moveTo>
                    <a:pt x="1235326" y="24503"/>
                  </a:moveTo>
                  <a:lnTo>
                    <a:pt x="1235326" y="878377"/>
                  </a:lnTo>
                </a:path>
                <a:path w="1603375" h="892809">
                  <a:moveTo>
                    <a:pt x="1259822" y="0"/>
                  </a:moveTo>
                  <a:lnTo>
                    <a:pt x="1259822" y="864379"/>
                  </a:lnTo>
                </a:path>
                <a:path w="1603375" h="892809">
                  <a:moveTo>
                    <a:pt x="1287818" y="24503"/>
                  </a:moveTo>
                  <a:lnTo>
                    <a:pt x="1287818" y="881876"/>
                  </a:lnTo>
                </a:path>
                <a:path w="1603375" h="892809">
                  <a:moveTo>
                    <a:pt x="1312315" y="0"/>
                  </a:moveTo>
                  <a:lnTo>
                    <a:pt x="1312315" y="864379"/>
                  </a:lnTo>
                </a:path>
                <a:path w="1603375" h="892809">
                  <a:moveTo>
                    <a:pt x="1340311" y="24503"/>
                  </a:moveTo>
                  <a:lnTo>
                    <a:pt x="1340311" y="881876"/>
                  </a:lnTo>
                </a:path>
                <a:path w="1603375" h="892809">
                  <a:moveTo>
                    <a:pt x="1364806" y="0"/>
                  </a:moveTo>
                  <a:lnTo>
                    <a:pt x="1364806" y="864379"/>
                  </a:lnTo>
                </a:path>
                <a:path w="1603375" h="892809">
                  <a:moveTo>
                    <a:pt x="1392802" y="24503"/>
                  </a:moveTo>
                  <a:lnTo>
                    <a:pt x="1392802" y="885376"/>
                  </a:lnTo>
                </a:path>
                <a:path w="1603375" h="892809">
                  <a:moveTo>
                    <a:pt x="1417299" y="0"/>
                  </a:moveTo>
                  <a:lnTo>
                    <a:pt x="1417299" y="864379"/>
                  </a:lnTo>
                </a:path>
                <a:path w="1603375" h="892809">
                  <a:moveTo>
                    <a:pt x="1445295" y="24503"/>
                  </a:moveTo>
                  <a:lnTo>
                    <a:pt x="1445295" y="885376"/>
                  </a:lnTo>
                </a:path>
                <a:path w="1603375" h="892809">
                  <a:moveTo>
                    <a:pt x="1469792" y="0"/>
                  </a:moveTo>
                  <a:lnTo>
                    <a:pt x="1469792" y="864379"/>
                  </a:lnTo>
                </a:path>
                <a:path w="1603375" h="892809">
                  <a:moveTo>
                    <a:pt x="1497788" y="24503"/>
                  </a:moveTo>
                  <a:lnTo>
                    <a:pt x="1497788" y="888875"/>
                  </a:lnTo>
                </a:path>
                <a:path w="1603375" h="892809">
                  <a:moveTo>
                    <a:pt x="1522285" y="0"/>
                  </a:moveTo>
                  <a:lnTo>
                    <a:pt x="1522285" y="864379"/>
                  </a:lnTo>
                </a:path>
                <a:path w="1603375" h="892809">
                  <a:moveTo>
                    <a:pt x="1550280" y="24503"/>
                  </a:moveTo>
                  <a:lnTo>
                    <a:pt x="1550280" y="888875"/>
                  </a:lnTo>
                </a:path>
                <a:path w="1603375" h="892809">
                  <a:moveTo>
                    <a:pt x="1574778" y="0"/>
                  </a:moveTo>
                  <a:lnTo>
                    <a:pt x="1574778" y="864379"/>
                  </a:lnTo>
                </a:path>
                <a:path w="1603375" h="892809">
                  <a:moveTo>
                    <a:pt x="1602774" y="24503"/>
                  </a:moveTo>
                  <a:lnTo>
                    <a:pt x="1602774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3" name="object 8173"/>
            <p:cNvSpPr/>
            <p:nvPr/>
          </p:nvSpPr>
          <p:spPr>
            <a:xfrm>
              <a:off x="11740202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4" name="object 8174"/>
            <p:cNvSpPr/>
            <p:nvPr/>
          </p:nvSpPr>
          <p:spPr>
            <a:xfrm>
              <a:off x="11741954" y="7675659"/>
              <a:ext cx="28575" cy="892810"/>
            </a:xfrm>
            <a:custGeom>
              <a:avLst/>
              <a:gdLst/>
              <a:ahLst/>
              <a:cxnLst/>
              <a:rect l="l" t="t" r="r" b="b"/>
              <a:pathLst>
                <a:path w="28575" h="892809">
                  <a:moveTo>
                    <a:pt x="0" y="0"/>
                  </a:moveTo>
                  <a:lnTo>
                    <a:pt x="0" y="864379"/>
                  </a:lnTo>
                </a:path>
                <a:path w="28575" h="892809">
                  <a:moveTo>
                    <a:pt x="27995" y="24503"/>
                  </a:moveTo>
                  <a:lnTo>
                    <a:pt x="27995" y="89237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5" name="object 8175"/>
            <p:cNvSpPr/>
            <p:nvPr/>
          </p:nvSpPr>
          <p:spPr>
            <a:xfrm>
              <a:off x="11792695" y="85662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6" name="object 8176"/>
            <p:cNvSpPr/>
            <p:nvPr/>
          </p:nvSpPr>
          <p:spPr>
            <a:xfrm>
              <a:off x="11794447" y="7675659"/>
              <a:ext cx="735330" cy="916940"/>
            </a:xfrm>
            <a:custGeom>
              <a:avLst/>
              <a:gdLst/>
              <a:ahLst/>
              <a:cxnLst/>
              <a:rect l="l" t="t" r="r" b="b"/>
              <a:pathLst>
                <a:path w="735329" h="916940">
                  <a:moveTo>
                    <a:pt x="0" y="0"/>
                  </a:moveTo>
                  <a:lnTo>
                    <a:pt x="0" y="864379"/>
                  </a:lnTo>
                </a:path>
                <a:path w="735329" h="916940">
                  <a:moveTo>
                    <a:pt x="27995" y="24503"/>
                  </a:moveTo>
                  <a:lnTo>
                    <a:pt x="27995" y="892375"/>
                  </a:lnTo>
                </a:path>
                <a:path w="735329" h="916940">
                  <a:moveTo>
                    <a:pt x="52492" y="0"/>
                  </a:moveTo>
                  <a:lnTo>
                    <a:pt x="52492" y="895874"/>
                  </a:lnTo>
                </a:path>
                <a:path w="735329" h="916940">
                  <a:moveTo>
                    <a:pt x="80488" y="24503"/>
                  </a:moveTo>
                  <a:lnTo>
                    <a:pt x="80488" y="892375"/>
                  </a:lnTo>
                </a:path>
                <a:path w="735329" h="916940">
                  <a:moveTo>
                    <a:pt x="104984" y="0"/>
                  </a:moveTo>
                  <a:lnTo>
                    <a:pt x="104984" y="895874"/>
                  </a:lnTo>
                </a:path>
                <a:path w="735329" h="916940">
                  <a:moveTo>
                    <a:pt x="132980" y="24503"/>
                  </a:moveTo>
                  <a:lnTo>
                    <a:pt x="132980" y="892375"/>
                  </a:lnTo>
                </a:path>
                <a:path w="735329" h="916940">
                  <a:moveTo>
                    <a:pt x="157478" y="0"/>
                  </a:moveTo>
                  <a:lnTo>
                    <a:pt x="157478" y="899374"/>
                  </a:lnTo>
                </a:path>
                <a:path w="735329" h="916940">
                  <a:moveTo>
                    <a:pt x="185473" y="24503"/>
                  </a:moveTo>
                  <a:lnTo>
                    <a:pt x="185473" y="892375"/>
                  </a:lnTo>
                </a:path>
                <a:path w="735329" h="916940">
                  <a:moveTo>
                    <a:pt x="209970" y="0"/>
                  </a:moveTo>
                  <a:lnTo>
                    <a:pt x="209970" y="899374"/>
                  </a:lnTo>
                </a:path>
                <a:path w="735329" h="916940">
                  <a:moveTo>
                    <a:pt x="237966" y="24503"/>
                  </a:moveTo>
                  <a:lnTo>
                    <a:pt x="237966" y="892375"/>
                  </a:lnTo>
                </a:path>
                <a:path w="735329" h="916940">
                  <a:moveTo>
                    <a:pt x="262462" y="0"/>
                  </a:moveTo>
                  <a:lnTo>
                    <a:pt x="262462" y="902874"/>
                  </a:lnTo>
                </a:path>
                <a:path w="735329" h="916940">
                  <a:moveTo>
                    <a:pt x="290459" y="24503"/>
                  </a:moveTo>
                  <a:lnTo>
                    <a:pt x="290459" y="892375"/>
                  </a:lnTo>
                </a:path>
                <a:path w="735329" h="916940">
                  <a:moveTo>
                    <a:pt x="314954" y="0"/>
                  </a:moveTo>
                  <a:lnTo>
                    <a:pt x="314954" y="902874"/>
                  </a:lnTo>
                </a:path>
                <a:path w="735329" h="916940">
                  <a:moveTo>
                    <a:pt x="342950" y="24503"/>
                  </a:moveTo>
                  <a:lnTo>
                    <a:pt x="342950" y="892375"/>
                  </a:lnTo>
                </a:path>
                <a:path w="735329" h="916940">
                  <a:moveTo>
                    <a:pt x="367447" y="0"/>
                  </a:moveTo>
                  <a:lnTo>
                    <a:pt x="367447" y="906373"/>
                  </a:lnTo>
                </a:path>
                <a:path w="735329" h="916940">
                  <a:moveTo>
                    <a:pt x="395443" y="24503"/>
                  </a:moveTo>
                  <a:lnTo>
                    <a:pt x="395443" y="892375"/>
                  </a:lnTo>
                </a:path>
                <a:path w="735329" h="916940">
                  <a:moveTo>
                    <a:pt x="419940" y="0"/>
                  </a:moveTo>
                  <a:lnTo>
                    <a:pt x="419940" y="906373"/>
                  </a:lnTo>
                </a:path>
                <a:path w="735329" h="916940">
                  <a:moveTo>
                    <a:pt x="447936" y="24503"/>
                  </a:moveTo>
                  <a:lnTo>
                    <a:pt x="447936" y="892375"/>
                  </a:lnTo>
                </a:path>
                <a:path w="735329" h="916940">
                  <a:moveTo>
                    <a:pt x="472433" y="0"/>
                  </a:moveTo>
                  <a:lnTo>
                    <a:pt x="472433" y="909873"/>
                  </a:lnTo>
                </a:path>
                <a:path w="735329" h="916940">
                  <a:moveTo>
                    <a:pt x="500428" y="24503"/>
                  </a:moveTo>
                  <a:lnTo>
                    <a:pt x="500428" y="892375"/>
                  </a:lnTo>
                </a:path>
                <a:path w="735329" h="916940">
                  <a:moveTo>
                    <a:pt x="524925" y="0"/>
                  </a:moveTo>
                  <a:lnTo>
                    <a:pt x="524925" y="909873"/>
                  </a:lnTo>
                </a:path>
                <a:path w="735329" h="916940">
                  <a:moveTo>
                    <a:pt x="552922" y="24503"/>
                  </a:moveTo>
                  <a:lnTo>
                    <a:pt x="552922" y="892375"/>
                  </a:lnTo>
                </a:path>
                <a:path w="735329" h="916940">
                  <a:moveTo>
                    <a:pt x="577418" y="0"/>
                  </a:moveTo>
                  <a:lnTo>
                    <a:pt x="577418" y="913372"/>
                  </a:lnTo>
                </a:path>
                <a:path w="735329" h="916940">
                  <a:moveTo>
                    <a:pt x="605414" y="24503"/>
                  </a:moveTo>
                  <a:lnTo>
                    <a:pt x="605414" y="892375"/>
                  </a:lnTo>
                </a:path>
                <a:path w="735329" h="916940">
                  <a:moveTo>
                    <a:pt x="629911" y="0"/>
                  </a:moveTo>
                  <a:lnTo>
                    <a:pt x="629911" y="913372"/>
                  </a:lnTo>
                </a:path>
                <a:path w="735329" h="916940">
                  <a:moveTo>
                    <a:pt x="657906" y="24503"/>
                  </a:moveTo>
                  <a:lnTo>
                    <a:pt x="657906" y="892375"/>
                  </a:lnTo>
                </a:path>
                <a:path w="735329" h="916940">
                  <a:moveTo>
                    <a:pt x="682404" y="0"/>
                  </a:moveTo>
                  <a:lnTo>
                    <a:pt x="682404" y="916872"/>
                  </a:lnTo>
                </a:path>
                <a:path w="735329" h="916940">
                  <a:moveTo>
                    <a:pt x="710399" y="24503"/>
                  </a:moveTo>
                  <a:lnTo>
                    <a:pt x="710399" y="892375"/>
                  </a:lnTo>
                </a:path>
                <a:path w="735329" h="916940">
                  <a:moveTo>
                    <a:pt x="734895" y="0"/>
                  </a:moveTo>
                  <a:lnTo>
                    <a:pt x="734895" y="91687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7" name="object 8177"/>
            <p:cNvSpPr/>
            <p:nvPr/>
          </p:nvSpPr>
          <p:spPr>
            <a:xfrm>
              <a:off x="12555586" y="859077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8" name="object 8178"/>
            <p:cNvSpPr/>
            <p:nvPr/>
          </p:nvSpPr>
          <p:spPr>
            <a:xfrm>
              <a:off x="12557339" y="7675659"/>
              <a:ext cx="444500" cy="930910"/>
            </a:xfrm>
            <a:custGeom>
              <a:avLst/>
              <a:gdLst/>
              <a:ahLst/>
              <a:cxnLst/>
              <a:rect l="l" t="t" r="r" b="b"/>
              <a:pathLst>
                <a:path w="444500" h="930909">
                  <a:moveTo>
                    <a:pt x="0" y="24503"/>
                  </a:moveTo>
                  <a:lnTo>
                    <a:pt x="0" y="892375"/>
                  </a:lnTo>
                </a:path>
                <a:path w="444500" h="930909">
                  <a:moveTo>
                    <a:pt x="24495" y="0"/>
                  </a:moveTo>
                  <a:lnTo>
                    <a:pt x="24495" y="916872"/>
                  </a:lnTo>
                </a:path>
                <a:path w="444500" h="930909">
                  <a:moveTo>
                    <a:pt x="52492" y="24503"/>
                  </a:moveTo>
                  <a:lnTo>
                    <a:pt x="52492" y="920371"/>
                  </a:lnTo>
                </a:path>
                <a:path w="444500" h="930909">
                  <a:moveTo>
                    <a:pt x="76989" y="0"/>
                  </a:moveTo>
                  <a:lnTo>
                    <a:pt x="76989" y="916872"/>
                  </a:lnTo>
                </a:path>
                <a:path w="444500" h="930909">
                  <a:moveTo>
                    <a:pt x="104984" y="24503"/>
                  </a:moveTo>
                  <a:lnTo>
                    <a:pt x="104984" y="920371"/>
                  </a:lnTo>
                </a:path>
                <a:path w="444500" h="930909">
                  <a:moveTo>
                    <a:pt x="129481" y="0"/>
                  </a:moveTo>
                  <a:lnTo>
                    <a:pt x="129481" y="916872"/>
                  </a:lnTo>
                </a:path>
                <a:path w="444500" h="930909">
                  <a:moveTo>
                    <a:pt x="157477" y="24503"/>
                  </a:moveTo>
                  <a:lnTo>
                    <a:pt x="157477" y="923871"/>
                  </a:lnTo>
                </a:path>
                <a:path w="444500" h="930909">
                  <a:moveTo>
                    <a:pt x="181974" y="0"/>
                  </a:moveTo>
                  <a:lnTo>
                    <a:pt x="181974" y="916872"/>
                  </a:lnTo>
                </a:path>
                <a:path w="444500" h="930909">
                  <a:moveTo>
                    <a:pt x="209970" y="24503"/>
                  </a:moveTo>
                  <a:lnTo>
                    <a:pt x="209970" y="923871"/>
                  </a:lnTo>
                </a:path>
                <a:path w="444500" h="930909">
                  <a:moveTo>
                    <a:pt x="234467" y="0"/>
                  </a:moveTo>
                  <a:lnTo>
                    <a:pt x="234467" y="916872"/>
                  </a:lnTo>
                </a:path>
                <a:path w="444500" h="930909">
                  <a:moveTo>
                    <a:pt x="262462" y="24503"/>
                  </a:moveTo>
                  <a:lnTo>
                    <a:pt x="262462" y="927370"/>
                  </a:lnTo>
                </a:path>
                <a:path w="444500" h="930909">
                  <a:moveTo>
                    <a:pt x="286960" y="0"/>
                  </a:moveTo>
                  <a:lnTo>
                    <a:pt x="286960" y="916872"/>
                  </a:lnTo>
                </a:path>
                <a:path w="444500" h="930909">
                  <a:moveTo>
                    <a:pt x="314957" y="24503"/>
                  </a:moveTo>
                  <a:lnTo>
                    <a:pt x="314957" y="927370"/>
                  </a:lnTo>
                </a:path>
                <a:path w="444500" h="930909">
                  <a:moveTo>
                    <a:pt x="339453" y="0"/>
                  </a:moveTo>
                  <a:lnTo>
                    <a:pt x="339453" y="916872"/>
                  </a:lnTo>
                </a:path>
                <a:path w="444500" h="930909">
                  <a:moveTo>
                    <a:pt x="367447" y="24503"/>
                  </a:moveTo>
                  <a:lnTo>
                    <a:pt x="367447" y="930870"/>
                  </a:lnTo>
                </a:path>
                <a:path w="444500" h="930909">
                  <a:moveTo>
                    <a:pt x="391944" y="0"/>
                  </a:moveTo>
                  <a:lnTo>
                    <a:pt x="391944" y="916872"/>
                  </a:lnTo>
                </a:path>
                <a:path w="444500" h="930909">
                  <a:moveTo>
                    <a:pt x="419940" y="24503"/>
                  </a:moveTo>
                  <a:lnTo>
                    <a:pt x="419940" y="930870"/>
                  </a:lnTo>
                </a:path>
                <a:path w="444500" h="930909">
                  <a:moveTo>
                    <a:pt x="444437" y="0"/>
                  </a:moveTo>
                  <a:lnTo>
                    <a:pt x="444437" y="916872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9" name="object 8179"/>
            <p:cNvSpPr/>
            <p:nvPr/>
          </p:nvSpPr>
          <p:spPr>
            <a:xfrm>
              <a:off x="13029773" y="7675659"/>
              <a:ext cx="314960" cy="941705"/>
            </a:xfrm>
            <a:custGeom>
              <a:avLst/>
              <a:gdLst/>
              <a:ahLst/>
              <a:cxnLst/>
              <a:rect l="l" t="t" r="r" b="b"/>
              <a:pathLst>
                <a:path w="314959" h="941704">
                  <a:moveTo>
                    <a:pt x="0" y="24503"/>
                  </a:moveTo>
                  <a:lnTo>
                    <a:pt x="0" y="934369"/>
                  </a:lnTo>
                </a:path>
                <a:path w="314959" h="941704">
                  <a:moveTo>
                    <a:pt x="24494" y="0"/>
                  </a:moveTo>
                  <a:lnTo>
                    <a:pt x="24494" y="916872"/>
                  </a:lnTo>
                </a:path>
                <a:path w="314959" h="941704">
                  <a:moveTo>
                    <a:pt x="52491" y="24503"/>
                  </a:moveTo>
                  <a:lnTo>
                    <a:pt x="52491" y="934369"/>
                  </a:lnTo>
                </a:path>
                <a:path w="314959" h="941704">
                  <a:moveTo>
                    <a:pt x="76987" y="0"/>
                  </a:moveTo>
                  <a:lnTo>
                    <a:pt x="76987" y="916872"/>
                  </a:lnTo>
                </a:path>
                <a:path w="314959" h="941704">
                  <a:moveTo>
                    <a:pt x="104984" y="24503"/>
                  </a:moveTo>
                  <a:lnTo>
                    <a:pt x="104984" y="937868"/>
                  </a:lnTo>
                </a:path>
                <a:path w="314959" h="941704">
                  <a:moveTo>
                    <a:pt x="129482" y="0"/>
                  </a:moveTo>
                  <a:lnTo>
                    <a:pt x="129482" y="916872"/>
                  </a:lnTo>
                </a:path>
                <a:path w="314959" h="941704">
                  <a:moveTo>
                    <a:pt x="157477" y="24503"/>
                  </a:moveTo>
                  <a:lnTo>
                    <a:pt x="157477" y="937868"/>
                  </a:lnTo>
                </a:path>
                <a:path w="314959" h="941704">
                  <a:moveTo>
                    <a:pt x="181973" y="0"/>
                  </a:moveTo>
                  <a:lnTo>
                    <a:pt x="181973" y="916872"/>
                  </a:lnTo>
                </a:path>
                <a:path w="314959" h="941704">
                  <a:moveTo>
                    <a:pt x="209969" y="24503"/>
                  </a:moveTo>
                  <a:lnTo>
                    <a:pt x="209969" y="941368"/>
                  </a:lnTo>
                </a:path>
                <a:path w="314959" h="941704">
                  <a:moveTo>
                    <a:pt x="234466" y="0"/>
                  </a:moveTo>
                  <a:lnTo>
                    <a:pt x="234466" y="916872"/>
                  </a:lnTo>
                </a:path>
                <a:path w="314959" h="941704">
                  <a:moveTo>
                    <a:pt x="262463" y="24503"/>
                  </a:moveTo>
                  <a:lnTo>
                    <a:pt x="262463" y="941368"/>
                  </a:lnTo>
                </a:path>
                <a:path w="314959" h="941704">
                  <a:moveTo>
                    <a:pt x="286957" y="0"/>
                  </a:moveTo>
                  <a:lnTo>
                    <a:pt x="286957" y="916872"/>
                  </a:lnTo>
                </a:path>
                <a:path w="314959" h="941704">
                  <a:moveTo>
                    <a:pt x="314954" y="24503"/>
                  </a:moveTo>
                  <a:lnTo>
                    <a:pt x="314954" y="94136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0" name="object 8180"/>
            <p:cNvSpPr/>
            <p:nvPr/>
          </p:nvSpPr>
          <p:spPr>
            <a:xfrm>
              <a:off x="13367471" y="861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1" name="object 8181"/>
            <p:cNvSpPr/>
            <p:nvPr/>
          </p:nvSpPr>
          <p:spPr>
            <a:xfrm>
              <a:off x="13369223" y="7675659"/>
              <a:ext cx="28575" cy="944880"/>
            </a:xfrm>
            <a:custGeom>
              <a:avLst/>
              <a:gdLst/>
              <a:ahLst/>
              <a:cxnLst/>
              <a:rect l="l" t="t" r="r" b="b"/>
              <a:pathLst>
                <a:path w="28575" h="944879">
                  <a:moveTo>
                    <a:pt x="0" y="0"/>
                  </a:moveTo>
                  <a:lnTo>
                    <a:pt x="0" y="916872"/>
                  </a:lnTo>
                </a:path>
                <a:path w="28575" h="944879">
                  <a:moveTo>
                    <a:pt x="27997" y="24503"/>
                  </a:moveTo>
                  <a:lnTo>
                    <a:pt x="27997" y="944868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2" name="object 8182"/>
            <p:cNvSpPr/>
            <p:nvPr/>
          </p:nvSpPr>
          <p:spPr>
            <a:xfrm>
              <a:off x="13419964" y="861877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3" name="object 8183"/>
            <p:cNvSpPr/>
            <p:nvPr/>
          </p:nvSpPr>
          <p:spPr>
            <a:xfrm>
              <a:off x="13421716" y="7595177"/>
              <a:ext cx="367665" cy="1039494"/>
            </a:xfrm>
            <a:custGeom>
              <a:avLst/>
              <a:gdLst/>
              <a:ahLst/>
              <a:cxnLst/>
              <a:rect l="l" t="t" r="r" b="b"/>
              <a:pathLst>
                <a:path w="367665" h="1039495">
                  <a:moveTo>
                    <a:pt x="0" y="80481"/>
                  </a:moveTo>
                  <a:lnTo>
                    <a:pt x="0" y="997353"/>
                  </a:lnTo>
                </a:path>
                <a:path w="367665" h="1039495">
                  <a:moveTo>
                    <a:pt x="27997" y="104984"/>
                  </a:moveTo>
                  <a:lnTo>
                    <a:pt x="27997" y="1025349"/>
                  </a:lnTo>
                </a:path>
                <a:path w="367665" h="1039495">
                  <a:moveTo>
                    <a:pt x="52492" y="80481"/>
                  </a:moveTo>
                  <a:lnTo>
                    <a:pt x="52492" y="1028848"/>
                  </a:lnTo>
                </a:path>
                <a:path w="367665" h="1039495">
                  <a:moveTo>
                    <a:pt x="80488" y="104984"/>
                  </a:moveTo>
                  <a:lnTo>
                    <a:pt x="80488" y="1025349"/>
                  </a:lnTo>
                </a:path>
                <a:path w="367665" h="1039495">
                  <a:moveTo>
                    <a:pt x="104985" y="80481"/>
                  </a:moveTo>
                  <a:lnTo>
                    <a:pt x="104985" y="1028848"/>
                  </a:lnTo>
                </a:path>
                <a:path w="367665" h="1039495">
                  <a:moveTo>
                    <a:pt x="132981" y="104984"/>
                  </a:moveTo>
                  <a:lnTo>
                    <a:pt x="132981" y="1025349"/>
                  </a:lnTo>
                </a:path>
                <a:path w="367665" h="1039495">
                  <a:moveTo>
                    <a:pt x="157478" y="80481"/>
                  </a:moveTo>
                  <a:lnTo>
                    <a:pt x="157478" y="1032348"/>
                  </a:lnTo>
                </a:path>
                <a:path w="367665" h="1039495">
                  <a:moveTo>
                    <a:pt x="185474" y="104984"/>
                  </a:moveTo>
                  <a:lnTo>
                    <a:pt x="185474" y="1025349"/>
                  </a:lnTo>
                </a:path>
                <a:path w="367665" h="1039495">
                  <a:moveTo>
                    <a:pt x="209970" y="80481"/>
                  </a:moveTo>
                  <a:lnTo>
                    <a:pt x="209970" y="1032348"/>
                  </a:lnTo>
                </a:path>
                <a:path w="367665" h="1039495">
                  <a:moveTo>
                    <a:pt x="237967" y="104984"/>
                  </a:moveTo>
                  <a:lnTo>
                    <a:pt x="237967" y="1025349"/>
                  </a:lnTo>
                </a:path>
                <a:path w="367665" h="1039495">
                  <a:moveTo>
                    <a:pt x="262463" y="80481"/>
                  </a:moveTo>
                  <a:lnTo>
                    <a:pt x="262463" y="1035847"/>
                  </a:lnTo>
                </a:path>
                <a:path w="367665" h="1039495">
                  <a:moveTo>
                    <a:pt x="290460" y="3492"/>
                  </a:moveTo>
                  <a:lnTo>
                    <a:pt x="290460" y="1025349"/>
                  </a:lnTo>
                </a:path>
                <a:path w="367665" h="1039495">
                  <a:moveTo>
                    <a:pt x="314956" y="27988"/>
                  </a:moveTo>
                  <a:lnTo>
                    <a:pt x="314956" y="1035847"/>
                  </a:lnTo>
                </a:path>
                <a:path w="367665" h="1039495">
                  <a:moveTo>
                    <a:pt x="342952" y="0"/>
                  </a:moveTo>
                  <a:lnTo>
                    <a:pt x="342952" y="1025349"/>
                  </a:lnTo>
                </a:path>
                <a:path w="367665" h="1039495">
                  <a:moveTo>
                    <a:pt x="367449" y="27988"/>
                  </a:moveTo>
                  <a:lnTo>
                    <a:pt x="367449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4" name="object 8184"/>
            <p:cNvSpPr/>
            <p:nvPr/>
          </p:nvSpPr>
          <p:spPr>
            <a:xfrm>
              <a:off x="13787413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5" name="object 8185"/>
            <p:cNvSpPr/>
            <p:nvPr/>
          </p:nvSpPr>
          <p:spPr>
            <a:xfrm>
              <a:off x="13817161" y="7595177"/>
              <a:ext cx="24765" cy="1039494"/>
            </a:xfrm>
            <a:custGeom>
              <a:avLst/>
              <a:gdLst/>
              <a:ahLst/>
              <a:cxnLst/>
              <a:rect l="l" t="t" r="r" b="b"/>
              <a:pathLst>
                <a:path w="24765" h="1039495">
                  <a:moveTo>
                    <a:pt x="0" y="0"/>
                  </a:moveTo>
                  <a:lnTo>
                    <a:pt x="0" y="1025349"/>
                  </a:lnTo>
                </a:path>
                <a:path w="24765" h="1039495">
                  <a:moveTo>
                    <a:pt x="24497" y="27988"/>
                  </a:moveTo>
                  <a:lnTo>
                    <a:pt x="24497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6" name="object 8186"/>
            <p:cNvSpPr/>
            <p:nvPr/>
          </p:nvSpPr>
          <p:spPr>
            <a:xfrm>
              <a:off x="13839906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7" name="object 8187"/>
            <p:cNvSpPr/>
            <p:nvPr/>
          </p:nvSpPr>
          <p:spPr>
            <a:xfrm>
              <a:off x="13869654" y="7595177"/>
              <a:ext cx="24765" cy="1039494"/>
            </a:xfrm>
            <a:custGeom>
              <a:avLst/>
              <a:gdLst/>
              <a:ahLst/>
              <a:cxnLst/>
              <a:rect l="l" t="t" r="r" b="b"/>
              <a:pathLst>
                <a:path w="24765" h="1039495">
                  <a:moveTo>
                    <a:pt x="0" y="0"/>
                  </a:moveTo>
                  <a:lnTo>
                    <a:pt x="0" y="1025349"/>
                  </a:lnTo>
                </a:path>
                <a:path w="24765" h="1039495">
                  <a:moveTo>
                    <a:pt x="24495" y="27988"/>
                  </a:moveTo>
                  <a:lnTo>
                    <a:pt x="24495" y="1039347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8" name="object 8188"/>
            <p:cNvSpPr/>
            <p:nvPr/>
          </p:nvSpPr>
          <p:spPr>
            <a:xfrm>
              <a:off x="13892397" y="75934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9" name="object 8189"/>
            <p:cNvSpPr/>
            <p:nvPr/>
          </p:nvSpPr>
          <p:spPr>
            <a:xfrm>
              <a:off x="13922147" y="7581177"/>
              <a:ext cx="234950" cy="1064260"/>
            </a:xfrm>
            <a:custGeom>
              <a:avLst/>
              <a:gdLst/>
              <a:ahLst/>
              <a:cxnLst/>
              <a:rect l="l" t="t" r="r" b="b"/>
              <a:pathLst>
                <a:path w="234950" h="1064259">
                  <a:moveTo>
                    <a:pt x="0" y="14000"/>
                  </a:moveTo>
                  <a:lnTo>
                    <a:pt x="0" y="1039350"/>
                  </a:lnTo>
                </a:path>
                <a:path w="234950" h="1064259">
                  <a:moveTo>
                    <a:pt x="24495" y="41988"/>
                  </a:moveTo>
                  <a:lnTo>
                    <a:pt x="24495" y="1056847"/>
                  </a:lnTo>
                </a:path>
                <a:path w="234950" h="1064259">
                  <a:moveTo>
                    <a:pt x="52492" y="14000"/>
                  </a:moveTo>
                  <a:lnTo>
                    <a:pt x="52492" y="1039350"/>
                  </a:lnTo>
                </a:path>
                <a:path w="234950" h="1064259">
                  <a:moveTo>
                    <a:pt x="76988" y="41988"/>
                  </a:moveTo>
                  <a:lnTo>
                    <a:pt x="76988" y="1056847"/>
                  </a:lnTo>
                </a:path>
                <a:path w="234950" h="1064259">
                  <a:moveTo>
                    <a:pt x="104983" y="14000"/>
                  </a:moveTo>
                  <a:lnTo>
                    <a:pt x="104983" y="1039350"/>
                  </a:lnTo>
                </a:path>
                <a:path w="234950" h="1064259">
                  <a:moveTo>
                    <a:pt x="129481" y="0"/>
                  </a:moveTo>
                  <a:lnTo>
                    <a:pt x="129481" y="1060347"/>
                  </a:lnTo>
                </a:path>
                <a:path w="234950" h="1064259">
                  <a:moveTo>
                    <a:pt x="157476" y="14000"/>
                  </a:moveTo>
                  <a:lnTo>
                    <a:pt x="157476" y="1039350"/>
                  </a:lnTo>
                </a:path>
                <a:path w="234950" h="1064259">
                  <a:moveTo>
                    <a:pt x="181973" y="0"/>
                  </a:moveTo>
                  <a:lnTo>
                    <a:pt x="181973" y="1060347"/>
                  </a:lnTo>
                </a:path>
                <a:path w="234950" h="1064259">
                  <a:moveTo>
                    <a:pt x="209969" y="14000"/>
                  </a:moveTo>
                  <a:lnTo>
                    <a:pt x="209969" y="1039350"/>
                  </a:lnTo>
                </a:path>
                <a:path w="234950" h="1064259">
                  <a:moveTo>
                    <a:pt x="234466" y="41988"/>
                  </a:moveTo>
                  <a:lnTo>
                    <a:pt x="234466" y="1063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0" name="object 8190"/>
            <p:cNvSpPr/>
            <p:nvPr/>
          </p:nvSpPr>
          <p:spPr>
            <a:xfrm>
              <a:off x="14156613" y="7584669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1" name="object 8191"/>
            <p:cNvSpPr/>
            <p:nvPr/>
          </p:nvSpPr>
          <p:spPr>
            <a:xfrm>
              <a:off x="14184608" y="859253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2" name="object 8192"/>
            <p:cNvSpPr/>
            <p:nvPr/>
          </p:nvSpPr>
          <p:spPr>
            <a:xfrm>
              <a:off x="14184608" y="7595177"/>
              <a:ext cx="24765" cy="1050290"/>
            </a:xfrm>
            <a:custGeom>
              <a:avLst/>
              <a:gdLst/>
              <a:ahLst/>
              <a:cxnLst/>
              <a:rect l="l" t="t" r="r" b="b"/>
              <a:pathLst>
                <a:path w="24765" h="1050290">
                  <a:moveTo>
                    <a:pt x="0" y="0"/>
                  </a:moveTo>
                  <a:lnTo>
                    <a:pt x="0" y="972856"/>
                  </a:lnTo>
                </a:path>
                <a:path w="24765" h="1050290">
                  <a:moveTo>
                    <a:pt x="24497" y="27988"/>
                  </a:moveTo>
                  <a:lnTo>
                    <a:pt x="24497" y="104984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3" name="object 8193"/>
            <p:cNvSpPr/>
            <p:nvPr/>
          </p:nvSpPr>
          <p:spPr>
            <a:xfrm>
              <a:off x="14209106" y="758817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4" name="object 8194"/>
            <p:cNvSpPr/>
            <p:nvPr/>
          </p:nvSpPr>
          <p:spPr>
            <a:xfrm>
              <a:off x="14237101" y="864501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5" name="object 8195"/>
            <p:cNvSpPr/>
            <p:nvPr/>
          </p:nvSpPr>
          <p:spPr>
            <a:xfrm>
              <a:off x="14237101" y="7595177"/>
              <a:ext cx="105410" cy="1057275"/>
            </a:xfrm>
            <a:custGeom>
              <a:avLst/>
              <a:gdLst/>
              <a:ahLst/>
              <a:cxnLst/>
              <a:rect l="l" t="t" r="r" b="b"/>
              <a:pathLst>
                <a:path w="105409" h="1057275">
                  <a:moveTo>
                    <a:pt x="0" y="0"/>
                  </a:moveTo>
                  <a:lnTo>
                    <a:pt x="0" y="1025349"/>
                  </a:lnTo>
                </a:path>
                <a:path w="105409" h="1057275">
                  <a:moveTo>
                    <a:pt x="24498" y="27988"/>
                  </a:moveTo>
                  <a:lnTo>
                    <a:pt x="24498" y="1049845"/>
                  </a:lnTo>
                </a:path>
                <a:path w="105409" h="1057275">
                  <a:moveTo>
                    <a:pt x="52492" y="13995"/>
                  </a:moveTo>
                  <a:lnTo>
                    <a:pt x="52492" y="1053345"/>
                  </a:lnTo>
                </a:path>
                <a:path w="105409" h="1057275">
                  <a:moveTo>
                    <a:pt x="76991" y="27988"/>
                  </a:moveTo>
                  <a:lnTo>
                    <a:pt x="76991" y="1049845"/>
                  </a:lnTo>
                </a:path>
                <a:path w="105409" h="1057275">
                  <a:moveTo>
                    <a:pt x="104985" y="52492"/>
                  </a:moveTo>
                  <a:lnTo>
                    <a:pt x="104985" y="1056844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6" name="object 8196"/>
            <p:cNvSpPr/>
            <p:nvPr/>
          </p:nvSpPr>
          <p:spPr>
            <a:xfrm>
              <a:off x="14342087" y="761266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7" name="object 8197"/>
            <p:cNvSpPr/>
            <p:nvPr/>
          </p:nvSpPr>
          <p:spPr>
            <a:xfrm>
              <a:off x="14366583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8" name="object 8198"/>
            <p:cNvSpPr/>
            <p:nvPr/>
          </p:nvSpPr>
          <p:spPr>
            <a:xfrm>
              <a:off x="14366583" y="7623166"/>
              <a:ext cx="28575" cy="1029335"/>
            </a:xfrm>
            <a:custGeom>
              <a:avLst/>
              <a:gdLst/>
              <a:ahLst/>
              <a:cxnLst/>
              <a:rect l="l" t="t" r="r" b="b"/>
              <a:pathLst>
                <a:path w="28575" h="1029334">
                  <a:moveTo>
                    <a:pt x="0" y="0"/>
                  </a:moveTo>
                  <a:lnTo>
                    <a:pt x="0" y="969365"/>
                  </a:lnTo>
                </a:path>
                <a:path w="28575" h="1029334">
                  <a:moveTo>
                    <a:pt x="27995" y="24504"/>
                  </a:moveTo>
                  <a:lnTo>
                    <a:pt x="27995" y="10288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9" name="object 8199"/>
            <p:cNvSpPr/>
            <p:nvPr/>
          </p:nvSpPr>
          <p:spPr>
            <a:xfrm>
              <a:off x="14394580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0" name="object 8200"/>
            <p:cNvSpPr/>
            <p:nvPr/>
          </p:nvSpPr>
          <p:spPr>
            <a:xfrm>
              <a:off x="14419076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1" name="object 8201"/>
            <p:cNvSpPr/>
            <p:nvPr/>
          </p:nvSpPr>
          <p:spPr>
            <a:xfrm>
              <a:off x="14419076" y="7623166"/>
              <a:ext cx="28575" cy="1032510"/>
            </a:xfrm>
            <a:custGeom>
              <a:avLst/>
              <a:gdLst/>
              <a:ahLst/>
              <a:cxnLst/>
              <a:rect l="l" t="t" r="r" b="b"/>
              <a:pathLst>
                <a:path w="28575" h="1032509">
                  <a:moveTo>
                    <a:pt x="0" y="0"/>
                  </a:moveTo>
                  <a:lnTo>
                    <a:pt x="0" y="969365"/>
                  </a:lnTo>
                </a:path>
                <a:path w="28575" h="1032509">
                  <a:moveTo>
                    <a:pt x="27995" y="24504"/>
                  </a:moveTo>
                  <a:lnTo>
                    <a:pt x="27995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2" name="object 8202"/>
            <p:cNvSpPr/>
            <p:nvPr/>
          </p:nvSpPr>
          <p:spPr>
            <a:xfrm>
              <a:off x="14447073" y="761617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3" name="object 8203"/>
            <p:cNvSpPr/>
            <p:nvPr/>
          </p:nvSpPr>
          <p:spPr>
            <a:xfrm>
              <a:off x="14471569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4" name="object 8204"/>
            <p:cNvSpPr/>
            <p:nvPr/>
          </p:nvSpPr>
          <p:spPr>
            <a:xfrm>
              <a:off x="14471569" y="7623166"/>
              <a:ext cx="28575" cy="1032510"/>
            </a:xfrm>
            <a:custGeom>
              <a:avLst/>
              <a:gdLst/>
              <a:ahLst/>
              <a:cxnLst/>
              <a:rect l="l" t="t" r="r" b="b"/>
              <a:pathLst>
                <a:path w="28575" h="1032509">
                  <a:moveTo>
                    <a:pt x="0" y="0"/>
                  </a:moveTo>
                  <a:lnTo>
                    <a:pt x="0" y="969365"/>
                  </a:lnTo>
                </a:path>
                <a:path w="28575" h="1032509">
                  <a:moveTo>
                    <a:pt x="27994" y="24504"/>
                  </a:moveTo>
                  <a:lnTo>
                    <a:pt x="27994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5" name="object 8205"/>
            <p:cNvSpPr/>
            <p:nvPr/>
          </p:nvSpPr>
          <p:spPr>
            <a:xfrm>
              <a:off x="14499564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6" name="object 8206"/>
            <p:cNvSpPr/>
            <p:nvPr/>
          </p:nvSpPr>
          <p:spPr>
            <a:xfrm>
              <a:off x="14524061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7" name="object 8207"/>
            <p:cNvSpPr/>
            <p:nvPr/>
          </p:nvSpPr>
          <p:spPr>
            <a:xfrm>
              <a:off x="14524061" y="7623166"/>
              <a:ext cx="28575" cy="1032510"/>
            </a:xfrm>
            <a:custGeom>
              <a:avLst/>
              <a:gdLst/>
              <a:ahLst/>
              <a:cxnLst/>
              <a:rect l="l" t="t" r="r" b="b"/>
              <a:pathLst>
                <a:path w="28575" h="1032509">
                  <a:moveTo>
                    <a:pt x="0" y="0"/>
                  </a:moveTo>
                  <a:lnTo>
                    <a:pt x="0" y="969365"/>
                  </a:lnTo>
                </a:path>
                <a:path w="28575" h="1032509">
                  <a:moveTo>
                    <a:pt x="27997" y="24504"/>
                  </a:moveTo>
                  <a:lnTo>
                    <a:pt x="27997" y="1032356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8" name="object 8208"/>
            <p:cNvSpPr/>
            <p:nvPr/>
          </p:nvSpPr>
          <p:spPr>
            <a:xfrm>
              <a:off x="14552057" y="761966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9" name="object 8209"/>
            <p:cNvSpPr/>
            <p:nvPr/>
          </p:nvSpPr>
          <p:spPr>
            <a:xfrm>
              <a:off x="14576555" y="8620525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0" name="object 8210"/>
            <p:cNvSpPr/>
            <p:nvPr/>
          </p:nvSpPr>
          <p:spPr>
            <a:xfrm>
              <a:off x="14576555" y="7623166"/>
              <a:ext cx="80645" cy="1036319"/>
            </a:xfrm>
            <a:custGeom>
              <a:avLst/>
              <a:gdLst/>
              <a:ahLst/>
              <a:cxnLst/>
              <a:rect l="l" t="t" r="r" b="b"/>
              <a:pathLst>
                <a:path w="80644" h="1036320">
                  <a:moveTo>
                    <a:pt x="0" y="0"/>
                  </a:moveTo>
                  <a:lnTo>
                    <a:pt x="0" y="969365"/>
                  </a:lnTo>
                </a:path>
                <a:path w="80644" h="1036320">
                  <a:moveTo>
                    <a:pt x="27994" y="24504"/>
                  </a:moveTo>
                  <a:lnTo>
                    <a:pt x="27994" y="1035855"/>
                  </a:lnTo>
                </a:path>
                <a:path w="80644" h="1036320">
                  <a:moveTo>
                    <a:pt x="52490" y="0"/>
                  </a:moveTo>
                  <a:lnTo>
                    <a:pt x="52490" y="1021857"/>
                  </a:lnTo>
                </a:path>
                <a:path w="80644" h="1036320">
                  <a:moveTo>
                    <a:pt x="80487" y="24504"/>
                  </a:moveTo>
                  <a:lnTo>
                    <a:pt x="80487" y="1035855"/>
                  </a:lnTo>
                </a:path>
              </a:pathLst>
            </a:custGeom>
            <a:ln w="3505">
              <a:solidFill>
                <a:srgbClr val="BBC2C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1" name="object 8211"/>
            <p:cNvSpPr/>
            <p:nvPr/>
          </p:nvSpPr>
          <p:spPr>
            <a:xfrm>
              <a:off x="833998" y="6979259"/>
              <a:ext cx="13829030" cy="1274445"/>
            </a:xfrm>
            <a:custGeom>
              <a:avLst/>
              <a:gdLst/>
              <a:ahLst/>
              <a:cxnLst/>
              <a:rect l="l" t="t" r="r" b="b"/>
              <a:pathLst>
                <a:path w="13829030" h="1274445">
                  <a:moveTo>
                    <a:pt x="0" y="0"/>
                  </a:moveTo>
                  <a:lnTo>
                    <a:pt x="41998" y="0"/>
                  </a:lnTo>
                  <a:lnTo>
                    <a:pt x="41998" y="66497"/>
                  </a:lnTo>
                  <a:lnTo>
                    <a:pt x="433933" y="66497"/>
                  </a:lnTo>
                  <a:lnTo>
                    <a:pt x="1522285" y="125984"/>
                  </a:lnTo>
                  <a:lnTo>
                    <a:pt x="1599272" y="587921"/>
                  </a:lnTo>
                  <a:lnTo>
                    <a:pt x="1714754" y="587921"/>
                  </a:lnTo>
                  <a:lnTo>
                    <a:pt x="1714754" y="626414"/>
                  </a:lnTo>
                  <a:lnTo>
                    <a:pt x="5081282" y="626414"/>
                  </a:lnTo>
                  <a:lnTo>
                    <a:pt x="5081282" y="1273822"/>
                  </a:lnTo>
                  <a:lnTo>
                    <a:pt x="5207266" y="1273822"/>
                  </a:lnTo>
                  <a:lnTo>
                    <a:pt x="5207266" y="626414"/>
                  </a:lnTo>
                  <a:lnTo>
                    <a:pt x="5669191" y="626414"/>
                  </a:lnTo>
                  <a:lnTo>
                    <a:pt x="5669191" y="647407"/>
                  </a:lnTo>
                  <a:lnTo>
                    <a:pt x="5676201" y="668401"/>
                  </a:lnTo>
                  <a:lnTo>
                    <a:pt x="5676201" y="692899"/>
                  </a:lnTo>
                  <a:lnTo>
                    <a:pt x="5683199" y="720902"/>
                  </a:lnTo>
                  <a:lnTo>
                    <a:pt x="5683199" y="748893"/>
                  </a:lnTo>
                  <a:lnTo>
                    <a:pt x="5693689" y="769886"/>
                  </a:lnTo>
                  <a:lnTo>
                    <a:pt x="5700687" y="815390"/>
                  </a:lnTo>
                  <a:lnTo>
                    <a:pt x="5707697" y="871372"/>
                  </a:lnTo>
                  <a:lnTo>
                    <a:pt x="5721692" y="930871"/>
                  </a:lnTo>
                  <a:lnTo>
                    <a:pt x="5735688" y="972858"/>
                  </a:lnTo>
                  <a:lnTo>
                    <a:pt x="5735688" y="1004354"/>
                  </a:lnTo>
                  <a:lnTo>
                    <a:pt x="5742686" y="1102347"/>
                  </a:lnTo>
                  <a:lnTo>
                    <a:pt x="5760186" y="1140841"/>
                  </a:lnTo>
                  <a:lnTo>
                    <a:pt x="5777687" y="1151331"/>
                  </a:lnTo>
                  <a:lnTo>
                    <a:pt x="5987656" y="1151331"/>
                  </a:lnTo>
                  <a:lnTo>
                    <a:pt x="5987656" y="1273822"/>
                  </a:lnTo>
                  <a:lnTo>
                    <a:pt x="6127635" y="1273822"/>
                  </a:lnTo>
                  <a:lnTo>
                    <a:pt x="6127635" y="979855"/>
                  </a:lnTo>
                  <a:lnTo>
                    <a:pt x="7954378" y="979855"/>
                  </a:lnTo>
                  <a:lnTo>
                    <a:pt x="7954378" y="1158341"/>
                  </a:lnTo>
                  <a:lnTo>
                    <a:pt x="8528291" y="1158341"/>
                  </a:lnTo>
                  <a:lnTo>
                    <a:pt x="8626271" y="1158341"/>
                  </a:lnTo>
                  <a:lnTo>
                    <a:pt x="8864244" y="892378"/>
                  </a:lnTo>
                  <a:lnTo>
                    <a:pt x="8934234" y="892378"/>
                  </a:lnTo>
                  <a:lnTo>
                    <a:pt x="9060218" y="696404"/>
                  </a:lnTo>
                  <a:lnTo>
                    <a:pt x="12874675" y="696404"/>
                  </a:lnTo>
                  <a:lnTo>
                    <a:pt x="12874675" y="615911"/>
                  </a:lnTo>
                  <a:lnTo>
                    <a:pt x="12878181" y="619417"/>
                  </a:lnTo>
                  <a:lnTo>
                    <a:pt x="12895668" y="619417"/>
                  </a:lnTo>
                  <a:lnTo>
                    <a:pt x="12909677" y="615911"/>
                  </a:lnTo>
                  <a:lnTo>
                    <a:pt x="12927164" y="615911"/>
                  </a:lnTo>
                  <a:lnTo>
                    <a:pt x="12941173" y="615911"/>
                  </a:lnTo>
                  <a:lnTo>
                    <a:pt x="12979666" y="615911"/>
                  </a:lnTo>
                  <a:lnTo>
                    <a:pt x="13168642" y="619417"/>
                  </a:lnTo>
                  <a:lnTo>
                    <a:pt x="13168642" y="598411"/>
                  </a:lnTo>
                  <a:lnTo>
                    <a:pt x="13333107" y="605409"/>
                  </a:lnTo>
                  <a:lnTo>
                    <a:pt x="13413600" y="612419"/>
                  </a:lnTo>
                  <a:lnTo>
                    <a:pt x="13417105" y="626414"/>
                  </a:lnTo>
                  <a:lnTo>
                    <a:pt x="13501090" y="633412"/>
                  </a:lnTo>
                  <a:lnTo>
                    <a:pt x="13543089" y="640410"/>
                  </a:lnTo>
                  <a:lnTo>
                    <a:pt x="13574585" y="636905"/>
                  </a:lnTo>
                  <a:lnTo>
                    <a:pt x="13595578" y="636905"/>
                  </a:lnTo>
                  <a:lnTo>
                    <a:pt x="13644562" y="640410"/>
                  </a:lnTo>
                  <a:lnTo>
                    <a:pt x="13721562" y="640410"/>
                  </a:lnTo>
                  <a:lnTo>
                    <a:pt x="13753058" y="643915"/>
                  </a:lnTo>
                  <a:lnTo>
                    <a:pt x="13781049" y="643915"/>
                  </a:lnTo>
                  <a:lnTo>
                    <a:pt x="13816050" y="643915"/>
                  </a:lnTo>
                  <a:lnTo>
                    <a:pt x="13828811" y="644409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2" name="object 8212"/>
            <p:cNvSpPr/>
            <p:nvPr/>
          </p:nvSpPr>
          <p:spPr>
            <a:xfrm>
              <a:off x="457199" y="8208626"/>
              <a:ext cx="14206219" cy="450850"/>
            </a:xfrm>
            <a:custGeom>
              <a:avLst/>
              <a:gdLst/>
              <a:ahLst/>
              <a:cxnLst/>
              <a:rect l="l" t="t" r="r" b="b"/>
              <a:pathLst>
                <a:path w="14206219" h="450850">
                  <a:moveTo>
                    <a:pt x="14205610" y="450701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3" name="object 8213"/>
            <p:cNvSpPr/>
            <p:nvPr/>
          </p:nvSpPr>
          <p:spPr>
            <a:xfrm>
              <a:off x="457200" y="6969598"/>
              <a:ext cx="377190" cy="10160"/>
            </a:xfrm>
            <a:custGeom>
              <a:avLst/>
              <a:gdLst/>
              <a:ahLst/>
              <a:cxnLst/>
              <a:rect l="l" t="t" r="r" b="b"/>
              <a:pathLst>
                <a:path w="377190" h="10159">
                  <a:moveTo>
                    <a:pt x="0" y="0"/>
                  </a:moveTo>
                  <a:lnTo>
                    <a:pt x="376805" y="9665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14" name="object 8214"/>
          <p:cNvSpPr txBox="1"/>
          <p:nvPr/>
        </p:nvSpPr>
        <p:spPr>
          <a:xfrm>
            <a:off x="1181747" y="8460841"/>
            <a:ext cx="27813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10" dirty="0">
                <a:latin typeface="Arial"/>
                <a:cs typeface="Arial"/>
              </a:rPr>
              <a:t>Echelle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8215" name="object 8215"/>
          <p:cNvGrpSpPr/>
          <p:nvPr/>
        </p:nvGrpSpPr>
        <p:grpSpPr>
          <a:xfrm>
            <a:off x="1542488" y="8527632"/>
            <a:ext cx="693420" cy="21590"/>
            <a:chOff x="1542488" y="8527632"/>
            <a:chExt cx="693420" cy="21590"/>
          </a:xfrm>
        </p:grpSpPr>
        <p:sp>
          <p:nvSpPr>
            <p:cNvPr id="8216" name="object 8216"/>
            <p:cNvSpPr/>
            <p:nvPr/>
          </p:nvSpPr>
          <p:spPr>
            <a:xfrm>
              <a:off x="1544401" y="8529541"/>
              <a:ext cx="140335" cy="17780"/>
            </a:xfrm>
            <a:custGeom>
              <a:avLst/>
              <a:gdLst/>
              <a:ahLst/>
              <a:cxnLst/>
              <a:rect l="l" t="t" r="r" b="b"/>
              <a:pathLst>
                <a:path w="140335" h="17779">
                  <a:moveTo>
                    <a:pt x="0" y="0"/>
                  </a:moveTo>
                  <a:lnTo>
                    <a:pt x="0" y="17500"/>
                  </a:lnTo>
                  <a:lnTo>
                    <a:pt x="139979" y="17500"/>
                  </a:lnTo>
                  <a:lnTo>
                    <a:pt x="0" y="0"/>
                  </a:lnTo>
                  <a:close/>
                </a:path>
                <a:path w="140335" h="17779">
                  <a:moveTo>
                    <a:pt x="139979" y="0"/>
                  </a:moveTo>
                  <a:lnTo>
                    <a:pt x="0" y="0"/>
                  </a:lnTo>
                  <a:lnTo>
                    <a:pt x="139979" y="17500"/>
                  </a:lnTo>
                  <a:lnTo>
                    <a:pt x="139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7" name="object 8217"/>
            <p:cNvSpPr/>
            <p:nvPr/>
          </p:nvSpPr>
          <p:spPr>
            <a:xfrm>
              <a:off x="1544401" y="8529541"/>
              <a:ext cx="140335" cy="17780"/>
            </a:xfrm>
            <a:custGeom>
              <a:avLst/>
              <a:gdLst/>
              <a:ahLst/>
              <a:cxnLst/>
              <a:rect l="l" t="t" r="r" b="b"/>
              <a:pathLst>
                <a:path w="140335" h="17779">
                  <a:moveTo>
                    <a:pt x="139979" y="0"/>
                  </a:moveTo>
                  <a:lnTo>
                    <a:pt x="0" y="0"/>
                  </a:lnTo>
                  <a:lnTo>
                    <a:pt x="139979" y="17500"/>
                  </a:lnTo>
                  <a:lnTo>
                    <a:pt x="139979" y="0"/>
                  </a:lnTo>
                  <a:close/>
                </a:path>
                <a:path w="140335" h="17779">
                  <a:moveTo>
                    <a:pt x="0" y="0"/>
                  </a:moveTo>
                  <a:lnTo>
                    <a:pt x="139979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8" name="object 8218"/>
            <p:cNvSpPr/>
            <p:nvPr/>
          </p:nvSpPr>
          <p:spPr>
            <a:xfrm>
              <a:off x="1820860" y="8529541"/>
              <a:ext cx="140335" cy="17780"/>
            </a:xfrm>
            <a:custGeom>
              <a:avLst/>
              <a:gdLst/>
              <a:ahLst/>
              <a:cxnLst/>
              <a:rect l="l" t="t" r="r" b="b"/>
              <a:pathLst>
                <a:path w="140335" h="17779">
                  <a:moveTo>
                    <a:pt x="0" y="0"/>
                  </a:moveTo>
                  <a:lnTo>
                    <a:pt x="0" y="17500"/>
                  </a:lnTo>
                  <a:lnTo>
                    <a:pt x="139979" y="17500"/>
                  </a:lnTo>
                  <a:lnTo>
                    <a:pt x="0" y="0"/>
                  </a:lnTo>
                  <a:close/>
                </a:path>
                <a:path w="140335" h="17779">
                  <a:moveTo>
                    <a:pt x="139979" y="0"/>
                  </a:moveTo>
                  <a:lnTo>
                    <a:pt x="0" y="0"/>
                  </a:lnTo>
                  <a:lnTo>
                    <a:pt x="139979" y="17500"/>
                  </a:lnTo>
                  <a:lnTo>
                    <a:pt x="1399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9" name="object 8219"/>
            <p:cNvSpPr/>
            <p:nvPr/>
          </p:nvSpPr>
          <p:spPr>
            <a:xfrm>
              <a:off x="1820860" y="8529541"/>
              <a:ext cx="140335" cy="17780"/>
            </a:xfrm>
            <a:custGeom>
              <a:avLst/>
              <a:gdLst/>
              <a:ahLst/>
              <a:cxnLst/>
              <a:rect l="l" t="t" r="r" b="b"/>
              <a:pathLst>
                <a:path w="140335" h="17779">
                  <a:moveTo>
                    <a:pt x="139979" y="0"/>
                  </a:moveTo>
                  <a:lnTo>
                    <a:pt x="0" y="0"/>
                  </a:lnTo>
                  <a:lnTo>
                    <a:pt x="139979" y="17500"/>
                  </a:lnTo>
                  <a:lnTo>
                    <a:pt x="139979" y="0"/>
                  </a:lnTo>
                  <a:close/>
                </a:path>
                <a:path w="140335" h="17779">
                  <a:moveTo>
                    <a:pt x="0" y="0"/>
                  </a:moveTo>
                  <a:lnTo>
                    <a:pt x="139979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0" name="object 8220"/>
            <p:cNvSpPr/>
            <p:nvPr/>
          </p:nvSpPr>
          <p:spPr>
            <a:xfrm>
              <a:off x="2097313" y="8529541"/>
              <a:ext cx="136525" cy="17780"/>
            </a:xfrm>
            <a:custGeom>
              <a:avLst/>
              <a:gdLst/>
              <a:ahLst/>
              <a:cxnLst/>
              <a:rect l="l" t="t" r="r" b="b"/>
              <a:pathLst>
                <a:path w="136525" h="17779">
                  <a:moveTo>
                    <a:pt x="0" y="0"/>
                  </a:moveTo>
                  <a:lnTo>
                    <a:pt x="0" y="17500"/>
                  </a:lnTo>
                  <a:lnTo>
                    <a:pt x="136486" y="17500"/>
                  </a:lnTo>
                  <a:lnTo>
                    <a:pt x="0" y="0"/>
                  </a:lnTo>
                  <a:close/>
                </a:path>
                <a:path w="136525" h="17779">
                  <a:moveTo>
                    <a:pt x="136486" y="0"/>
                  </a:moveTo>
                  <a:lnTo>
                    <a:pt x="0" y="0"/>
                  </a:lnTo>
                  <a:lnTo>
                    <a:pt x="136486" y="17500"/>
                  </a:lnTo>
                  <a:lnTo>
                    <a:pt x="1364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1" name="object 8221"/>
            <p:cNvSpPr/>
            <p:nvPr/>
          </p:nvSpPr>
          <p:spPr>
            <a:xfrm>
              <a:off x="2097313" y="8529541"/>
              <a:ext cx="136525" cy="17780"/>
            </a:xfrm>
            <a:custGeom>
              <a:avLst/>
              <a:gdLst/>
              <a:ahLst/>
              <a:cxnLst/>
              <a:rect l="l" t="t" r="r" b="b"/>
              <a:pathLst>
                <a:path w="136525" h="17779">
                  <a:moveTo>
                    <a:pt x="136486" y="0"/>
                  </a:moveTo>
                  <a:lnTo>
                    <a:pt x="0" y="0"/>
                  </a:lnTo>
                  <a:lnTo>
                    <a:pt x="136486" y="17500"/>
                  </a:lnTo>
                  <a:lnTo>
                    <a:pt x="136486" y="0"/>
                  </a:lnTo>
                  <a:close/>
                </a:path>
                <a:path w="136525" h="17779">
                  <a:moveTo>
                    <a:pt x="0" y="0"/>
                  </a:moveTo>
                  <a:lnTo>
                    <a:pt x="136486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2" name="object 8222"/>
            <p:cNvSpPr/>
            <p:nvPr/>
          </p:nvSpPr>
          <p:spPr>
            <a:xfrm>
              <a:off x="1544393" y="8529537"/>
              <a:ext cx="689610" cy="17780"/>
            </a:xfrm>
            <a:custGeom>
              <a:avLst/>
              <a:gdLst/>
              <a:ahLst/>
              <a:cxnLst/>
              <a:rect l="l" t="t" r="r" b="b"/>
              <a:pathLst>
                <a:path w="689610" h="17779">
                  <a:moveTo>
                    <a:pt x="689406" y="17500"/>
                  </a:moveTo>
                  <a:lnTo>
                    <a:pt x="0" y="17500"/>
                  </a:lnTo>
                  <a:lnTo>
                    <a:pt x="0" y="0"/>
                  </a:lnTo>
                  <a:lnTo>
                    <a:pt x="68940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3" name="object 8223"/>
            <p:cNvSpPr/>
            <p:nvPr/>
          </p:nvSpPr>
          <p:spPr>
            <a:xfrm>
              <a:off x="1544398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4" name="object 8224"/>
            <p:cNvSpPr/>
            <p:nvPr/>
          </p:nvSpPr>
          <p:spPr>
            <a:xfrm>
              <a:off x="1684380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5" name="object 8225"/>
            <p:cNvSpPr/>
            <p:nvPr/>
          </p:nvSpPr>
          <p:spPr>
            <a:xfrm>
              <a:off x="1820860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6" name="object 8226"/>
            <p:cNvSpPr/>
            <p:nvPr/>
          </p:nvSpPr>
          <p:spPr>
            <a:xfrm>
              <a:off x="1960839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7" name="object 8227"/>
            <p:cNvSpPr/>
            <p:nvPr/>
          </p:nvSpPr>
          <p:spPr>
            <a:xfrm>
              <a:off x="2097319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8" name="object 8228"/>
            <p:cNvSpPr/>
            <p:nvPr/>
          </p:nvSpPr>
          <p:spPr>
            <a:xfrm>
              <a:off x="2233800" y="85295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29" name="object 8229"/>
          <p:cNvSpPr txBox="1"/>
          <p:nvPr/>
        </p:nvSpPr>
        <p:spPr>
          <a:xfrm>
            <a:off x="1521199" y="8541329"/>
            <a:ext cx="685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</p:txBody>
      </p:sp>
      <p:sp>
        <p:nvSpPr>
          <p:cNvPr id="8230" name="object 8230"/>
          <p:cNvSpPr txBox="1"/>
          <p:nvPr/>
        </p:nvSpPr>
        <p:spPr>
          <a:xfrm>
            <a:off x="1647165" y="8411821"/>
            <a:ext cx="6858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8231" name="object 8231"/>
          <p:cNvSpPr txBox="1"/>
          <p:nvPr/>
        </p:nvSpPr>
        <p:spPr>
          <a:xfrm>
            <a:off x="2203617" y="8408356"/>
            <a:ext cx="13271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25" dirty="0">
                <a:latin typeface="Arial"/>
                <a:cs typeface="Arial"/>
              </a:rPr>
              <a:t>5m</a:t>
            </a:r>
            <a:endParaRPr sz="600">
              <a:latin typeface="Arial"/>
              <a:cs typeface="Arial"/>
            </a:endParaRPr>
          </a:p>
        </p:txBody>
      </p:sp>
      <p:grpSp>
        <p:nvGrpSpPr>
          <p:cNvPr id="8232" name="object 8232"/>
          <p:cNvGrpSpPr/>
          <p:nvPr/>
        </p:nvGrpSpPr>
        <p:grpSpPr>
          <a:xfrm>
            <a:off x="5972867" y="3862792"/>
            <a:ext cx="7486015" cy="3625850"/>
            <a:chOff x="5972867" y="3862792"/>
            <a:chExt cx="7486015" cy="3625850"/>
          </a:xfrm>
        </p:grpSpPr>
        <p:sp>
          <p:nvSpPr>
            <p:cNvPr id="8233" name="object 8233"/>
            <p:cNvSpPr/>
            <p:nvPr/>
          </p:nvSpPr>
          <p:spPr>
            <a:xfrm>
              <a:off x="9474277" y="4785077"/>
              <a:ext cx="756285" cy="136525"/>
            </a:xfrm>
            <a:custGeom>
              <a:avLst/>
              <a:gdLst/>
              <a:ahLst/>
              <a:cxnLst/>
              <a:rect l="l" t="t" r="r" b="b"/>
              <a:pathLst>
                <a:path w="756284" h="136525">
                  <a:moveTo>
                    <a:pt x="748893" y="136474"/>
                  </a:moveTo>
                  <a:lnTo>
                    <a:pt x="755891" y="136474"/>
                  </a:lnTo>
                  <a:lnTo>
                    <a:pt x="755891" y="115481"/>
                  </a:lnTo>
                  <a:lnTo>
                    <a:pt x="755891" y="111975"/>
                  </a:lnTo>
                  <a:lnTo>
                    <a:pt x="752398" y="108483"/>
                  </a:lnTo>
                  <a:lnTo>
                    <a:pt x="748893" y="108483"/>
                  </a:lnTo>
                  <a:lnTo>
                    <a:pt x="741895" y="104978"/>
                  </a:lnTo>
                  <a:lnTo>
                    <a:pt x="731392" y="101485"/>
                  </a:lnTo>
                  <a:lnTo>
                    <a:pt x="710399" y="94475"/>
                  </a:lnTo>
                  <a:lnTo>
                    <a:pt x="664908" y="80479"/>
                  </a:lnTo>
                  <a:lnTo>
                    <a:pt x="640410" y="73482"/>
                  </a:lnTo>
                  <a:lnTo>
                    <a:pt x="636904" y="73482"/>
                  </a:lnTo>
                  <a:lnTo>
                    <a:pt x="629907" y="73482"/>
                  </a:lnTo>
                  <a:lnTo>
                    <a:pt x="622909" y="69989"/>
                  </a:lnTo>
                  <a:lnTo>
                    <a:pt x="549427" y="45491"/>
                  </a:lnTo>
                  <a:lnTo>
                    <a:pt x="475932" y="20993"/>
                  </a:lnTo>
                  <a:lnTo>
                    <a:pt x="440931" y="6997"/>
                  </a:lnTo>
                  <a:lnTo>
                    <a:pt x="430441" y="6997"/>
                  </a:lnTo>
                  <a:lnTo>
                    <a:pt x="426935" y="3492"/>
                  </a:lnTo>
                  <a:lnTo>
                    <a:pt x="423443" y="3492"/>
                  </a:lnTo>
                  <a:lnTo>
                    <a:pt x="423443" y="0"/>
                  </a:lnTo>
                  <a:lnTo>
                    <a:pt x="332447" y="0"/>
                  </a:lnTo>
                  <a:lnTo>
                    <a:pt x="332447" y="3492"/>
                  </a:lnTo>
                  <a:lnTo>
                    <a:pt x="328955" y="3492"/>
                  </a:lnTo>
                  <a:lnTo>
                    <a:pt x="321957" y="6997"/>
                  </a:lnTo>
                  <a:lnTo>
                    <a:pt x="307949" y="10490"/>
                  </a:lnTo>
                  <a:lnTo>
                    <a:pt x="279958" y="20993"/>
                  </a:lnTo>
                  <a:lnTo>
                    <a:pt x="255460" y="27990"/>
                  </a:lnTo>
                  <a:lnTo>
                    <a:pt x="227469" y="38493"/>
                  </a:lnTo>
                  <a:lnTo>
                    <a:pt x="199466" y="45491"/>
                  </a:lnTo>
                  <a:lnTo>
                    <a:pt x="171475" y="52489"/>
                  </a:lnTo>
                  <a:lnTo>
                    <a:pt x="143484" y="62979"/>
                  </a:lnTo>
                  <a:lnTo>
                    <a:pt x="115481" y="69989"/>
                  </a:lnTo>
                  <a:lnTo>
                    <a:pt x="111988" y="69989"/>
                  </a:lnTo>
                  <a:lnTo>
                    <a:pt x="108483" y="73482"/>
                  </a:lnTo>
                  <a:lnTo>
                    <a:pt x="101485" y="73482"/>
                  </a:lnTo>
                  <a:lnTo>
                    <a:pt x="87490" y="76987"/>
                  </a:lnTo>
                  <a:lnTo>
                    <a:pt x="59486" y="87477"/>
                  </a:lnTo>
                  <a:lnTo>
                    <a:pt x="27990" y="94475"/>
                  </a:lnTo>
                  <a:lnTo>
                    <a:pt x="0" y="10497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4" name="object 8234"/>
            <p:cNvSpPr/>
            <p:nvPr/>
          </p:nvSpPr>
          <p:spPr>
            <a:xfrm>
              <a:off x="6762154" y="527500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5" name="object 8235"/>
            <p:cNvSpPr/>
            <p:nvPr/>
          </p:nvSpPr>
          <p:spPr>
            <a:xfrm>
              <a:off x="6695664" y="52994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6" name="object 8236"/>
            <p:cNvSpPr/>
            <p:nvPr/>
          </p:nvSpPr>
          <p:spPr>
            <a:xfrm>
              <a:off x="6632679" y="5320496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7" name="object 8237"/>
            <p:cNvSpPr/>
            <p:nvPr/>
          </p:nvSpPr>
          <p:spPr>
            <a:xfrm>
              <a:off x="6566182" y="534498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8" name="object 8238"/>
            <p:cNvSpPr/>
            <p:nvPr/>
          </p:nvSpPr>
          <p:spPr>
            <a:xfrm>
              <a:off x="6503196" y="536598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9" name="object 8239"/>
            <p:cNvSpPr/>
            <p:nvPr/>
          </p:nvSpPr>
          <p:spPr>
            <a:xfrm>
              <a:off x="6436700" y="53904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0" name="object 8240"/>
            <p:cNvSpPr/>
            <p:nvPr/>
          </p:nvSpPr>
          <p:spPr>
            <a:xfrm>
              <a:off x="6373714" y="5411482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1" name="object 8241"/>
            <p:cNvSpPr/>
            <p:nvPr/>
          </p:nvSpPr>
          <p:spPr>
            <a:xfrm>
              <a:off x="6307218" y="543597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2" name="object 8242"/>
            <p:cNvSpPr/>
            <p:nvPr/>
          </p:nvSpPr>
          <p:spPr>
            <a:xfrm>
              <a:off x="6240727" y="5456976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20">
                  <a:moveTo>
                    <a:pt x="3505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3" name="object 8243"/>
            <p:cNvSpPr/>
            <p:nvPr/>
          </p:nvSpPr>
          <p:spPr>
            <a:xfrm>
              <a:off x="6177742" y="548146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4" name="object 8244"/>
            <p:cNvSpPr/>
            <p:nvPr/>
          </p:nvSpPr>
          <p:spPr>
            <a:xfrm>
              <a:off x="6111246" y="550246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20">
                  <a:moveTo>
                    <a:pt x="3505" y="6997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5" name="object 8245"/>
            <p:cNvSpPr/>
            <p:nvPr/>
          </p:nvSpPr>
          <p:spPr>
            <a:xfrm>
              <a:off x="11182034" y="4704581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0"/>
                  </a:moveTo>
                  <a:lnTo>
                    <a:pt x="0" y="10502"/>
                  </a:lnTo>
                  <a:lnTo>
                    <a:pt x="6997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6" name="object 8246"/>
            <p:cNvSpPr/>
            <p:nvPr/>
          </p:nvSpPr>
          <p:spPr>
            <a:xfrm>
              <a:off x="13449713" y="6888273"/>
              <a:ext cx="7620" cy="598805"/>
            </a:xfrm>
            <a:custGeom>
              <a:avLst/>
              <a:gdLst/>
              <a:ahLst/>
              <a:cxnLst/>
              <a:rect l="l" t="t" r="r" b="b"/>
              <a:pathLst>
                <a:path w="7619" h="598804">
                  <a:moveTo>
                    <a:pt x="0" y="0"/>
                  </a:moveTo>
                  <a:lnTo>
                    <a:pt x="0" y="598411"/>
                  </a:lnTo>
                  <a:lnTo>
                    <a:pt x="6997" y="598411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7" name="object 8247"/>
            <p:cNvSpPr/>
            <p:nvPr/>
          </p:nvSpPr>
          <p:spPr>
            <a:xfrm>
              <a:off x="5974772" y="618837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8" name="object 8248"/>
            <p:cNvSpPr/>
            <p:nvPr/>
          </p:nvSpPr>
          <p:spPr>
            <a:xfrm>
              <a:off x="8119968" y="3864697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0" y="17500"/>
                  </a:moveTo>
                  <a:lnTo>
                    <a:pt x="6997" y="17500"/>
                  </a:ln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49" name="object 8249"/>
          <p:cNvSpPr txBox="1"/>
          <p:nvPr/>
        </p:nvSpPr>
        <p:spPr>
          <a:xfrm>
            <a:off x="6196538" y="6749588"/>
            <a:ext cx="541655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Parois</a:t>
            </a:r>
            <a:r>
              <a:rPr sz="300" spc="1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acoustiques</a:t>
            </a:r>
            <a:r>
              <a:rPr sz="300" spc="1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accordéon</a:t>
            </a:r>
            <a:endParaRPr sz="300">
              <a:latin typeface="Arial"/>
              <a:cs typeface="Arial"/>
            </a:endParaRPr>
          </a:p>
        </p:txBody>
      </p:sp>
      <p:sp>
        <p:nvSpPr>
          <p:cNvPr id="8250" name="object 8250"/>
          <p:cNvSpPr txBox="1"/>
          <p:nvPr/>
        </p:nvSpPr>
        <p:spPr>
          <a:xfrm>
            <a:off x="2798533" y="8418868"/>
            <a:ext cx="30480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" spc="-60" dirty="0">
                <a:latin typeface="Arial"/>
                <a:cs typeface="Arial"/>
              </a:rPr>
              <a:t>ROCHE</a:t>
            </a:r>
            <a:r>
              <a:rPr sz="900" spc="-89" baseline="4629" dirty="0">
                <a:solidFill>
                  <a:srgbClr val="231F20"/>
                </a:solidFill>
                <a:latin typeface="Arial"/>
                <a:cs typeface="Arial"/>
              </a:rPr>
              <a:t>B</a:t>
            </a:r>
            <a:endParaRPr sz="900" baseline="4629">
              <a:latin typeface="Arial"/>
              <a:cs typeface="Arial"/>
            </a:endParaRPr>
          </a:p>
        </p:txBody>
      </p:sp>
      <p:sp>
        <p:nvSpPr>
          <p:cNvPr id="8251" name="object 8251"/>
          <p:cNvSpPr txBox="1"/>
          <p:nvPr/>
        </p:nvSpPr>
        <p:spPr>
          <a:xfrm>
            <a:off x="7960288" y="3649026"/>
            <a:ext cx="344805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Désenf./Extracteur</a:t>
            </a:r>
            <a:endParaRPr sz="300">
              <a:latin typeface="Arial"/>
              <a:cs typeface="Arial"/>
            </a:endParaRPr>
          </a:p>
        </p:txBody>
      </p:sp>
      <p:sp>
        <p:nvSpPr>
          <p:cNvPr id="8252" name="object 8252"/>
          <p:cNvSpPr txBox="1"/>
          <p:nvPr/>
        </p:nvSpPr>
        <p:spPr>
          <a:xfrm>
            <a:off x="8327747" y="5192276"/>
            <a:ext cx="334010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Ecran</a:t>
            </a:r>
            <a:r>
              <a:rPr sz="300" spc="1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pare-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fumée</a:t>
            </a:r>
            <a:endParaRPr sz="300">
              <a:latin typeface="Arial"/>
              <a:cs typeface="Arial"/>
            </a:endParaRPr>
          </a:p>
        </p:txBody>
      </p:sp>
      <p:grpSp>
        <p:nvGrpSpPr>
          <p:cNvPr id="8253" name="object 8253"/>
          <p:cNvGrpSpPr/>
          <p:nvPr/>
        </p:nvGrpSpPr>
        <p:grpSpPr>
          <a:xfrm>
            <a:off x="2574999" y="3787711"/>
            <a:ext cx="4394200" cy="3391535"/>
            <a:chOff x="2574999" y="3787711"/>
            <a:chExt cx="4394200" cy="3391535"/>
          </a:xfrm>
        </p:grpSpPr>
        <p:pic>
          <p:nvPicPr>
            <p:cNvPr id="8254" name="object 8254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2574999" y="6487570"/>
              <a:ext cx="1630780" cy="45511"/>
            </a:xfrm>
            <a:prstGeom prst="rect">
              <a:avLst/>
            </a:prstGeom>
          </p:spPr>
        </p:pic>
        <p:pic>
          <p:nvPicPr>
            <p:cNvPr id="8255" name="object 825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879431" y="3787711"/>
              <a:ext cx="2089200" cy="3391018"/>
            </a:xfrm>
            <a:prstGeom prst="rect">
              <a:avLst/>
            </a:prstGeom>
          </p:spPr>
        </p:pic>
      </p:grpSp>
      <p:sp>
        <p:nvSpPr>
          <p:cNvPr id="8256" name="object 8256"/>
          <p:cNvSpPr txBox="1"/>
          <p:nvPr/>
        </p:nvSpPr>
        <p:spPr>
          <a:xfrm>
            <a:off x="5699681" y="6553010"/>
            <a:ext cx="46990" cy="577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824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8257" name="object 8257"/>
          <p:cNvGrpSpPr/>
          <p:nvPr/>
        </p:nvGrpSpPr>
        <p:grpSpPr>
          <a:xfrm>
            <a:off x="2538252" y="3787395"/>
            <a:ext cx="8319134" cy="4317365"/>
            <a:chOff x="2538252" y="3787395"/>
            <a:chExt cx="8319134" cy="4317365"/>
          </a:xfrm>
        </p:grpSpPr>
        <p:sp>
          <p:nvSpPr>
            <p:cNvPr id="8258" name="object 8258"/>
            <p:cNvSpPr/>
            <p:nvPr/>
          </p:nvSpPr>
          <p:spPr>
            <a:xfrm>
              <a:off x="7584544" y="6156870"/>
              <a:ext cx="0" cy="955675"/>
            </a:xfrm>
            <a:custGeom>
              <a:avLst/>
              <a:gdLst/>
              <a:ahLst/>
              <a:cxnLst/>
              <a:rect l="l" t="t" r="r" b="b"/>
              <a:pathLst>
                <a:path h="955675">
                  <a:moveTo>
                    <a:pt x="0" y="95537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59" name="object 8259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7584593" y="6048535"/>
              <a:ext cx="219379" cy="106425"/>
            </a:xfrm>
            <a:prstGeom prst="rect">
              <a:avLst/>
            </a:prstGeom>
          </p:spPr>
        </p:pic>
        <p:sp>
          <p:nvSpPr>
            <p:cNvPr id="8260" name="object 8260"/>
            <p:cNvSpPr/>
            <p:nvPr/>
          </p:nvSpPr>
          <p:spPr>
            <a:xfrm>
              <a:off x="7805012" y="6142877"/>
              <a:ext cx="0" cy="980440"/>
            </a:xfrm>
            <a:custGeom>
              <a:avLst/>
              <a:gdLst/>
              <a:ahLst/>
              <a:cxnLst/>
              <a:rect l="l" t="t" r="r" b="b"/>
              <a:pathLst>
                <a:path h="980440">
                  <a:moveTo>
                    <a:pt x="0" y="0"/>
                  </a:moveTo>
                  <a:lnTo>
                    <a:pt x="0" y="97985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61" name="object 826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2538252" y="5859413"/>
              <a:ext cx="1144347" cy="76993"/>
            </a:xfrm>
            <a:prstGeom prst="rect">
              <a:avLst/>
            </a:prstGeom>
          </p:spPr>
        </p:pic>
        <p:pic>
          <p:nvPicPr>
            <p:cNvPr id="8262" name="object 826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750804" y="7206734"/>
              <a:ext cx="909887" cy="365693"/>
            </a:xfrm>
            <a:prstGeom prst="rect">
              <a:avLst/>
            </a:prstGeom>
          </p:spPr>
        </p:pic>
        <p:pic>
          <p:nvPicPr>
            <p:cNvPr id="8263" name="object 826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953804" y="6912851"/>
              <a:ext cx="895879" cy="278131"/>
            </a:xfrm>
            <a:prstGeom prst="rect">
              <a:avLst/>
            </a:prstGeom>
          </p:spPr>
        </p:pic>
        <p:sp>
          <p:nvSpPr>
            <p:cNvPr id="8264" name="object 8264"/>
            <p:cNvSpPr/>
            <p:nvPr/>
          </p:nvSpPr>
          <p:spPr>
            <a:xfrm>
              <a:off x="7490057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5" name="object 8265"/>
            <p:cNvSpPr/>
            <p:nvPr/>
          </p:nvSpPr>
          <p:spPr>
            <a:xfrm>
              <a:off x="7500555" y="4512108"/>
              <a:ext cx="0" cy="175260"/>
            </a:xfrm>
            <a:custGeom>
              <a:avLst/>
              <a:gdLst/>
              <a:ahLst/>
              <a:cxnLst/>
              <a:rect l="l" t="t" r="r" b="b"/>
              <a:pathLst>
                <a:path h="175260">
                  <a:moveTo>
                    <a:pt x="0" y="0"/>
                  </a:moveTo>
                  <a:lnTo>
                    <a:pt x="0" y="17498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6" name="object 8266"/>
            <p:cNvSpPr/>
            <p:nvPr/>
          </p:nvSpPr>
          <p:spPr>
            <a:xfrm>
              <a:off x="8126968" y="3791205"/>
              <a:ext cx="7620" cy="45720"/>
            </a:xfrm>
            <a:custGeom>
              <a:avLst/>
              <a:gdLst/>
              <a:ahLst/>
              <a:cxnLst/>
              <a:rect l="l" t="t" r="r" b="b"/>
              <a:pathLst>
                <a:path w="7620" h="45720">
                  <a:moveTo>
                    <a:pt x="6997" y="41998"/>
                  </a:moveTo>
                  <a:lnTo>
                    <a:pt x="6997" y="0"/>
                  </a:lnTo>
                  <a:lnTo>
                    <a:pt x="0" y="0"/>
                  </a:lnTo>
                  <a:lnTo>
                    <a:pt x="0" y="45504"/>
                  </a:lnTo>
                  <a:lnTo>
                    <a:pt x="6997" y="45504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7" name="object 8267"/>
            <p:cNvSpPr/>
            <p:nvPr/>
          </p:nvSpPr>
          <p:spPr>
            <a:xfrm>
              <a:off x="7500555" y="3791211"/>
              <a:ext cx="140335" cy="38735"/>
            </a:xfrm>
            <a:custGeom>
              <a:avLst/>
              <a:gdLst/>
              <a:ahLst/>
              <a:cxnLst/>
              <a:rect l="l" t="t" r="r" b="b"/>
              <a:pathLst>
                <a:path w="140334" h="38735">
                  <a:moveTo>
                    <a:pt x="132981" y="38493"/>
                  </a:moveTo>
                  <a:lnTo>
                    <a:pt x="10502" y="38493"/>
                  </a:lnTo>
                  <a:lnTo>
                    <a:pt x="10502" y="6997"/>
                  </a:lnTo>
                  <a:lnTo>
                    <a:pt x="0" y="6997"/>
                  </a:lnTo>
                  <a:lnTo>
                    <a:pt x="0" y="0"/>
                  </a:lnTo>
                  <a:lnTo>
                    <a:pt x="20993" y="0"/>
                  </a:lnTo>
                  <a:lnTo>
                    <a:pt x="20993" y="24498"/>
                  </a:lnTo>
                  <a:lnTo>
                    <a:pt x="115481" y="24498"/>
                  </a:lnTo>
                  <a:lnTo>
                    <a:pt x="115481" y="0"/>
                  </a:lnTo>
                  <a:lnTo>
                    <a:pt x="139979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8" name="object 8268"/>
            <p:cNvSpPr/>
            <p:nvPr/>
          </p:nvSpPr>
          <p:spPr>
            <a:xfrm>
              <a:off x="7511049" y="3829705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13995"/>
                  </a:lnTo>
                  <a:lnTo>
                    <a:pt x="0" y="1399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9" name="object 8269"/>
            <p:cNvSpPr/>
            <p:nvPr/>
          </p:nvSpPr>
          <p:spPr>
            <a:xfrm>
              <a:off x="7570547" y="3829705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0" name="object 8270"/>
            <p:cNvSpPr/>
            <p:nvPr/>
          </p:nvSpPr>
          <p:spPr>
            <a:xfrm>
              <a:off x="7623033" y="3829705"/>
              <a:ext cx="10795" cy="14604"/>
            </a:xfrm>
            <a:custGeom>
              <a:avLst/>
              <a:gdLst/>
              <a:ahLst/>
              <a:cxnLst/>
              <a:rect l="l" t="t" r="r" b="b"/>
              <a:pathLst>
                <a:path w="10795" h="14604">
                  <a:moveTo>
                    <a:pt x="10502" y="0"/>
                  </a:moveTo>
                  <a:lnTo>
                    <a:pt x="10502" y="13995"/>
                  </a:lnTo>
                  <a:lnTo>
                    <a:pt x="0" y="1399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1" name="object 8271"/>
            <p:cNvSpPr/>
            <p:nvPr/>
          </p:nvSpPr>
          <p:spPr>
            <a:xfrm>
              <a:off x="8938853" y="8078112"/>
              <a:ext cx="360680" cy="3810"/>
            </a:xfrm>
            <a:custGeom>
              <a:avLst/>
              <a:gdLst/>
              <a:ahLst/>
              <a:cxnLst/>
              <a:rect l="l" t="t" r="r" b="b"/>
              <a:pathLst>
                <a:path w="360679" h="3809">
                  <a:moveTo>
                    <a:pt x="0" y="0"/>
                  </a:moveTo>
                  <a:lnTo>
                    <a:pt x="360451" y="0"/>
                  </a:lnTo>
                  <a:lnTo>
                    <a:pt x="36045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72" name="object 827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821615" y="7936371"/>
              <a:ext cx="10510" cy="167982"/>
            </a:xfrm>
            <a:prstGeom prst="rect">
              <a:avLst/>
            </a:prstGeom>
          </p:spPr>
        </p:pic>
        <p:sp>
          <p:nvSpPr>
            <p:cNvPr id="8273" name="object 8273"/>
            <p:cNvSpPr/>
            <p:nvPr/>
          </p:nvSpPr>
          <p:spPr>
            <a:xfrm>
              <a:off x="10849575" y="722072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74" name="object 827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7372819" y="7262717"/>
              <a:ext cx="1950979" cy="675401"/>
            </a:xfrm>
            <a:prstGeom prst="rect">
              <a:avLst/>
            </a:prstGeom>
          </p:spPr>
        </p:pic>
      </p:grpSp>
      <p:sp>
        <p:nvSpPr>
          <p:cNvPr id="8275" name="object 8275"/>
          <p:cNvSpPr txBox="1"/>
          <p:nvPr/>
        </p:nvSpPr>
        <p:spPr>
          <a:xfrm>
            <a:off x="9062706" y="7382392"/>
            <a:ext cx="46990" cy="577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205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8276" name="object 8276"/>
          <p:cNvGrpSpPr/>
          <p:nvPr/>
        </p:nvGrpSpPr>
        <p:grpSpPr>
          <a:xfrm>
            <a:off x="6578281" y="5500561"/>
            <a:ext cx="5806440" cy="2735580"/>
            <a:chOff x="6578281" y="5500561"/>
            <a:chExt cx="5806440" cy="2735580"/>
          </a:xfrm>
        </p:grpSpPr>
        <p:sp>
          <p:nvSpPr>
            <p:cNvPr id="8277" name="object 8277"/>
            <p:cNvSpPr/>
            <p:nvPr/>
          </p:nvSpPr>
          <p:spPr>
            <a:xfrm>
              <a:off x="10863577" y="632485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0"/>
                  </a:moveTo>
                  <a:lnTo>
                    <a:pt x="0" y="3505"/>
                  </a:lnTo>
                  <a:lnTo>
                    <a:pt x="6997" y="3505"/>
                  </a:lnTo>
                  <a:lnTo>
                    <a:pt x="6997" y="0"/>
                  </a:lnTo>
                  <a:lnTo>
                    <a:pt x="6997" y="3505"/>
                  </a:lnTo>
                  <a:lnTo>
                    <a:pt x="3505" y="3505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8" name="object 8278"/>
            <p:cNvSpPr/>
            <p:nvPr/>
          </p:nvSpPr>
          <p:spPr>
            <a:xfrm>
              <a:off x="10881078" y="633185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9" name="object 8279"/>
            <p:cNvSpPr/>
            <p:nvPr/>
          </p:nvSpPr>
          <p:spPr>
            <a:xfrm>
              <a:off x="10874078" y="6324854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0" y="0"/>
                  </a:lnTo>
                  <a:lnTo>
                    <a:pt x="10502" y="0"/>
                  </a:lnTo>
                  <a:lnTo>
                    <a:pt x="10502" y="6997"/>
                  </a:lnTo>
                  <a:lnTo>
                    <a:pt x="6997" y="6997"/>
                  </a:lnTo>
                  <a:lnTo>
                    <a:pt x="6997" y="0"/>
                  </a:ln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0" name="object 8280"/>
            <p:cNvSpPr/>
            <p:nvPr/>
          </p:nvSpPr>
          <p:spPr>
            <a:xfrm>
              <a:off x="10874079" y="6342357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0"/>
                  </a:moveTo>
                  <a:lnTo>
                    <a:pt x="6997" y="0"/>
                  </a:lnTo>
                  <a:lnTo>
                    <a:pt x="699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1" name="object 8281"/>
            <p:cNvSpPr/>
            <p:nvPr/>
          </p:nvSpPr>
          <p:spPr>
            <a:xfrm>
              <a:off x="10884577" y="632485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0"/>
                  </a:moveTo>
                  <a:lnTo>
                    <a:pt x="0" y="3505"/>
                  </a:lnTo>
                  <a:lnTo>
                    <a:pt x="6997" y="3505"/>
                  </a:lnTo>
                  <a:lnTo>
                    <a:pt x="6997" y="0"/>
                  </a:lnTo>
                  <a:lnTo>
                    <a:pt x="3505" y="0"/>
                  </a:lnTo>
                  <a:lnTo>
                    <a:pt x="6997" y="0"/>
                  </a:lnTo>
                  <a:lnTo>
                    <a:pt x="6997" y="3505"/>
                  </a:ln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2" name="object 8282"/>
            <p:cNvSpPr/>
            <p:nvPr/>
          </p:nvSpPr>
          <p:spPr>
            <a:xfrm>
              <a:off x="10874080" y="632835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6997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6997" y="350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3" name="object 8283"/>
            <p:cNvSpPr/>
            <p:nvPr/>
          </p:nvSpPr>
          <p:spPr>
            <a:xfrm>
              <a:off x="10874078" y="6331846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4" name="object 8284"/>
            <p:cNvSpPr/>
            <p:nvPr/>
          </p:nvSpPr>
          <p:spPr>
            <a:xfrm>
              <a:off x="12343870" y="5593459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5" name="object 8285"/>
            <p:cNvSpPr/>
            <p:nvPr/>
          </p:nvSpPr>
          <p:spPr>
            <a:xfrm>
              <a:off x="12343870" y="555146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6" name="object 8286"/>
            <p:cNvSpPr/>
            <p:nvPr/>
          </p:nvSpPr>
          <p:spPr>
            <a:xfrm>
              <a:off x="12343870" y="5502466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24498"/>
                  </a:moveTo>
                  <a:lnTo>
                    <a:pt x="0" y="0"/>
                  </a:lnTo>
                  <a:lnTo>
                    <a:pt x="0" y="24498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7" name="object 8287"/>
            <p:cNvSpPr/>
            <p:nvPr/>
          </p:nvSpPr>
          <p:spPr>
            <a:xfrm>
              <a:off x="12343870" y="555146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8" name="object 8288"/>
            <p:cNvSpPr/>
            <p:nvPr/>
          </p:nvSpPr>
          <p:spPr>
            <a:xfrm>
              <a:off x="12343870" y="5593456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9" name="object 8289"/>
            <p:cNvSpPr/>
            <p:nvPr/>
          </p:nvSpPr>
          <p:spPr>
            <a:xfrm>
              <a:off x="12336872" y="5509467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0" name="object 8290"/>
            <p:cNvSpPr/>
            <p:nvPr/>
          </p:nvSpPr>
          <p:spPr>
            <a:xfrm>
              <a:off x="12336871" y="554796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1" name="object 8291"/>
            <p:cNvSpPr/>
            <p:nvPr/>
          </p:nvSpPr>
          <p:spPr>
            <a:xfrm>
              <a:off x="12336871" y="558995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2" name="object 8292"/>
            <p:cNvSpPr/>
            <p:nvPr/>
          </p:nvSpPr>
          <p:spPr>
            <a:xfrm>
              <a:off x="12361371" y="550246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3" name="object 8293"/>
            <p:cNvSpPr/>
            <p:nvPr/>
          </p:nvSpPr>
          <p:spPr>
            <a:xfrm>
              <a:off x="12315878" y="550246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4" name="object 8294"/>
            <p:cNvSpPr/>
            <p:nvPr/>
          </p:nvSpPr>
          <p:spPr>
            <a:xfrm>
              <a:off x="12361371" y="5614452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5" name="object 8295"/>
            <p:cNvSpPr/>
            <p:nvPr/>
          </p:nvSpPr>
          <p:spPr>
            <a:xfrm>
              <a:off x="12315878" y="5614452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6" name="object 8296"/>
            <p:cNvSpPr/>
            <p:nvPr/>
          </p:nvSpPr>
          <p:spPr>
            <a:xfrm>
              <a:off x="6930137" y="7955616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7" name="object 8297"/>
            <p:cNvSpPr/>
            <p:nvPr/>
          </p:nvSpPr>
          <p:spPr>
            <a:xfrm>
              <a:off x="6930137" y="791712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8" name="object 8298"/>
            <p:cNvSpPr/>
            <p:nvPr/>
          </p:nvSpPr>
          <p:spPr>
            <a:xfrm>
              <a:off x="6930137" y="787513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9" name="object 8299"/>
            <p:cNvSpPr/>
            <p:nvPr/>
          </p:nvSpPr>
          <p:spPr>
            <a:xfrm>
              <a:off x="6930137" y="783313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0" name="object 8300"/>
            <p:cNvSpPr/>
            <p:nvPr/>
          </p:nvSpPr>
          <p:spPr>
            <a:xfrm>
              <a:off x="6930137" y="779114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1" name="object 8301"/>
            <p:cNvSpPr/>
            <p:nvPr/>
          </p:nvSpPr>
          <p:spPr>
            <a:xfrm>
              <a:off x="6930137" y="774914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2" name="object 8302"/>
            <p:cNvSpPr/>
            <p:nvPr/>
          </p:nvSpPr>
          <p:spPr>
            <a:xfrm>
              <a:off x="6930137" y="770715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3" name="object 8303"/>
            <p:cNvSpPr/>
            <p:nvPr/>
          </p:nvSpPr>
          <p:spPr>
            <a:xfrm>
              <a:off x="6930137" y="766866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4" name="object 8304"/>
            <p:cNvSpPr/>
            <p:nvPr/>
          </p:nvSpPr>
          <p:spPr>
            <a:xfrm>
              <a:off x="6930137" y="762666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5" name="object 8305"/>
            <p:cNvSpPr/>
            <p:nvPr/>
          </p:nvSpPr>
          <p:spPr>
            <a:xfrm>
              <a:off x="6930137" y="758467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6" name="object 8306"/>
            <p:cNvSpPr/>
            <p:nvPr/>
          </p:nvSpPr>
          <p:spPr>
            <a:xfrm>
              <a:off x="6930137" y="754267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7" name="object 8307"/>
            <p:cNvSpPr/>
            <p:nvPr/>
          </p:nvSpPr>
          <p:spPr>
            <a:xfrm>
              <a:off x="6930137" y="750068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8" name="object 8308"/>
            <p:cNvSpPr/>
            <p:nvPr/>
          </p:nvSpPr>
          <p:spPr>
            <a:xfrm>
              <a:off x="6930137" y="746219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9" name="object 8309"/>
            <p:cNvSpPr/>
            <p:nvPr/>
          </p:nvSpPr>
          <p:spPr>
            <a:xfrm>
              <a:off x="6930137" y="74201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0" name="object 8310"/>
            <p:cNvSpPr/>
            <p:nvPr/>
          </p:nvSpPr>
          <p:spPr>
            <a:xfrm>
              <a:off x="6930137" y="737819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1" name="object 8311"/>
            <p:cNvSpPr/>
            <p:nvPr/>
          </p:nvSpPr>
          <p:spPr>
            <a:xfrm>
              <a:off x="6930137" y="733620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2" name="object 8312"/>
            <p:cNvSpPr/>
            <p:nvPr/>
          </p:nvSpPr>
          <p:spPr>
            <a:xfrm>
              <a:off x="6821651" y="733620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3" name="object 8313"/>
            <p:cNvSpPr/>
            <p:nvPr/>
          </p:nvSpPr>
          <p:spPr>
            <a:xfrm>
              <a:off x="6821651" y="737820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4" name="object 8314"/>
            <p:cNvSpPr/>
            <p:nvPr/>
          </p:nvSpPr>
          <p:spPr>
            <a:xfrm>
              <a:off x="6821651" y="74201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5" name="object 8315"/>
            <p:cNvSpPr/>
            <p:nvPr/>
          </p:nvSpPr>
          <p:spPr>
            <a:xfrm>
              <a:off x="6821651" y="746219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6" name="object 8316"/>
            <p:cNvSpPr/>
            <p:nvPr/>
          </p:nvSpPr>
          <p:spPr>
            <a:xfrm>
              <a:off x="6821651" y="750068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7" name="object 8317"/>
            <p:cNvSpPr/>
            <p:nvPr/>
          </p:nvSpPr>
          <p:spPr>
            <a:xfrm>
              <a:off x="6821651" y="754268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8" name="object 8318"/>
            <p:cNvSpPr/>
            <p:nvPr/>
          </p:nvSpPr>
          <p:spPr>
            <a:xfrm>
              <a:off x="6821651" y="758467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9" name="object 8319"/>
            <p:cNvSpPr/>
            <p:nvPr/>
          </p:nvSpPr>
          <p:spPr>
            <a:xfrm>
              <a:off x="6821651" y="762666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0" name="object 8320"/>
            <p:cNvSpPr/>
            <p:nvPr/>
          </p:nvSpPr>
          <p:spPr>
            <a:xfrm>
              <a:off x="6821651" y="766866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1" name="object 8321"/>
            <p:cNvSpPr/>
            <p:nvPr/>
          </p:nvSpPr>
          <p:spPr>
            <a:xfrm>
              <a:off x="6821651" y="770715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2" name="object 8322"/>
            <p:cNvSpPr/>
            <p:nvPr/>
          </p:nvSpPr>
          <p:spPr>
            <a:xfrm>
              <a:off x="6821651" y="77491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3" name="object 8323"/>
            <p:cNvSpPr/>
            <p:nvPr/>
          </p:nvSpPr>
          <p:spPr>
            <a:xfrm>
              <a:off x="6821651" y="779114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4" name="object 8324"/>
            <p:cNvSpPr/>
            <p:nvPr/>
          </p:nvSpPr>
          <p:spPr>
            <a:xfrm>
              <a:off x="6821651" y="783313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5" name="object 8325"/>
            <p:cNvSpPr/>
            <p:nvPr/>
          </p:nvSpPr>
          <p:spPr>
            <a:xfrm>
              <a:off x="6821651" y="787513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6" name="object 8326"/>
            <p:cNvSpPr/>
            <p:nvPr/>
          </p:nvSpPr>
          <p:spPr>
            <a:xfrm>
              <a:off x="6821651" y="791712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7" name="object 8327"/>
            <p:cNvSpPr/>
            <p:nvPr/>
          </p:nvSpPr>
          <p:spPr>
            <a:xfrm>
              <a:off x="6821651" y="795562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8" name="object 8328"/>
            <p:cNvSpPr/>
            <p:nvPr/>
          </p:nvSpPr>
          <p:spPr>
            <a:xfrm>
              <a:off x="7000125" y="807460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9" name="object 8329"/>
            <p:cNvSpPr/>
            <p:nvPr/>
          </p:nvSpPr>
          <p:spPr>
            <a:xfrm>
              <a:off x="7000125" y="8120098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0"/>
                  </a:moveTo>
                  <a:lnTo>
                    <a:pt x="0" y="17500"/>
                  </a:lnTo>
                  <a:lnTo>
                    <a:pt x="13995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0" name="object 8330"/>
            <p:cNvSpPr/>
            <p:nvPr/>
          </p:nvSpPr>
          <p:spPr>
            <a:xfrm>
              <a:off x="7038620" y="81375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1" name="object 8331"/>
            <p:cNvSpPr/>
            <p:nvPr/>
          </p:nvSpPr>
          <p:spPr>
            <a:xfrm>
              <a:off x="7080614" y="81375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2" name="object 8332"/>
            <p:cNvSpPr/>
            <p:nvPr/>
          </p:nvSpPr>
          <p:spPr>
            <a:xfrm>
              <a:off x="7122609" y="8120095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17500"/>
                  </a:ln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3" name="object 8333"/>
            <p:cNvSpPr/>
            <p:nvPr/>
          </p:nvSpPr>
          <p:spPr>
            <a:xfrm>
              <a:off x="7122612" y="8074601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13995" y="17500"/>
                  </a:moveTo>
                  <a:lnTo>
                    <a:pt x="13995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4" name="object 8334"/>
            <p:cNvSpPr/>
            <p:nvPr/>
          </p:nvSpPr>
          <p:spPr>
            <a:xfrm>
              <a:off x="7080612" y="8074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5" name="object 8335"/>
            <p:cNvSpPr/>
            <p:nvPr/>
          </p:nvSpPr>
          <p:spPr>
            <a:xfrm>
              <a:off x="7038618" y="8074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6" name="object 8336"/>
            <p:cNvSpPr/>
            <p:nvPr/>
          </p:nvSpPr>
          <p:spPr>
            <a:xfrm>
              <a:off x="7000129" y="807460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7" name="object 8337"/>
            <p:cNvSpPr/>
            <p:nvPr/>
          </p:nvSpPr>
          <p:spPr>
            <a:xfrm>
              <a:off x="6737666" y="807460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8" name="object 8338"/>
            <p:cNvSpPr/>
            <p:nvPr/>
          </p:nvSpPr>
          <p:spPr>
            <a:xfrm>
              <a:off x="6695672" y="807460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9" name="object 8339"/>
            <p:cNvSpPr/>
            <p:nvPr/>
          </p:nvSpPr>
          <p:spPr>
            <a:xfrm>
              <a:off x="6653672" y="8074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0" name="object 8340"/>
            <p:cNvSpPr/>
            <p:nvPr/>
          </p:nvSpPr>
          <p:spPr>
            <a:xfrm>
              <a:off x="6611678" y="8074604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0"/>
                  </a:move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1" name="object 8341"/>
            <p:cNvSpPr/>
            <p:nvPr/>
          </p:nvSpPr>
          <p:spPr>
            <a:xfrm>
              <a:off x="6611682" y="812009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0"/>
                  </a:moveTo>
                  <a:lnTo>
                    <a:pt x="0" y="17500"/>
                  </a:lnTo>
                  <a:lnTo>
                    <a:pt x="1750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2" name="object 8342"/>
            <p:cNvSpPr/>
            <p:nvPr/>
          </p:nvSpPr>
          <p:spPr>
            <a:xfrm>
              <a:off x="6653674" y="81375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3" name="object 8343"/>
            <p:cNvSpPr/>
            <p:nvPr/>
          </p:nvSpPr>
          <p:spPr>
            <a:xfrm>
              <a:off x="6695670" y="813759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4" name="object 8344"/>
            <p:cNvSpPr/>
            <p:nvPr/>
          </p:nvSpPr>
          <p:spPr>
            <a:xfrm>
              <a:off x="6737663" y="8120095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17500"/>
                  </a:ln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5" name="object 8345"/>
            <p:cNvSpPr/>
            <p:nvPr/>
          </p:nvSpPr>
          <p:spPr>
            <a:xfrm>
              <a:off x="6751661" y="8074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6" name="object 8346"/>
            <p:cNvSpPr/>
            <p:nvPr/>
          </p:nvSpPr>
          <p:spPr>
            <a:xfrm>
              <a:off x="6632679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7" name="object 8347"/>
            <p:cNvSpPr/>
            <p:nvPr/>
          </p:nvSpPr>
          <p:spPr>
            <a:xfrm>
              <a:off x="6632679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8" name="object 8348"/>
            <p:cNvSpPr/>
            <p:nvPr/>
          </p:nvSpPr>
          <p:spPr>
            <a:xfrm>
              <a:off x="6632679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9" name="object 8349"/>
            <p:cNvSpPr/>
            <p:nvPr/>
          </p:nvSpPr>
          <p:spPr>
            <a:xfrm>
              <a:off x="6653674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0" name="object 8350"/>
            <p:cNvSpPr/>
            <p:nvPr/>
          </p:nvSpPr>
          <p:spPr>
            <a:xfrm>
              <a:off x="6653674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1" name="object 8351"/>
            <p:cNvSpPr/>
            <p:nvPr/>
          </p:nvSpPr>
          <p:spPr>
            <a:xfrm>
              <a:off x="6653674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2" name="object 8352"/>
            <p:cNvSpPr/>
            <p:nvPr/>
          </p:nvSpPr>
          <p:spPr>
            <a:xfrm>
              <a:off x="6734163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3" name="object 8353"/>
            <p:cNvSpPr/>
            <p:nvPr/>
          </p:nvSpPr>
          <p:spPr>
            <a:xfrm>
              <a:off x="6734163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4" name="object 8354"/>
            <p:cNvSpPr/>
            <p:nvPr/>
          </p:nvSpPr>
          <p:spPr>
            <a:xfrm>
              <a:off x="6734163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5" name="object 8355"/>
            <p:cNvSpPr/>
            <p:nvPr/>
          </p:nvSpPr>
          <p:spPr>
            <a:xfrm>
              <a:off x="6713166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6" name="object 8356"/>
            <p:cNvSpPr/>
            <p:nvPr/>
          </p:nvSpPr>
          <p:spPr>
            <a:xfrm>
              <a:off x="6713166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7" name="object 8357"/>
            <p:cNvSpPr/>
            <p:nvPr/>
          </p:nvSpPr>
          <p:spPr>
            <a:xfrm>
              <a:off x="6713166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8" name="object 8358"/>
            <p:cNvSpPr/>
            <p:nvPr/>
          </p:nvSpPr>
          <p:spPr>
            <a:xfrm>
              <a:off x="7119109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9" name="object 8359"/>
            <p:cNvSpPr/>
            <p:nvPr/>
          </p:nvSpPr>
          <p:spPr>
            <a:xfrm>
              <a:off x="7119109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0" name="object 8360"/>
            <p:cNvSpPr/>
            <p:nvPr/>
          </p:nvSpPr>
          <p:spPr>
            <a:xfrm>
              <a:off x="7119109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1" name="object 8361"/>
            <p:cNvSpPr/>
            <p:nvPr/>
          </p:nvSpPr>
          <p:spPr>
            <a:xfrm>
              <a:off x="7098112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2" name="object 8362"/>
            <p:cNvSpPr/>
            <p:nvPr/>
          </p:nvSpPr>
          <p:spPr>
            <a:xfrm>
              <a:off x="7098112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3" name="object 8363"/>
            <p:cNvSpPr/>
            <p:nvPr/>
          </p:nvSpPr>
          <p:spPr>
            <a:xfrm>
              <a:off x="7098112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4" name="object 8364"/>
            <p:cNvSpPr/>
            <p:nvPr/>
          </p:nvSpPr>
          <p:spPr>
            <a:xfrm>
              <a:off x="7014125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5" name="object 8365"/>
            <p:cNvSpPr/>
            <p:nvPr/>
          </p:nvSpPr>
          <p:spPr>
            <a:xfrm>
              <a:off x="7014125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6" name="object 8366"/>
            <p:cNvSpPr/>
            <p:nvPr/>
          </p:nvSpPr>
          <p:spPr>
            <a:xfrm>
              <a:off x="7014125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7" name="object 8367"/>
            <p:cNvSpPr/>
            <p:nvPr/>
          </p:nvSpPr>
          <p:spPr>
            <a:xfrm>
              <a:off x="7038620" y="813059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8" name="object 8368"/>
            <p:cNvSpPr/>
            <p:nvPr/>
          </p:nvSpPr>
          <p:spPr>
            <a:xfrm>
              <a:off x="7038620" y="817259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9" name="object 8369"/>
            <p:cNvSpPr/>
            <p:nvPr/>
          </p:nvSpPr>
          <p:spPr>
            <a:xfrm>
              <a:off x="7038620" y="821458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0" name="object 8370"/>
            <p:cNvSpPr/>
            <p:nvPr/>
          </p:nvSpPr>
          <p:spPr>
            <a:xfrm>
              <a:off x="7136607" y="810260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799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1" name="object 8371"/>
            <p:cNvSpPr/>
            <p:nvPr/>
          </p:nvSpPr>
          <p:spPr>
            <a:xfrm>
              <a:off x="7136607" y="806060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2" name="object 8372"/>
            <p:cNvSpPr/>
            <p:nvPr/>
          </p:nvSpPr>
          <p:spPr>
            <a:xfrm>
              <a:off x="7136607" y="801860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3" name="object 8373"/>
            <p:cNvSpPr/>
            <p:nvPr/>
          </p:nvSpPr>
          <p:spPr>
            <a:xfrm>
              <a:off x="7115614" y="7966125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20993" y="27990"/>
                  </a:move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4" name="object 8374"/>
            <p:cNvSpPr/>
            <p:nvPr/>
          </p:nvSpPr>
          <p:spPr>
            <a:xfrm>
              <a:off x="7073613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5" name="object 8375"/>
            <p:cNvSpPr/>
            <p:nvPr/>
          </p:nvSpPr>
          <p:spPr>
            <a:xfrm>
              <a:off x="7031619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6" name="object 8376"/>
            <p:cNvSpPr/>
            <p:nvPr/>
          </p:nvSpPr>
          <p:spPr>
            <a:xfrm>
              <a:off x="6989624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7" name="object 8377"/>
            <p:cNvSpPr/>
            <p:nvPr/>
          </p:nvSpPr>
          <p:spPr>
            <a:xfrm>
              <a:off x="6951135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8" name="object 8378"/>
            <p:cNvSpPr/>
            <p:nvPr/>
          </p:nvSpPr>
          <p:spPr>
            <a:xfrm>
              <a:off x="6909141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9" name="object 8379"/>
            <p:cNvSpPr/>
            <p:nvPr/>
          </p:nvSpPr>
          <p:spPr>
            <a:xfrm>
              <a:off x="6867141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0" name="object 8380"/>
            <p:cNvSpPr/>
            <p:nvPr/>
          </p:nvSpPr>
          <p:spPr>
            <a:xfrm>
              <a:off x="6825149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1" name="object 8381"/>
            <p:cNvSpPr/>
            <p:nvPr/>
          </p:nvSpPr>
          <p:spPr>
            <a:xfrm>
              <a:off x="6783154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2" name="object 8382"/>
            <p:cNvSpPr/>
            <p:nvPr/>
          </p:nvSpPr>
          <p:spPr>
            <a:xfrm>
              <a:off x="6744665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3" name="object 8383"/>
            <p:cNvSpPr/>
            <p:nvPr/>
          </p:nvSpPr>
          <p:spPr>
            <a:xfrm>
              <a:off x="6702671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4" name="object 8384"/>
            <p:cNvSpPr/>
            <p:nvPr/>
          </p:nvSpPr>
          <p:spPr>
            <a:xfrm>
              <a:off x="6660671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5" name="object 8385"/>
            <p:cNvSpPr/>
            <p:nvPr/>
          </p:nvSpPr>
          <p:spPr>
            <a:xfrm>
              <a:off x="6611679" y="7966119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24498" y="0"/>
                  </a:moveTo>
                  <a:lnTo>
                    <a:pt x="0" y="0"/>
                  </a:lnTo>
                  <a:lnTo>
                    <a:pt x="0" y="2799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6" name="object 8386"/>
            <p:cNvSpPr/>
            <p:nvPr/>
          </p:nvSpPr>
          <p:spPr>
            <a:xfrm>
              <a:off x="6611682" y="801861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7" name="object 8387"/>
            <p:cNvSpPr/>
            <p:nvPr/>
          </p:nvSpPr>
          <p:spPr>
            <a:xfrm>
              <a:off x="6611682" y="80606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8" name="object 8388"/>
            <p:cNvSpPr/>
            <p:nvPr/>
          </p:nvSpPr>
          <p:spPr>
            <a:xfrm>
              <a:off x="6611682" y="8102600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0"/>
                  </a:moveTo>
                  <a:lnTo>
                    <a:pt x="0" y="27990"/>
                  </a:lnTo>
                  <a:lnTo>
                    <a:pt x="24498" y="2799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9" name="object 8389"/>
            <p:cNvSpPr/>
            <p:nvPr/>
          </p:nvSpPr>
          <p:spPr>
            <a:xfrm>
              <a:off x="6660673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0" name="object 8390"/>
            <p:cNvSpPr/>
            <p:nvPr/>
          </p:nvSpPr>
          <p:spPr>
            <a:xfrm>
              <a:off x="6702669" y="8130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1" name="object 8391"/>
            <p:cNvSpPr/>
            <p:nvPr/>
          </p:nvSpPr>
          <p:spPr>
            <a:xfrm>
              <a:off x="6744662" y="8130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2" name="object 8392"/>
            <p:cNvSpPr/>
            <p:nvPr/>
          </p:nvSpPr>
          <p:spPr>
            <a:xfrm>
              <a:off x="6783157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3" name="object 8393"/>
            <p:cNvSpPr/>
            <p:nvPr/>
          </p:nvSpPr>
          <p:spPr>
            <a:xfrm>
              <a:off x="6825151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4" name="object 8394"/>
            <p:cNvSpPr/>
            <p:nvPr/>
          </p:nvSpPr>
          <p:spPr>
            <a:xfrm>
              <a:off x="6867145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5" name="object 8395"/>
            <p:cNvSpPr/>
            <p:nvPr/>
          </p:nvSpPr>
          <p:spPr>
            <a:xfrm>
              <a:off x="6909139" y="8130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6" name="object 8396"/>
            <p:cNvSpPr/>
            <p:nvPr/>
          </p:nvSpPr>
          <p:spPr>
            <a:xfrm>
              <a:off x="6951133" y="8130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7" name="object 8397"/>
            <p:cNvSpPr/>
            <p:nvPr/>
          </p:nvSpPr>
          <p:spPr>
            <a:xfrm>
              <a:off x="6989628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8" name="object 8398"/>
            <p:cNvSpPr/>
            <p:nvPr/>
          </p:nvSpPr>
          <p:spPr>
            <a:xfrm>
              <a:off x="7031621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9" name="object 8399"/>
            <p:cNvSpPr/>
            <p:nvPr/>
          </p:nvSpPr>
          <p:spPr>
            <a:xfrm>
              <a:off x="7073616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0" name="object 8400"/>
            <p:cNvSpPr/>
            <p:nvPr/>
          </p:nvSpPr>
          <p:spPr>
            <a:xfrm>
              <a:off x="7115609" y="8130597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1" name="object 8401"/>
            <p:cNvSpPr/>
            <p:nvPr/>
          </p:nvSpPr>
          <p:spPr>
            <a:xfrm>
              <a:off x="6832150" y="711223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2" name="object 8402"/>
            <p:cNvSpPr/>
            <p:nvPr/>
          </p:nvSpPr>
          <p:spPr>
            <a:xfrm>
              <a:off x="6832150" y="707024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3" name="object 8403"/>
            <p:cNvSpPr/>
            <p:nvPr/>
          </p:nvSpPr>
          <p:spPr>
            <a:xfrm>
              <a:off x="6832150" y="702824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4" name="object 8404"/>
            <p:cNvSpPr/>
            <p:nvPr/>
          </p:nvSpPr>
          <p:spPr>
            <a:xfrm>
              <a:off x="6832150" y="698625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5" name="object 8405"/>
            <p:cNvSpPr/>
            <p:nvPr/>
          </p:nvSpPr>
          <p:spPr>
            <a:xfrm>
              <a:off x="6832150" y="694776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6" name="object 8406"/>
            <p:cNvSpPr/>
            <p:nvPr/>
          </p:nvSpPr>
          <p:spPr>
            <a:xfrm>
              <a:off x="6832150" y="690577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7" name="object 8407"/>
            <p:cNvSpPr/>
            <p:nvPr/>
          </p:nvSpPr>
          <p:spPr>
            <a:xfrm>
              <a:off x="6832150" y="686377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8" name="object 8408"/>
            <p:cNvSpPr/>
            <p:nvPr/>
          </p:nvSpPr>
          <p:spPr>
            <a:xfrm>
              <a:off x="6832150" y="682177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9" name="object 8409"/>
            <p:cNvSpPr/>
            <p:nvPr/>
          </p:nvSpPr>
          <p:spPr>
            <a:xfrm>
              <a:off x="6832150" y="677978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0" name="object 8410"/>
            <p:cNvSpPr/>
            <p:nvPr/>
          </p:nvSpPr>
          <p:spPr>
            <a:xfrm>
              <a:off x="6832150" y="674129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1" name="object 8411"/>
            <p:cNvSpPr/>
            <p:nvPr/>
          </p:nvSpPr>
          <p:spPr>
            <a:xfrm>
              <a:off x="6832150" y="669930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2" name="object 8412"/>
            <p:cNvSpPr/>
            <p:nvPr/>
          </p:nvSpPr>
          <p:spPr>
            <a:xfrm>
              <a:off x="6832150" y="665730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3" name="object 8413"/>
            <p:cNvSpPr/>
            <p:nvPr/>
          </p:nvSpPr>
          <p:spPr>
            <a:xfrm>
              <a:off x="6832150" y="661530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4" name="object 8414"/>
            <p:cNvSpPr/>
            <p:nvPr/>
          </p:nvSpPr>
          <p:spPr>
            <a:xfrm>
              <a:off x="6832150" y="657331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5" name="object 8415"/>
            <p:cNvSpPr/>
            <p:nvPr/>
          </p:nvSpPr>
          <p:spPr>
            <a:xfrm>
              <a:off x="6832150" y="653131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6" name="object 8416"/>
            <p:cNvSpPr/>
            <p:nvPr/>
          </p:nvSpPr>
          <p:spPr>
            <a:xfrm>
              <a:off x="6832150" y="649283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7" name="object 8417"/>
            <p:cNvSpPr/>
            <p:nvPr/>
          </p:nvSpPr>
          <p:spPr>
            <a:xfrm>
              <a:off x="6832150" y="645083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8" name="object 8418"/>
            <p:cNvSpPr/>
            <p:nvPr/>
          </p:nvSpPr>
          <p:spPr>
            <a:xfrm>
              <a:off x="6580186" y="7164733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9" name="object 8419"/>
            <p:cNvSpPr/>
            <p:nvPr/>
          </p:nvSpPr>
          <p:spPr>
            <a:xfrm>
              <a:off x="6580186" y="6349348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0" name="object 8420"/>
            <p:cNvSpPr/>
            <p:nvPr/>
          </p:nvSpPr>
          <p:spPr>
            <a:xfrm>
              <a:off x="6601183" y="6335349"/>
              <a:ext cx="0" cy="843915"/>
            </a:xfrm>
            <a:custGeom>
              <a:avLst/>
              <a:gdLst/>
              <a:ahLst/>
              <a:cxnLst/>
              <a:rect l="l" t="t" r="r" b="b"/>
              <a:pathLst>
                <a:path h="843915">
                  <a:moveTo>
                    <a:pt x="0" y="843381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1" name="object 8421"/>
            <p:cNvSpPr/>
            <p:nvPr/>
          </p:nvSpPr>
          <p:spPr>
            <a:xfrm>
              <a:off x="6601183" y="7161235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6997"/>
                  </a:lnTo>
                  <a:lnTo>
                    <a:pt x="3505" y="3492"/>
                  </a:ln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2" name="object 8422"/>
            <p:cNvSpPr/>
            <p:nvPr/>
          </p:nvSpPr>
          <p:spPr>
            <a:xfrm>
              <a:off x="6597678" y="716123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3505" y="3505"/>
                  </a:ln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3" name="object 8423"/>
            <p:cNvSpPr/>
            <p:nvPr/>
          </p:nvSpPr>
          <p:spPr>
            <a:xfrm>
              <a:off x="6597683" y="716472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4" name="object 8424"/>
            <p:cNvSpPr/>
            <p:nvPr/>
          </p:nvSpPr>
          <p:spPr>
            <a:xfrm>
              <a:off x="6601183" y="716823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5" name="object 8425"/>
            <p:cNvSpPr/>
            <p:nvPr/>
          </p:nvSpPr>
          <p:spPr>
            <a:xfrm>
              <a:off x="6597678" y="634584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3505" y="3505"/>
                  </a:lnTo>
                  <a:lnTo>
                    <a:pt x="3505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6" name="object 8426"/>
            <p:cNvSpPr/>
            <p:nvPr/>
          </p:nvSpPr>
          <p:spPr>
            <a:xfrm>
              <a:off x="6604682" y="634585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27" name="object 8427"/>
          <p:cNvSpPr txBox="1"/>
          <p:nvPr/>
        </p:nvSpPr>
        <p:spPr>
          <a:xfrm>
            <a:off x="6557061" y="6727985"/>
            <a:ext cx="46990" cy="577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593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8428" name="object 8428"/>
          <p:cNvGrpSpPr/>
          <p:nvPr/>
        </p:nvGrpSpPr>
        <p:grpSpPr>
          <a:xfrm>
            <a:off x="6056854" y="6399936"/>
            <a:ext cx="95250" cy="781050"/>
            <a:chOff x="6056854" y="6399936"/>
            <a:chExt cx="95250" cy="781050"/>
          </a:xfrm>
        </p:grpSpPr>
        <p:sp>
          <p:nvSpPr>
            <p:cNvPr id="8429" name="object 8429"/>
            <p:cNvSpPr/>
            <p:nvPr/>
          </p:nvSpPr>
          <p:spPr>
            <a:xfrm>
              <a:off x="6058759" y="6415839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0" name="object 8430"/>
            <p:cNvSpPr/>
            <p:nvPr/>
          </p:nvSpPr>
          <p:spPr>
            <a:xfrm>
              <a:off x="6058759" y="7164733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1" name="object 8431"/>
            <p:cNvSpPr/>
            <p:nvPr/>
          </p:nvSpPr>
          <p:spPr>
            <a:xfrm>
              <a:off x="6135748" y="6401841"/>
              <a:ext cx="0" cy="777240"/>
            </a:xfrm>
            <a:custGeom>
              <a:avLst/>
              <a:gdLst/>
              <a:ahLst/>
              <a:cxnLst/>
              <a:rect l="l" t="t" r="r" b="b"/>
              <a:pathLst>
                <a:path h="777240">
                  <a:moveTo>
                    <a:pt x="0" y="0"/>
                  </a:moveTo>
                  <a:lnTo>
                    <a:pt x="0" y="77688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2" name="object 8432"/>
            <p:cNvSpPr/>
            <p:nvPr/>
          </p:nvSpPr>
          <p:spPr>
            <a:xfrm>
              <a:off x="6135748" y="641233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3505"/>
                  </a:ln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3" name="object 8433"/>
            <p:cNvSpPr/>
            <p:nvPr/>
          </p:nvSpPr>
          <p:spPr>
            <a:xfrm>
              <a:off x="6139248" y="641234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4" name="object 8434"/>
            <p:cNvSpPr/>
            <p:nvPr/>
          </p:nvSpPr>
          <p:spPr>
            <a:xfrm>
              <a:off x="6139248" y="716823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5" name="object 8435"/>
            <p:cNvSpPr/>
            <p:nvPr/>
          </p:nvSpPr>
          <p:spPr>
            <a:xfrm>
              <a:off x="6139248" y="716122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6" name="object 8436"/>
            <p:cNvSpPr/>
            <p:nvPr/>
          </p:nvSpPr>
          <p:spPr>
            <a:xfrm>
              <a:off x="6135748" y="716123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7" name="object 8437"/>
            <p:cNvSpPr/>
            <p:nvPr/>
          </p:nvSpPr>
          <p:spPr>
            <a:xfrm>
              <a:off x="6135748" y="716823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38" name="object 8438"/>
          <p:cNvSpPr txBox="1"/>
          <p:nvPr/>
        </p:nvSpPr>
        <p:spPr>
          <a:xfrm>
            <a:off x="6091627" y="6762979"/>
            <a:ext cx="46990" cy="577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545</a:t>
            </a:r>
            <a:endParaRPr sz="150">
              <a:latin typeface="Arial"/>
              <a:cs typeface="Arial"/>
            </a:endParaRPr>
          </a:p>
        </p:txBody>
      </p:sp>
      <p:sp>
        <p:nvSpPr>
          <p:cNvPr id="8439" name="object 8439"/>
          <p:cNvSpPr/>
          <p:nvPr/>
        </p:nvSpPr>
        <p:spPr>
          <a:xfrm>
            <a:off x="8070974" y="4914547"/>
            <a:ext cx="0" cy="2250440"/>
          </a:xfrm>
          <a:custGeom>
            <a:avLst/>
            <a:gdLst/>
            <a:ahLst/>
            <a:cxnLst/>
            <a:rect l="l" t="t" r="r" b="b"/>
            <a:pathLst>
              <a:path h="2250440">
                <a:moveTo>
                  <a:pt x="0" y="2250186"/>
                </a:moveTo>
                <a:lnTo>
                  <a:pt x="0" y="0"/>
                </a:lnTo>
              </a:path>
            </a:pathLst>
          </a:custGeom>
          <a:ln w="3505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0" name="object 8440"/>
          <p:cNvSpPr/>
          <p:nvPr/>
        </p:nvSpPr>
        <p:spPr>
          <a:xfrm>
            <a:off x="6968631" y="7210223"/>
            <a:ext cx="0" cy="49530"/>
          </a:xfrm>
          <a:custGeom>
            <a:avLst/>
            <a:gdLst/>
            <a:ahLst/>
            <a:cxnLst/>
            <a:rect l="l" t="t" r="r" b="b"/>
            <a:pathLst>
              <a:path h="49529">
                <a:moveTo>
                  <a:pt x="0" y="48996"/>
                </a:moveTo>
                <a:lnTo>
                  <a:pt x="0" y="0"/>
                </a:lnTo>
              </a:path>
            </a:pathLst>
          </a:custGeom>
          <a:ln w="3505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441" name="object 8441"/>
          <p:cNvGrpSpPr/>
          <p:nvPr/>
        </p:nvGrpSpPr>
        <p:grpSpPr>
          <a:xfrm>
            <a:off x="5911780" y="3447943"/>
            <a:ext cx="8755380" cy="4809490"/>
            <a:chOff x="5911780" y="3447943"/>
            <a:chExt cx="8755380" cy="4809490"/>
          </a:xfrm>
        </p:grpSpPr>
        <p:sp>
          <p:nvSpPr>
            <p:cNvPr id="8442" name="object 8442"/>
            <p:cNvSpPr/>
            <p:nvPr/>
          </p:nvSpPr>
          <p:spPr>
            <a:xfrm>
              <a:off x="6104255" y="6352857"/>
              <a:ext cx="675640" cy="10795"/>
            </a:xfrm>
            <a:custGeom>
              <a:avLst/>
              <a:gdLst/>
              <a:ahLst/>
              <a:cxnLst/>
              <a:rect l="l" t="t" r="r" b="b"/>
              <a:pathLst>
                <a:path w="675640" h="10795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3995" y="6997"/>
                  </a:lnTo>
                  <a:lnTo>
                    <a:pt x="13995" y="0"/>
                  </a:lnTo>
                  <a:close/>
                </a:path>
                <a:path w="675640" h="10795">
                  <a:moveTo>
                    <a:pt x="55981" y="0"/>
                  </a:moveTo>
                  <a:lnTo>
                    <a:pt x="38481" y="0"/>
                  </a:lnTo>
                  <a:lnTo>
                    <a:pt x="38481" y="6997"/>
                  </a:lnTo>
                  <a:lnTo>
                    <a:pt x="55981" y="6997"/>
                  </a:lnTo>
                  <a:lnTo>
                    <a:pt x="55981" y="0"/>
                  </a:lnTo>
                  <a:close/>
                </a:path>
                <a:path w="675640" h="10795">
                  <a:moveTo>
                    <a:pt x="97980" y="0"/>
                  </a:moveTo>
                  <a:lnTo>
                    <a:pt x="80479" y="0"/>
                  </a:lnTo>
                  <a:lnTo>
                    <a:pt x="80479" y="6997"/>
                  </a:lnTo>
                  <a:lnTo>
                    <a:pt x="97980" y="6997"/>
                  </a:lnTo>
                  <a:lnTo>
                    <a:pt x="97980" y="0"/>
                  </a:lnTo>
                  <a:close/>
                </a:path>
                <a:path w="675640" h="10795">
                  <a:moveTo>
                    <a:pt x="139966" y="0"/>
                  </a:moveTo>
                  <a:lnTo>
                    <a:pt x="122466" y="0"/>
                  </a:lnTo>
                  <a:lnTo>
                    <a:pt x="122466" y="6997"/>
                  </a:lnTo>
                  <a:lnTo>
                    <a:pt x="139966" y="6997"/>
                  </a:lnTo>
                  <a:lnTo>
                    <a:pt x="139966" y="0"/>
                  </a:lnTo>
                  <a:close/>
                </a:path>
                <a:path w="675640" h="10795">
                  <a:moveTo>
                    <a:pt x="181965" y="0"/>
                  </a:moveTo>
                  <a:lnTo>
                    <a:pt x="164465" y="0"/>
                  </a:lnTo>
                  <a:lnTo>
                    <a:pt x="164465" y="6997"/>
                  </a:lnTo>
                  <a:lnTo>
                    <a:pt x="181965" y="6997"/>
                  </a:lnTo>
                  <a:lnTo>
                    <a:pt x="181965" y="0"/>
                  </a:lnTo>
                  <a:close/>
                </a:path>
                <a:path w="675640" h="10795">
                  <a:moveTo>
                    <a:pt x="220459" y="0"/>
                  </a:moveTo>
                  <a:lnTo>
                    <a:pt x="206463" y="0"/>
                  </a:lnTo>
                  <a:lnTo>
                    <a:pt x="206463" y="6997"/>
                  </a:lnTo>
                  <a:lnTo>
                    <a:pt x="220459" y="6997"/>
                  </a:lnTo>
                  <a:lnTo>
                    <a:pt x="220459" y="0"/>
                  </a:lnTo>
                  <a:close/>
                </a:path>
                <a:path w="675640" h="10795">
                  <a:moveTo>
                    <a:pt x="262458" y="0"/>
                  </a:moveTo>
                  <a:lnTo>
                    <a:pt x="244957" y="0"/>
                  </a:lnTo>
                  <a:lnTo>
                    <a:pt x="244957" y="6997"/>
                  </a:lnTo>
                  <a:lnTo>
                    <a:pt x="262458" y="6997"/>
                  </a:lnTo>
                  <a:lnTo>
                    <a:pt x="262458" y="0"/>
                  </a:lnTo>
                  <a:close/>
                </a:path>
                <a:path w="675640" h="10795">
                  <a:moveTo>
                    <a:pt x="304444" y="0"/>
                  </a:moveTo>
                  <a:lnTo>
                    <a:pt x="286943" y="0"/>
                  </a:lnTo>
                  <a:lnTo>
                    <a:pt x="286943" y="6997"/>
                  </a:lnTo>
                  <a:lnTo>
                    <a:pt x="304444" y="6997"/>
                  </a:lnTo>
                  <a:lnTo>
                    <a:pt x="304444" y="0"/>
                  </a:lnTo>
                  <a:close/>
                </a:path>
                <a:path w="675640" h="10795">
                  <a:moveTo>
                    <a:pt x="346443" y="0"/>
                  </a:moveTo>
                  <a:lnTo>
                    <a:pt x="328942" y="0"/>
                  </a:lnTo>
                  <a:lnTo>
                    <a:pt x="328942" y="6997"/>
                  </a:lnTo>
                  <a:lnTo>
                    <a:pt x="346443" y="6997"/>
                  </a:lnTo>
                  <a:lnTo>
                    <a:pt x="346443" y="0"/>
                  </a:lnTo>
                  <a:close/>
                </a:path>
                <a:path w="675640" h="10795">
                  <a:moveTo>
                    <a:pt x="388442" y="0"/>
                  </a:moveTo>
                  <a:lnTo>
                    <a:pt x="370941" y="0"/>
                  </a:lnTo>
                  <a:lnTo>
                    <a:pt x="370941" y="6997"/>
                  </a:lnTo>
                  <a:lnTo>
                    <a:pt x="388442" y="6997"/>
                  </a:lnTo>
                  <a:lnTo>
                    <a:pt x="388442" y="0"/>
                  </a:lnTo>
                  <a:close/>
                </a:path>
                <a:path w="675640" h="10795">
                  <a:moveTo>
                    <a:pt x="426935" y="0"/>
                  </a:moveTo>
                  <a:lnTo>
                    <a:pt x="412940" y="0"/>
                  </a:lnTo>
                  <a:lnTo>
                    <a:pt x="412940" y="6997"/>
                  </a:lnTo>
                  <a:lnTo>
                    <a:pt x="426935" y="6997"/>
                  </a:lnTo>
                  <a:lnTo>
                    <a:pt x="426935" y="0"/>
                  </a:lnTo>
                  <a:close/>
                </a:path>
                <a:path w="675640" h="10795">
                  <a:moveTo>
                    <a:pt x="468922" y="0"/>
                  </a:moveTo>
                  <a:lnTo>
                    <a:pt x="451421" y="0"/>
                  </a:lnTo>
                  <a:lnTo>
                    <a:pt x="451421" y="6997"/>
                  </a:lnTo>
                  <a:lnTo>
                    <a:pt x="468922" y="6997"/>
                  </a:lnTo>
                  <a:lnTo>
                    <a:pt x="468922" y="0"/>
                  </a:lnTo>
                  <a:close/>
                </a:path>
                <a:path w="675640" h="10795">
                  <a:moveTo>
                    <a:pt x="510921" y="0"/>
                  </a:moveTo>
                  <a:lnTo>
                    <a:pt x="493420" y="0"/>
                  </a:lnTo>
                  <a:lnTo>
                    <a:pt x="493420" y="6997"/>
                  </a:lnTo>
                  <a:lnTo>
                    <a:pt x="510921" y="6997"/>
                  </a:lnTo>
                  <a:lnTo>
                    <a:pt x="510921" y="0"/>
                  </a:lnTo>
                  <a:close/>
                </a:path>
                <a:path w="675640" h="10795">
                  <a:moveTo>
                    <a:pt x="552919" y="0"/>
                  </a:moveTo>
                  <a:lnTo>
                    <a:pt x="535419" y="0"/>
                  </a:lnTo>
                  <a:lnTo>
                    <a:pt x="535419" y="6997"/>
                  </a:lnTo>
                  <a:lnTo>
                    <a:pt x="552919" y="6997"/>
                  </a:lnTo>
                  <a:lnTo>
                    <a:pt x="552919" y="0"/>
                  </a:lnTo>
                  <a:close/>
                </a:path>
                <a:path w="675640" h="10795">
                  <a:moveTo>
                    <a:pt x="594906" y="0"/>
                  </a:moveTo>
                  <a:lnTo>
                    <a:pt x="577405" y="0"/>
                  </a:lnTo>
                  <a:lnTo>
                    <a:pt x="577405" y="6997"/>
                  </a:lnTo>
                  <a:lnTo>
                    <a:pt x="594906" y="6997"/>
                  </a:lnTo>
                  <a:lnTo>
                    <a:pt x="594906" y="0"/>
                  </a:lnTo>
                  <a:close/>
                </a:path>
                <a:path w="675640" h="10795">
                  <a:moveTo>
                    <a:pt x="633399" y="0"/>
                  </a:moveTo>
                  <a:lnTo>
                    <a:pt x="619404" y="0"/>
                  </a:lnTo>
                  <a:lnTo>
                    <a:pt x="619404" y="3492"/>
                  </a:lnTo>
                  <a:lnTo>
                    <a:pt x="619404" y="6997"/>
                  </a:lnTo>
                  <a:lnTo>
                    <a:pt x="619404" y="10490"/>
                  </a:lnTo>
                  <a:lnTo>
                    <a:pt x="633399" y="10490"/>
                  </a:lnTo>
                  <a:lnTo>
                    <a:pt x="633399" y="6997"/>
                  </a:lnTo>
                  <a:lnTo>
                    <a:pt x="633399" y="3492"/>
                  </a:lnTo>
                  <a:lnTo>
                    <a:pt x="633399" y="0"/>
                  </a:lnTo>
                  <a:close/>
                </a:path>
                <a:path w="675640" h="10795">
                  <a:moveTo>
                    <a:pt x="675398" y="0"/>
                  </a:moveTo>
                  <a:lnTo>
                    <a:pt x="661403" y="0"/>
                  </a:lnTo>
                  <a:lnTo>
                    <a:pt x="661403" y="3492"/>
                  </a:lnTo>
                  <a:lnTo>
                    <a:pt x="661403" y="6997"/>
                  </a:lnTo>
                  <a:lnTo>
                    <a:pt x="661403" y="10490"/>
                  </a:lnTo>
                  <a:lnTo>
                    <a:pt x="675398" y="10490"/>
                  </a:lnTo>
                  <a:lnTo>
                    <a:pt x="675398" y="6997"/>
                  </a:lnTo>
                  <a:lnTo>
                    <a:pt x="675398" y="3492"/>
                  </a:lnTo>
                  <a:lnTo>
                    <a:pt x="675398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43" name="object 844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818152" y="7154229"/>
              <a:ext cx="125987" cy="157485"/>
            </a:xfrm>
            <a:prstGeom prst="rect">
              <a:avLst/>
            </a:prstGeom>
          </p:spPr>
        </p:pic>
        <p:sp>
          <p:nvSpPr>
            <p:cNvPr id="8444" name="object 8444"/>
            <p:cNvSpPr/>
            <p:nvPr/>
          </p:nvSpPr>
          <p:spPr>
            <a:xfrm>
              <a:off x="6104255" y="6356349"/>
              <a:ext cx="594995" cy="7620"/>
            </a:xfrm>
            <a:custGeom>
              <a:avLst/>
              <a:gdLst/>
              <a:ahLst/>
              <a:cxnLst/>
              <a:rect l="l" t="t" r="r" b="b"/>
              <a:pathLst>
                <a:path w="594995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3995" y="6997"/>
                  </a:lnTo>
                  <a:lnTo>
                    <a:pt x="13995" y="0"/>
                  </a:lnTo>
                  <a:close/>
                </a:path>
                <a:path w="594995" h="7620">
                  <a:moveTo>
                    <a:pt x="55981" y="0"/>
                  </a:moveTo>
                  <a:lnTo>
                    <a:pt x="38481" y="0"/>
                  </a:lnTo>
                  <a:lnTo>
                    <a:pt x="38481" y="6997"/>
                  </a:lnTo>
                  <a:lnTo>
                    <a:pt x="55981" y="6997"/>
                  </a:lnTo>
                  <a:lnTo>
                    <a:pt x="55981" y="0"/>
                  </a:lnTo>
                  <a:close/>
                </a:path>
                <a:path w="594995" h="7620">
                  <a:moveTo>
                    <a:pt x="97980" y="0"/>
                  </a:moveTo>
                  <a:lnTo>
                    <a:pt x="80479" y="0"/>
                  </a:lnTo>
                  <a:lnTo>
                    <a:pt x="80479" y="6997"/>
                  </a:lnTo>
                  <a:lnTo>
                    <a:pt x="97980" y="6997"/>
                  </a:lnTo>
                  <a:lnTo>
                    <a:pt x="97980" y="0"/>
                  </a:lnTo>
                  <a:close/>
                </a:path>
                <a:path w="594995" h="7620">
                  <a:moveTo>
                    <a:pt x="139966" y="0"/>
                  </a:moveTo>
                  <a:lnTo>
                    <a:pt x="122466" y="0"/>
                  </a:lnTo>
                  <a:lnTo>
                    <a:pt x="122466" y="6997"/>
                  </a:lnTo>
                  <a:lnTo>
                    <a:pt x="139966" y="6997"/>
                  </a:lnTo>
                  <a:lnTo>
                    <a:pt x="139966" y="0"/>
                  </a:lnTo>
                  <a:close/>
                </a:path>
                <a:path w="594995" h="7620">
                  <a:moveTo>
                    <a:pt x="178473" y="0"/>
                  </a:moveTo>
                  <a:lnTo>
                    <a:pt x="164477" y="0"/>
                  </a:lnTo>
                  <a:lnTo>
                    <a:pt x="164477" y="6997"/>
                  </a:lnTo>
                  <a:lnTo>
                    <a:pt x="178473" y="6997"/>
                  </a:lnTo>
                  <a:lnTo>
                    <a:pt x="178473" y="0"/>
                  </a:lnTo>
                  <a:close/>
                </a:path>
                <a:path w="594995" h="7620">
                  <a:moveTo>
                    <a:pt x="220459" y="0"/>
                  </a:moveTo>
                  <a:lnTo>
                    <a:pt x="206463" y="0"/>
                  </a:lnTo>
                  <a:lnTo>
                    <a:pt x="206463" y="6997"/>
                  </a:lnTo>
                  <a:lnTo>
                    <a:pt x="220459" y="6997"/>
                  </a:lnTo>
                  <a:lnTo>
                    <a:pt x="220459" y="0"/>
                  </a:lnTo>
                  <a:close/>
                </a:path>
                <a:path w="594995" h="7620">
                  <a:moveTo>
                    <a:pt x="262458" y="0"/>
                  </a:moveTo>
                  <a:lnTo>
                    <a:pt x="244957" y="0"/>
                  </a:lnTo>
                  <a:lnTo>
                    <a:pt x="244957" y="6997"/>
                  </a:lnTo>
                  <a:lnTo>
                    <a:pt x="262458" y="6997"/>
                  </a:lnTo>
                  <a:lnTo>
                    <a:pt x="262458" y="0"/>
                  </a:lnTo>
                  <a:close/>
                </a:path>
                <a:path w="594995" h="7620">
                  <a:moveTo>
                    <a:pt x="304444" y="0"/>
                  </a:moveTo>
                  <a:lnTo>
                    <a:pt x="286943" y="0"/>
                  </a:lnTo>
                  <a:lnTo>
                    <a:pt x="286943" y="6997"/>
                  </a:lnTo>
                  <a:lnTo>
                    <a:pt x="304444" y="6997"/>
                  </a:lnTo>
                  <a:lnTo>
                    <a:pt x="304444" y="0"/>
                  </a:lnTo>
                  <a:close/>
                </a:path>
                <a:path w="594995" h="7620">
                  <a:moveTo>
                    <a:pt x="346443" y="0"/>
                  </a:moveTo>
                  <a:lnTo>
                    <a:pt x="328942" y="0"/>
                  </a:lnTo>
                  <a:lnTo>
                    <a:pt x="328942" y="6997"/>
                  </a:lnTo>
                  <a:lnTo>
                    <a:pt x="346443" y="6997"/>
                  </a:lnTo>
                  <a:lnTo>
                    <a:pt x="346443" y="0"/>
                  </a:lnTo>
                  <a:close/>
                </a:path>
                <a:path w="594995" h="7620">
                  <a:moveTo>
                    <a:pt x="388442" y="0"/>
                  </a:moveTo>
                  <a:lnTo>
                    <a:pt x="370941" y="0"/>
                  </a:lnTo>
                  <a:lnTo>
                    <a:pt x="370941" y="6997"/>
                  </a:lnTo>
                  <a:lnTo>
                    <a:pt x="388442" y="6997"/>
                  </a:lnTo>
                  <a:lnTo>
                    <a:pt x="388442" y="0"/>
                  </a:lnTo>
                  <a:close/>
                </a:path>
                <a:path w="594995" h="7620">
                  <a:moveTo>
                    <a:pt x="426935" y="0"/>
                  </a:moveTo>
                  <a:lnTo>
                    <a:pt x="412940" y="0"/>
                  </a:lnTo>
                  <a:lnTo>
                    <a:pt x="412940" y="6997"/>
                  </a:lnTo>
                  <a:lnTo>
                    <a:pt x="426935" y="6997"/>
                  </a:lnTo>
                  <a:lnTo>
                    <a:pt x="426935" y="0"/>
                  </a:lnTo>
                  <a:close/>
                </a:path>
                <a:path w="594995" h="7620">
                  <a:moveTo>
                    <a:pt x="468922" y="0"/>
                  </a:moveTo>
                  <a:lnTo>
                    <a:pt x="451421" y="0"/>
                  </a:lnTo>
                  <a:lnTo>
                    <a:pt x="451421" y="6997"/>
                  </a:lnTo>
                  <a:lnTo>
                    <a:pt x="468922" y="6997"/>
                  </a:lnTo>
                  <a:lnTo>
                    <a:pt x="468922" y="0"/>
                  </a:lnTo>
                  <a:close/>
                </a:path>
                <a:path w="594995" h="7620">
                  <a:moveTo>
                    <a:pt x="510921" y="0"/>
                  </a:moveTo>
                  <a:lnTo>
                    <a:pt x="493420" y="0"/>
                  </a:lnTo>
                  <a:lnTo>
                    <a:pt x="493420" y="6997"/>
                  </a:lnTo>
                  <a:lnTo>
                    <a:pt x="510921" y="6997"/>
                  </a:lnTo>
                  <a:lnTo>
                    <a:pt x="510921" y="0"/>
                  </a:lnTo>
                  <a:close/>
                </a:path>
                <a:path w="594995" h="7620">
                  <a:moveTo>
                    <a:pt x="552919" y="0"/>
                  </a:moveTo>
                  <a:lnTo>
                    <a:pt x="535419" y="0"/>
                  </a:lnTo>
                  <a:lnTo>
                    <a:pt x="535419" y="6997"/>
                  </a:lnTo>
                  <a:lnTo>
                    <a:pt x="552919" y="6997"/>
                  </a:lnTo>
                  <a:lnTo>
                    <a:pt x="552919" y="0"/>
                  </a:lnTo>
                  <a:close/>
                </a:path>
                <a:path w="594995" h="7620">
                  <a:moveTo>
                    <a:pt x="594906" y="0"/>
                  </a:moveTo>
                  <a:lnTo>
                    <a:pt x="577405" y="0"/>
                  </a:lnTo>
                  <a:lnTo>
                    <a:pt x="577405" y="6997"/>
                  </a:lnTo>
                  <a:lnTo>
                    <a:pt x="594906" y="6997"/>
                  </a:lnTo>
                  <a:lnTo>
                    <a:pt x="594906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5" name="object 8445"/>
            <p:cNvSpPr/>
            <p:nvPr/>
          </p:nvSpPr>
          <p:spPr>
            <a:xfrm>
              <a:off x="7500555" y="8004617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6" name="object 8446"/>
            <p:cNvSpPr/>
            <p:nvPr/>
          </p:nvSpPr>
          <p:spPr>
            <a:xfrm>
              <a:off x="7483054" y="7966121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17500" y="13995"/>
                  </a:moveTo>
                  <a:lnTo>
                    <a:pt x="17500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7" name="object 8447"/>
            <p:cNvSpPr/>
            <p:nvPr/>
          </p:nvSpPr>
          <p:spPr>
            <a:xfrm>
              <a:off x="7444566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8" name="object 8448"/>
            <p:cNvSpPr/>
            <p:nvPr/>
          </p:nvSpPr>
          <p:spPr>
            <a:xfrm>
              <a:off x="7402572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9" name="object 8449"/>
            <p:cNvSpPr/>
            <p:nvPr/>
          </p:nvSpPr>
          <p:spPr>
            <a:xfrm>
              <a:off x="7360572" y="796611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17500" y="0"/>
                  </a:move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0" name="object 8450"/>
            <p:cNvSpPr/>
            <p:nvPr/>
          </p:nvSpPr>
          <p:spPr>
            <a:xfrm>
              <a:off x="7360575" y="8004614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0"/>
                  </a:moveTo>
                  <a:lnTo>
                    <a:pt x="0" y="13995"/>
                  </a:lnTo>
                  <a:lnTo>
                    <a:pt x="1750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1" name="object 8451"/>
            <p:cNvSpPr/>
            <p:nvPr/>
          </p:nvSpPr>
          <p:spPr>
            <a:xfrm>
              <a:off x="7402569" y="801861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2" name="object 8452"/>
            <p:cNvSpPr/>
            <p:nvPr/>
          </p:nvSpPr>
          <p:spPr>
            <a:xfrm>
              <a:off x="7444564" y="801861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3" name="object 8453"/>
            <p:cNvSpPr/>
            <p:nvPr/>
          </p:nvSpPr>
          <p:spPr>
            <a:xfrm>
              <a:off x="7483058" y="80186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4" name="object 8454"/>
            <p:cNvSpPr/>
            <p:nvPr/>
          </p:nvSpPr>
          <p:spPr>
            <a:xfrm>
              <a:off x="7409568" y="793812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5" name="object 8455"/>
            <p:cNvSpPr/>
            <p:nvPr/>
          </p:nvSpPr>
          <p:spPr>
            <a:xfrm>
              <a:off x="7451562" y="793812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6" name="object 8456"/>
            <p:cNvSpPr/>
            <p:nvPr/>
          </p:nvSpPr>
          <p:spPr>
            <a:xfrm>
              <a:off x="8697386" y="8004617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7" name="object 8457"/>
            <p:cNvSpPr/>
            <p:nvPr/>
          </p:nvSpPr>
          <p:spPr>
            <a:xfrm>
              <a:off x="8676393" y="7966121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20993" y="13995"/>
                  </a:move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8" name="object 8458"/>
            <p:cNvSpPr/>
            <p:nvPr/>
          </p:nvSpPr>
          <p:spPr>
            <a:xfrm>
              <a:off x="8634392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9" name="object 8459"/>
            <p:cNvSpPr/>
            <p:nvPr/>
          </p:nvSpPr>
          <p:spPr>
            <a:xfrm>
              <a:off x="8592398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0" name="object 8460"/>
            <p:cNvSpPr/>
            <p:nvPr/>
          </p:nvSpPr>
          <p:spPr>
            <a:xfrm>
              <a:off x="8553909" y="796611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1" name="object 8461"/>
            <p:cNvSpPr/>
            <p:nvPr/>
          </p:nvSpPr>
          <p:spPr>
            <a:xfrm>
              <a:off x="8511909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2" name="object 8462"/>
            <p:cNvSpPr/>
            <p:nvPr/>
          </p:nvSpPr>
          <p:spPr>
            <a:xfrm>
              <a:off x="8469915" y="796611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3" name="object 8463"/>
            <p:cNvSpPr/>
            <p:nvPr/>
          </p:nvSpPr>
          <p:spPr>
            <a:xfrm>
              <a:off x="8424428" y="7966119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20993" y="0"/>
                  </a:move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4" name="object 8464"/>
            <p:cNvSpPr/>
            <p:nvPr/>
          </p:nvSpPr>
          <p:spPr>
            <a:xfrm>
              <a:off x="8424424" y="8004614"/>
              <a:ext cx="21590" cy="14604"/>
            </a:xfrm>
            <a:custGeom>
              <a:avLst/>
              <a:gdLst/>
              <a:ahLst/>
              <a:cxnLst/>
              <a:rect l="l" t="t" r="r" b="b"/>
              <a:pathLst>
                <a:path w="21590" h="14604">
                  <a:moveTo>
                    <a:pt x="0" y="0"/>
                  </a:moveTo>
                  <a:lnTo>
                    <a:pt x="0" y="13995"/>
                  </a:lnTo>
                  <a:lnTo>
                    <a:pt x="20993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5" name="object 8465"/>
            <p:cNvSpPr/>
            <p:nvPr/>
          </p:nvSpPr>
          <p:spPr>
            <a:xfrm>
              <a:off x="8469918" y="80186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6" name="object 8466"/>
            <p:cNvSpPr/>
            <p:nvPr/>
          </p:nvSpPr>
          <p:spPr>
            <a:xfrm>
              <a:off x="8511912" y="80186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7" name="object 8467"/>
            <p:cNvSpPr/>
            <p:nvPr/>
          </p:nvSpPr>
          <p:spPr>
            <a:xfrm>
              <a:off x="8553905" y="801861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8" name="object 8468"/>
            <p:cNvSpPr/>
            <p:nvPr/>
          </p:nvSpPr>
          <p:spPr>
            <a:xfrm>
              <a:off x="8592400" y="80186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9" name="object 8469"/>
            <p:cNvSpPr/>
            <p:nvPr/>
          </p:nvSpPr>
          <p:spPr>
            <a:xfrm>
              <a:off x="8634396" y="80186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0" name="object 8470"/>
            <p:cNvSpPr/>
            <p:nvPr/>
          </p:nvSpPr>
          <p:spPr>
            <a:xfrm>
              <a:off x="8676388" y="8018612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1" name="object 8471"/>
            <p:cNvSpPr/>
            <p:nvPr/>
          </p:nvSpPr>
          <p:spPr>
            <a:xfrm>
              <a:off x="7483058" y="801861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2" name="object 8472"/>
            <p:cNvSpPr/>
            <p:nvPr/>
          </p:nvSpPr>
          <p:spPr>
            <a:xfrm>
              <a:off x="7483058" y="806410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3" name="object 8473"/>
            <p:cNvSpPr/>
            <p:nvPr/>
          </p:nvSpPr>
          <p:spPr>
            <a:xfrm>
              <a:off x="7483058" y="810260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4" name="object 8474"/>
            <p:cNvSpPr/>
            <p:nvPr/>
          </p:nvSpPr>
          <p:spPr>
            <a:xfrm>
              <a:off x="7462060" y="801861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5" name="object 8475"/>
            <p:cNvSpPr/>
            <p:nvPr/>
          </p:nvSpPr>
          <p:spPr>
            <a:xfrm>
              <a:off x="7462060" y="806410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6" name="object 8476"/>
            <p:cNvSpPr/>
            <p:nvPr/>
          </p:nvSpPr>
          <p:spPr>
            <a:xfrm>
              <a:off x="7462060" y="810260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7" name="object 8477"/>
            <p:cNvSpPr/>
            <p:nvPr/>
          </p:nvSpPr>
          <p:spPr>
            <a:xfrm>
              <a:off x="7378072" y="801861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8" name="object 8478"/>
            <p:cNvSpPr/>
            <p:nvPr/>
          </p:nvSpPr>
          <p:spPr>
            <a:xfrm>
              <a:off x="7378072" y="806410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9" name="object 8479"/>
            <p:cNvSpPr/>
            <p:nvPr/>
          </p:nvSpPr>
          <p:spPr>
            <a:xfrm>
              <a:off x="7378072" y="810260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0" name="object 8480"/>
            <p:cNvSpPr/>
            <p:nvPr/>
          </p:nvSpPr>
          <p:spPr>
            <a:xfrm>
              <a:off x="7399069" y="8018612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1" name="object 8481"/>
            <p:cNvSpPr/>
            <p:nvPr/>
          </p:nvSpPr>
          <p:spPr>
            <a:xfrm>
              <a:off x="7399069" y="8064106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2" name="object 8482"/>
            <p:cNvSpPr/>
            <p:nvPr/>
          </p:nvSpPr>
          <p:spPr>
            <a:xfrm>
              <a:off x="7399069" y="810260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3" name="object 8483"/>
            <p:cNvSpPr/>
            <p:nvPr/>
          </p:nvSpPr>
          <p:spPr>
            <a:xfrm>
              <a:off x="8641393" y="801861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4" name="object 8484"/>
            <p:cNvSpPr/>
            <p:nvPr/>
          </p:nvSpPr>
          <p:spPr>
            <a:xfrm>
              <a:off x="8641393" y="805360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5" name="object 8485"/>
            <p:cNvSpPr/>
            <p:nvPr/>
          </p:nvSpPr>
          <p:spPr>
            <a:xfrm>
              <a:off x="8641393" y="8095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6" name="object 8486"/>
            <p:cNvSpPr/>
            <p:nvPr/>
          </p:nvSpPr>
          <p:spPr>
            <a:xfrm>
              <a:off x="8641393" y="813759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7" name="object 8487"/>
            <p:cNvSpPr/>
            <p:nvPr/>
          </p:nvSpPr>
          <p:spPr>
            <a:xfrm>
              <a:off x="8641393" y="817958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8" name="object 8488"/>
            <p:cNvSpPr/>
            <p:nvPr/>
          </p:nvSpPr>
          <p:spPr>
            <a:xfrm>
              <a:off x="8641393" y="822158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9" name="object 8489"/>
            <p:cNvSpPr/>
            <p:nvPr/>
          </p:nvSpPr>
          <p:spPr>
            <a:xfrm>
              <a:off x="8616896" y="801861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0" name="object 8490"/>
            <p:cNvSpPr/>
            <p:nvPr/>
          </p:nvSpPr>
          <p:spPr>
            <a:xfrm>
              <a:off x="8616896" y="805360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1" name="object 8491"/>
            <p:cNvSpPr/>
            <p:nvPr/>
          </p:nvSpPr>
          <p:spPr>
            <a:xfrm>
              <a:off x="8616896" y="8095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2" name="object 8492"/>
            <p:cNvSpPr/>
            <p:nvPr/>
          </p:nvSpPr>
          <p:spPr>
            <a:xfrm>
              <a:off x="8616896" y="813759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3" name="object 8493"/>
            <p:cNvSpPr/>
            <p:nvPr/>
          </p:nvSpPr>
          <p:spPr>
            <a:xfrm>
              <a:off x="8616896" y="817958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4" name="object 8494"/>
            <p:cNvSpPr/>
            <p:nvPr/>
          </p:nvSpPr>
          <p:spPr>
            <a:xfrm>
              <a:off x="8616896" y="822158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5" name="object 8495"/>
            <p:cNvSpPr/>
            <p:nvPr/>
          </p:nvSpPr>
          <p:spPr>
            <a:xfrm>
              <a:off x="8452421" y="801861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6" name="object 8496"/>
            <p:cNvSpPr/>
            <p:nvPr/>
          </p:nvSpPr>
          <p:spPr>
            <a:xfrm>
              <a:off x="8452421" y="805360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7" name="object 8497"/>
            <p:cNvSpPr/>
            <p:nvPr/>
          </p:nvSpPr>
          <p:spPr>
            <a:xfrm>
              <a:off x="8452421" y="8095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8" name="object 8498"/>
            <p:cNvSpPr/>
            <p:nvPr/>
          </p:nvSpPr>
          <p:spPr>
            <a:xfrm>
              <a:off x="8452421" y="813759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9" name="object 8499"/>
            <p:cNvSpPr/>
            <p:nvPr/>
          </p:nvSpPr>
          <p:spPr>
            <a:xfrm>
              <a:off x="8452421" y="817958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0" name="object 8500"/>
            <p:cNvSpPr/>
            <p:nvPr/>
          </p:nvSpPr>
          <p:spPr>
            <a:xfrm>
              <a:off x="8452421" y="822158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1" name="object 8501"/>
            <p:cNvSpPr/>
            <p:nvPr/>
          </p:nvSpPr>
          <p:spPr>
            <a:xfrm>
              <a:off x="8476917" y="801861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2" name="object 8502"/>
            <p:cNvSpPr/>
            <p:nvPr/>
          </p:nvSpPr>
          <p:spPr>
            <a:xfrm>
              <a:off x="8476917" y="805360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3" name="object 8503"/>
            <p:cNvSpPr/>
            <p:nvPr/>
          </p:nvSpPr>
          <p:spPr>
            <a:xfrm>
              <a:off x="8476917" y="8095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4" name="object 8504"/>
            <p:cNvSpPr/>
            <p:nvPr/>
          </p:nvSpPr>
          <p:spPr>
            <a:xfrm>
              <a:off x="8476917" y="813759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5" name="object 8505"/>
            <p:cNvSpPr/>
            <p:nvPr/>
          </p:nvSpPr>
          <p:spPr>
            <a:xfrm>
              <a:off x="8476917" y="817958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6" name="object 8506"/>
            <p:cNvSpPr/>
            <p:nvPr/>
          </p:nvSpPr>
          <p:spPr>
            <a:xfrm>
              <a:off x="8476917" y="822158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7" name="object 8507"/>
            <p:cNvSpPr/>
            <p:nvPr/>
          </p:nvSpPr>
          <p:spPr>
            <a:xfrm>
              <a:off x="8557406" y="801861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8" name="object 8508"/>
            <p:cNvSpPr/>
            <p:nvPr/>
          </p:nvSpPr>
          <p:spPr>
            <a:xfrm>
              <a:off x="8557406" y="805360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9" name="object 8509"/>
            <p:cNvSpPr/>
            <p:nvPr/>
          </p:nvSpPr>
          <p:spPr>
            <a:xfrm>
              <a:off x="8557406" y="8095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0" name="object 8510"/>
            <p:cNvSpPr/>
            <p:nvPr/>
          </p:nvSpPr>
          <p:spPr>
            <a:xfrm>
              <a:off x="8557406" y="813759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1" name="object 8511"/>
            <p:cNvSpPr/>
            <p:nvPr/>
          </p:nvSpPr>
          <p:spPr>
            <a:xfrm>
              <a:off x="8557406" y="817958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2" name="object 8512"/>
            <p:cNvSpPr/>
            <p:nvPr/>
          </p:nvSpPr>
          <p:spPr>
            <a:xfrm>
              <a:off x="8557406" y="822158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3" name="object 8513"/>
            <p:cNvSpPr/>
            <p:nvPr/>
          </p:nvSpPr>
          <p:spPr>
            <a:xfrm>
              <a:off x="9330796" y="7343207"/>
              <a:ext cx="518159" cy="28575"/>
            </a:xfrm>
            <a:custGeom>
              <a:avLst/>
              <a:gdLst/>
              <a:ahLst/>
              <a:cxnLst/>
              <a:rect l="l" t="t" r="r" b="b"/>
              <a:pathLst>
                <a:path w="518159" h="28575">
                  <a:moveTo>
                    <a:pt x="0" y="0"/>
                  </a:moveTo>
                  <a:lnTo>
                    <a:pt x="0" y="27990"/>
                  </a:lnTo>
                  <a:lnTo>
                    <a:pt x="517931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4" name="object 8514"/>
            <p:cNvSpPr/>
            <p:nvPr/>
          </p:nvSpPr>
          <p:spPr>
            <a:xfrm>
              <a:off x="9876720" y="7371204"/>
              <a:ext cx="895985" cy="0"/>
            </a:xfrm>
            <a:custGeom>
              <a:avLst/>
              <a:gdLst/>
              <a:ahLst/>
              <a:cxnLst/>
              <a:rect l="l" t="t" r="r" b="b"/>
              <a:pathLst>
                <a:path w="895984">
                  <a:moveTo>
                    <a:pt x="0" y="0"/>
                  </a:moveTo>
                  <a:lnTo>
                    <a:pt x="89587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5" name="object 8515"/>
            <p:cNvSpPr/>
            <p:nvPr/>
          </p:nvSpPr>
          <p:spPr>
            <a:xfrm>
              <a:off x="10772585" y="7367714"/>
              <a:ext cx="49530" cy="7620"/>
            </a:xfrm>
            <a:custGeom>
              <a:avLst/>
              <a:gdLst/>
              <a:ahLst/>
              <a:cxnLst/>
              <a:rect l="l" t="t" r="r" b="b"/>
              <a:pathLst>
                <a:path w="49529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3995" y="6997"/>
                  </a:lnTo>
                  <a:lnTo>
                    <a:pt x="13995" y="0"/>
                  </a:lnTo>
                  <a:close/>
                </a:path>
                <a:path w="49529" h="7620">
                  <a:moveTo>
                    <a:pt x="48996" y="0"/>
                  </a:moveTo>
                  <a:lnTo>
                    <a:pt x="38493" y="0"/>
                  </a:lnTo>
                  <a:lnTo>
                    <a:pt x="38493" y="6997"/>
                  </a:lnTo>
                  <a:lnTo>
                    <a:pt x="48996" y="6997"/>
                  </a:lnTo>
                  <a:lnTo>
                    <a:pt x="48996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6" name="object 8516"/>
            <p:cNvSpPr/>
            <p:nvPr/>
          </p:nvSpPr>
          <p:spPr>
            <a:xfrm>
              <a:off x="9330796" y="7367699"/>
              <a:ext cx="518159" cy="3810"/>
            </a:xfrm>
            <a:custGeom>
              <a:avLst/>
              <a:gdLst/>
              <a:ahLst/>
              <a:cxnLst/>
              <a:rect l="l" t="t" r="r" b="b"/>
              <a:pathLst>
                <a:path w="518159" h="3809">
                  <a:moveTo>
                    <a:pt x="0" y="3505"/>
                  </a:moveTo>
                  <a:lnTo>
                    <a:pt x="517931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7" name="object 8517"/>
            <p:cNvSpPr/>
            <p:nvPr/>
          </p:nvSpPr>
          <p:spPr>
            <a:xfrm>
              <a:off x="9876720" y="7367704"/>
              <a:ext cx="895985" cy="0"/>
            </a:xfrm>
            <a:custGeom>
              <a:avLst/>
              <a:gdLst/>
              <a:ahLst/>
              <a:cxnLst/>
              <a:rect l="l" t="t" r="r" b="b"/>
              <a:pathLst>
                <a:path w="895984">
                  <a:moveTo>
                    <a:pt x="0" y="0"/>
                  </a:moveTo>
                  <a:lnTo>
                    <a:pt x="89587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8" name="object 8518"/>
            <p:cNvSpPr/>
            <p:nvPr/>
          </p:nvSpPr>
          <p:spPr>
            <a:xfrm>
              <a:off x="10772585" y="7364209"/>
              <a:ext cx="49530" cy="7620"/>
            </a:xfrm>
            <a:custGeom>
              <a:avLst/>
              <a:gdLst/>
              <a:ahLst/>
              <a:cxnLst/>
              <a:rect l="l" t="t" r="r" b="b"/>
              <a:pathLst>
                <a:path w="49529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3995" y="6997"/>
                  </a:lnTo>
                  <a:lnTo>
                    <a:pt x="13995" y="0"/>
                  </a:lnTo>
                  <a:close/>
                </a:path>
                <a:path w="49529" h="7620">
                  <a:moveTo>
                    <a:pt x="48996" y="0"/>
                  </a:moveTo>
                  <a:lnTo>
                    <a:pt x="38493" y="0"/>
                  </a:lnTo>
                  <a:lnTo>
                    <a:pt x="38493" y="6997"/>
                  </a:lnTo>
                  <a:lnTo>
                    <a:pt x="48996" y="6997"/>
                  </a:lnTo>
                  <a:lnTo>
                    <a:pt x="48996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9" name="object 8519"/>
            <p:cNvSpPr/>
            <p:nvPr/>
          </p:nvSpPr>
          <p:spPr>
            <a:xfrm>
              <a:off x="9334295" y="7329210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0" y="3505"/>
                  </a:lnTo>
                  <a:lnTo>
                    <a:pt x="20993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0" name="object 8520"/>
            <p:cNvSpPr/>
            <p:nvPr/>
          </p:nvSpPr>
          <p:spPr>
            <a:xfrm>
              <a:off x="9379789" y="733270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1" name="object 8521"/>
            <p:cNvSpPr/>
            <p:nvPr/>
          </p:nvSpPr>
          <p:spPr>
            <a:xfrm>
              <a:off x="9418284" y="73327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2" name="object 8522"/>
            <p:cNvSpPr/>
            <p:nvPr/>
          </p:nvSpPr>
          <p:spPr>
            <a:xfrm>
              <a:off x="9460278" y="73327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3" name="object 8523"/>
            <p:cNvSpPr/>
            <p:nvPr/>
          </p:nvSpPr>
          <p:spPr>
            <a:xfrm>
              <a:off x="9502272" y="73292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4" name="object 8524"/>
            <p:cNvSpPr/>
            <p:nvPr/>
          </p:nvSpPr>
          <p:spPr>
            <a:xfrm>
              <a:off x="9334295" y="7329210"/>
              <a:ext cx="1487805" cy="0"/>
            </a:xfrm>
            <a:custGeom>
              <a:avLst/>
              <a:gdLst/>
              <a:ahLst/>
              <a:cxnLst/>
              <a:rect l="l" t="t" r="r" b="b"/>
              <a:pathLst>
                <a:path w="1487804">
                  <a:moveTo>
                    <a:pt x="209971" y="0"/>
                  </a:moveTo>
                  <a:lnTo>
                    <a:pt x="1487293" y="0"/>
                  </a:lnTo>
                </a:path>
                <a:path w="1487804">
                  <a:moveTo>
                    <a:pt x="0" y="0"/>
                  </a:moveTo>
                  <a:lnTo>
                    <a:pt x="1074351" y="0"/>
                  </a:lnTo>
                </a:path>
              </a:pathLst>
            </a:custGeom>
            <a:ln w="6997">
              <a:solidFill>
                <a:srgbClr val="EE322D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5" name="object 8525"/>
            <p:cNvSpPr/>
            <p:nvPr/>
          </p:nvSpPr>
          <p:spPr>
            <a:xfrm>
              <a:off x="10433140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6" name="object 8526"/>
            <p:cNvSpPr/>
            <p:nvPr/>
          </p:nvSpPr>
          <p:spPr>
            <a:xfrm>
              <a:off x="10475134" y="73257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7" name="object 8527"/>
            <p:cNvSpPr/>
            <p:nvPr/>
          </p:nvSpPr>
          <p:spPr>
            <a:xfrm>
              <a:off x="10517128" y="73257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8" name="object 8528"/>
            <p:cNvSpPr/>
            <p:nvPr/>
          </p:nvSpPr>
          <p:spPr>
            <a:xfrm>
              <a:off x="10555622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9" name="object 8529"/>
            <p:cNvSpPr/>
            <p:nvPr/>
          </p:nvSpPr>
          <p:spPr>
            <a:xfrm>
              <a:off x="10597617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0" name="object 8530"/>
            <p:cNvSpPr/>
            <p:nvPr/>
          </p:nvSpPr>
          <p:spPr>
            <a:xfrm>
              <a:off x="10639611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1" name="object 8531"/>
            <p:cNvSpPr/>
            <p:nvPr/>
          </p:nvSpPr>
          <p:spPr>
            <a:xfrm>
              <a:off x="10681606" y="73257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2" name="object 8532"/>
            <p:cNvSpPr/>
            <p:nvPr/>
          </p:nvSpPr>
          <p:spPr>
            <a:xfrm>
              <a:off x="10723599" y="73257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3" name="object 8533"/>
            <p:cNvSpPr/>
            <p:nvPr/>
          </p:nvSpPr>
          <p:spPr>
            <a:xfrm>
              <a:off x="10762093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4" name="object 8534"/>
            <p:cNvSpPr/>
            <p:nvPr/>
          </p:nvSpPr>
          <p:spPr>
            <a:xfrm>
              <a:off x="10804088" y="73257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5" name="object 8535"/>
            <p:cNvSpPr/>
            <p:nvPr/>
          </p:nvSpPr>
          <p:spPr>
            <a:xfrm>
              <a:off x="10821583" y="736070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6" name="object 8536"/>
            <p:cNvSpPr/>
            <p:nvPr/>
          </p:nvSpPr>
          <p:spPr>
            <a:xfrm>
              <a:off x="10821583" y="7325705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37" name="object 8537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1271270" y="5280243"/>
              <a:ext cx="395450" cy="300968"/>
            </a:xfrm>
            <a:prstGeom prst="rect">
              <a:avLst/>
            </a:prstGeom>
          </p:spPr>
        </p:pic>
        <p:sp>
          <p:nvSpPr>
            <p:cNvPr id="8538" name="object 8538"/>
            <p:cNvSpPr/>
            <p:nvPr/>
          </p:nvSpPr>
          <p:spPr>
            <a:xfrm>
              <a:off x="11406003" y="5456974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96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9" name="object 8539"/>
            <p:cNvSpPr/>
            <p:nvPr/>
          </p:nvSpPr>
          <p:spPr>
            <a:xfrm>
              <a:off x="11406003" y="5460474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96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0" name="object 8540"/>
            <p:cNvSpPr/>
            <p:nvPr/>
          </p:nvSpPr>
          <p:spPr>
            <a:xfrm>
              <a:off x="11405999" y="5470973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258965" y="0"/>
                  </a:moveTo>
                  <a:lnTo>
                    <a:pt x="0" y="0"/>
                  </a:lnTo>
                  <a:lnTo>
                    <a:pt x="25896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1" name="object 8541"/>
            <p:cNvSpPr/>
            <p:nvPr/>
          </p:nvSpPr>
          <p:spPr>
            <a:xfrm>
              <a:off x="11507485" y="5334492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79">
                  <a:moveTo>
                    <a:pt x="157479" y="0"/>
                  </a:moveTo>
                  <a:lnTo>
                    <a:pt x="0" y="0"/>
                  </a:lnTo>
                  <a:lnTo>
                    <a:pt x="157479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2" name="object 8542"/>
            <p:cNvSpPr/>
            <p:nvPr/>
          </p:nvSpPr>
          <p:spPr>
            <a:xfrm>
              <a:off x="11507485" y="5344990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79">
                  <a:moveTo>
                    <a:pt x="157479" y="0"/>
                  </a:moveTo>
                  <a:lnTo>
                    <a:pt x="0" y="0"/>
                  </a:lnTo>
                  <a:lnTo>
                    <a:pt x="157479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3" name="object 8543"/>
            <p:cNvSpPr/>
            <p:nvPr/>
          </p:nvSpPr>
          <p:spPr>
            <a:xfrm>
              <a:off x="11517988" y="5334495"/>
              <a:ext cx="0" cy="186055"/>
            </a:xfrm>
            <a:custGeom>
              <a:avLst/>
              <a:gdLst/>
              <a:ahLst/>
              <a:cxnLst/>
              <a:rect l="l" t="t" r="r" b="b"/>
              <a:pathLst>
                <a:path h="186054">
                  <a:moveTo>
                    <a:pt x="0" y="185470"/>
                  </a:moveTo>
                  <a:lnTo>
                    <a:pt x="0" y="0"/>
                  </a:lnTo>
                  <a:lnTo>
                    <a:pt x="0" y="18547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4" name="object 8544"/>
            <p:cNvSpPr/>
            <p:nvPr/>
          </p:nvSpPr>
          <p:spPr>
            <a:xfrm>
              <a:off x="11507487" y="5334495"/>
              <a:ext cx="0" cy="186055"/>
            </a:xfrm>
            <a:custGeom>
              <a:avLst/>
              <a:gdLst/>
              <a:ahLst/>
              <a:cxnLst/>
              <a:rect l="l" t="t" r="r" b="b"/>
              <a:pathLst>
                <a:path h="186054">
                  <a:moveTo>
                    <a:pt x="0" y="185470"/>
                  </a:moveTo>
                  <a:lnTo>
                    <a:pt x="0" y="0"/>
                  </a:lnTo>
                  <a:lnTo>
                    <a:pt x="0" y="18547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5" name="object 8545"/>
            <p:cNvSpPr/>
            <p:nvPr/>
          </p:nvSpPr>
          <p:spPr>
            <a:xfrm>
              <a:off x="11420000" y="545697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299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6" name="object 8546"/>
            <p:cNvSpPr/>
            <p:nvPr/>
          </p:nvSpPr>
          <p:spPr>
            <a:xfrm>
              <a:off x="11416501" y="545697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0"/>
                  </a:moveTo>
                  <a:lnTo>
                    <a:pt x="0" y="6299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7" name="object 8547"/>
            <p:cNvSpPr/>
            <p:nvPr/>
          </p:nvSpPr>
          <p:spPr>
            <a:xfrm>
              <a:off x="11406003" y="545697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2991"/>
                  </a:moveTo>
                  <a:lnTo>
                    <a:pt x="0" y="0"/>
                  </a:lnTo>
                  <a:lnTo>
                    <a:pt x="0" y="6299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8" name="object 8548"/>
            <p:cNvSpPr/>
            <p:nvPr/>
          </p:nvSpPr>
          <p:spPr>
            <a:xfrm>
              <a:off x="11633469" y="5292499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  <a:lnTo>
                    <a:pt x="3149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9" name="object 8549"/>
            <p:cNvSpPr/>
            <p:nvPr/>
          </p:nvSpPr>
          <p:spPr>
            <a:xfrm>
              <a:off x="11633469" y="5302996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  <a:lnTo>
                    <a:pt x="3149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0" name="object 8550"/>
            <p:cNvSpPr/>
            <p:nvPr/>
          </p:nvSpPr>
          <p:spPr>
            <a:xfrm>
              <a:off x="11738457" y="4981050"/>
              <a:ext cx="21590" cy="304800"/>
            </a:xfrm>
            <a:custGeom>
              <a:avLst/>
              <a:gdLst/>
              <a:ahLst/>
              <a:cxnLst/>
              <a:rect l="l" t="t" r="r" b="b"/>
              <a:pathLst>
                <a:path w="21590" h="304800">
                  <a:moveTo>
                    <a:pt x="0" y="0"/>
                  </a:moveTo>
                  <a:lnTo>
                    <a:pt x="20993" y="0"/>
                  </a:lnTo>
                  <a:lnTo>
                    <a:pt x="20993" y="304457"/>
                  </a:lnTo>
                  <a:lnTo>
                    <a:pt x="0" y="304457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1" name="object 8551"/>
            <p:cNvSpPr/>
            <p:nvPr/>
          </p:nvSpPr>
          <p:spPr>
            <a:xfrm>
              <a:off x="12235385" y="5908410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694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2" name="object 8552"/>
            <p:cNvSpPr/>
            <p:nvPr/>
          </p:nvSpPr>
          <p:spPr>
            <a:xfrm>
              <a:off x="12210888" y="5309995"/>
              <a:ext cx="0" cy="542925"/>
            </a:xfrm>
            <a:custGeom>
              <a:avLst/>
              <a:gdLst/>
              <a:ahLst/>
              <a:cxnLst/>
              <a:rect l="l" t="t" r="r" b="b"/>
              <a:pathLst>
                <a:path h="542925">
                  <a:moveTo>
                    <a:pt x="0" y="0"/>
                  </a:moveTo>
                  <a:lnTo>
                    <a:pt x="0" y="54242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3" name="object 8553"/>
            <p:cNvSpPr/>
            <p:nvPr/>
          </p:nvSpPr>
          <p:spPr>
            <a:xfrm>
              <a:off x="12210888" y="4809566"/>
              <a:ext cx="0" cy="476250"/>
            </a:xfrm>
            <a:custGeom>
              <a:avLst/>
              <a:gdLst/>
              <a:ahLst/>
              <a:cxnLst/>
              <a:rect l="l" t="t" r="r" b="b"/>
              <a:pathLst>
                <a:path h="476250">
                  <a:moveTo>
                    <a:pt x="0" y="47593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4" name="object 8554"/>
            <p:cNvSpPr/>
            <p:nvPr/>
          </p:nvSpPr>
          <p:spPr>
            <a:xfrm>
              <a:off x="11762947" y="4757073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10499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5" name="object 8555"/>
            <p:cNvSpPr/>
            <p:nvPr/>
          </p:nvSpPr>
          <p:spPr>
            <a:xfrm>
              <a:off x="9726240" y="7371204"/>
              <a:ext cx="0" cy="245110"/>
            </a:xfrm>
            <a:custGeom>
              <a:avLst/>
              <a:gdLst/>
              <a:ahLst/>
              <a:cxnLst/>
              <a:rect l="l" t="t" r="r" b="b"/>
              <a:pathLst>
                <a:path h="245109">
                  <a:moveTo>
                    <a:pt x="0" y="0"/>
                  </a:moveTo>
                  <a:lnTo>
                    <a:pt x="0" y="24497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6" name="object 8556"/>
            <p:cNvSpPr/>
            <p:nvPr/>
          </p:nvSpPr>
          <p:spPr>
            <a:xfrm>
              <a:off x="8133966" y="3808712"/>
              <a:ext cx="626745" cy="24765"/>
            </a:xfrm>
            <a:custGeom>
              <a:avLst/>
              <a:gdLst/>
              <a:ahLst/>
              <a:cxnLst/>
              <a:rect l="l" t="t" r="r" b="b"/>
              <a:pathLst>
                <a:path w="626745" h="24764">
                  <a:moveTo>
                    <a:pt x="0" y="20993"/>
                  </a:moveTo>
                  <a:lnTo>
                    <a:pt x="17500" y="20993"/>
                  </a:lnTo>
                  <a:lnTo>
                    <a:pt x="626414" y="13995"/>
                  </a:lnTo>
                  <a:lnTo>
                    <a:pt x="626414" y="0"/>
                  </a:lnTo>
                  <a:lnTo>
                    <a:pt x="17500" y="6997"/>
                  </a:lnTo>
                  <a:lnTo>
                    <a:pt x="0" y="6997"/>
                  </a:lnTo>
                  <a:lnTo>
                    <a:pt x="0" y="24498"/>
                  </a:lnTo>
                  <a:lnTo>
                    <a:pt x="17500" y="24498"/>
                  </a:lnTo>
                  <a:lnTo>
                    <a:pt x="626414" y="1748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7" name="object 8557"/>
            <p:cNvSpPr/>
            <p:nvPr/>
          </p:nvSpPr>
          <p:spPr>
            <a:xfrm>
              <a:off x="14118120" y="6884772"/>
              <a:ext cx="7620" cy="59690"/>
            </a:xfrm>
            <a:custGeom>
              <a:avLst/>
              <a:gdLst/>
              <a:ahLst/>
              <a:cxnLst/>
              <a:rect l="l" t="t" r="r" b="b"/>
              <a:pathLst>
                <a:path w="7619" h="59690">
                  <a:moveTo>
                    <a:pt x="0" y="0"/>
                  </a:moveTo>
                  <a:lnTo>
                    <a:pt x="0" y="55994"/>
                  </a:lnTo>
                  <a:lnTo>
                    <a:pt x="6997" y="55994"/>
                  </a:lnTo>
                  <a:lnTo>
                    <a:pt x="6997" y="59486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8" name="object 8558"/>
            <p:cNvSpPr/>
            <p:nvPr/>
          </p:nvSpPr>
          <p:spPr>
            <a:xfrm>
              <a:off x="14118121" y="6944271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20">
                  <a:moveTo>
                    <a:pt x="10490" y="3492"/>
                  </a:moveTo>
                  <a:lnTo>
                    <a:pt x="9461" y="1028"/>
                  </a:lnTo>
                  <a:lnTo>
                    <a:pt x="6997" y="0"/>
                  </a:lnTo>
                  <a:lnTo>
                    <a:pt x="5245" y="736"/>
                  </a:lnTo>
                  <a:lnTo>
                    <a:pt x="3492" y="0"/>
                  </a:lnTo>
                  <a:lnTo>
                    <a:pt x="1016" y="1028"/>
                  </a:lnTo>
                  <a:lnTo>
                    <a:pt x="0" y="3492"/>
                  </a:lnTo>
                  <a:lnTo>
                    <a:pt x="1016" y="5969"/>
                  </a:lnTo>
                  <a:lnTo>
                    <a:pt x="3492" y="6997"/>
                  </a:lnTo>
                  <a:lnTo>
                    <a:pt x="5245" y="6273"/>
                  </a:lnTo>
                  <a:lnTo>
                    <a:pt x="6997" y="6997"/>
                  </a:lnTo>
                  <a:lnTo>
                    <a:pt x="9461" y="5969"/>
                  </a:lnTo>
                  <a:lnTo>
                    <a:pt x="10490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9" name="object 8559"/>
            <p:cNvSpPr/>
            <p:nvPr/>
          </p:nvSpPr>
          <p:spPr>
            <a:xfrm>
              <a:off x="14114621" y="6951263"/>
              <a:ext cx="7620" cy="24765"/>
            </a:xfrm>
            <a:custGeom>
              <a:avLst/>
              <a:gdLst/>
              <a:ahLst/>
              <a:cxnLst/>
              <a:rect l="l" t="t" r="r" b="b"/>
              <a:pathLst>
                <a:path w="7619" h="24765">
                  <a:moveTo>
                    <a:pt x="6997" y="0"/>
                  </a:moveTo>
                  <a:lnTo>
                    <a:pt x="6997" y="10502"/>
                  </a:lnTo>
                  <a:lnTo>
                    <a:pt x="3492" y="10502"/>
                  </a:lnTo>
                  <a:lnTo>
                    <a:pt x="3492" y="13995"/>
                  </a:lnTo>
                  <a:lnTo>
                    <a:pt x="0" y="13995"/>
                  </a:lnTo>
                  <a:lnTo>
                    <a:pt x="0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0" name="object 8560"/>
            <p:cNvSpPr/>
            <p:nvPr/>
          </p:nvSpPr>
          <p:spPr>
            <a:xfrm>
              <a:off x="14111120" y="697576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1" name="object 8561"/>
            <p:cNvSpPr/>
            <p:nvPr/>
          </p:nvSpPr>
          <p:spPr>
            <a:xfrm>
              <a:off x="14111113" y="6982758"/>
              <a:ext cx="3810" cy="374650"/>
            </a:xfrm>
            <a:custGeom>
              <a:avLst/>
              <a:gdLst/>
              <a:ahLst/>
              <a:cxnLst/>
              <a:rect l="l" t="t" r="r" b="b"/>
              <a:pathLst>
                <a:path w="3809" h="374650">
                  <a:moveTo>
                    <a:pt x="3505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6997"/>
                  </a:lnTo>
                  <a:lnTo>
                    <a:pt x="3505" y="6997"/>
                  </a:lnTo>
                  <a:lnTo>
                    <a:pt x="3505" y="52489"/>
                  </a:lnTo>
                  <a:lnTo>
                    <a:pt x="0" y="52489"/>
                  </a:lnTo>
                  <a:lnTo>
                    <a:pt x="0" y="59486"/>
                  </a:lnTo>
                  <a:lnTo>
                    <a:pt x="3505" y="59486"/>
                  </a:lnTo>
                  <a:lnTo>
                    <a:pt x="3505" y="104990"/>
                  </a:lnTo>
                  <a:lnTo>
                    <a:pt x="0" y="104990"/>
                  </a:lnTo>
                  <a:lnTo>
                    <a:pt x="0" y="111988"/>
                  </a:lnTo>
                  <a:lnTo>
                    <a:pt x="3505" y="111988"/>
                  </a:lnTo>
                  <a:lnTo>
                    <a:pt x="3505" y="157480"/>
                  </a:lnTo>
                  <a:lnTo>
                    <a:pt x="0" y="157480"/>
                  </a:lnTo>
                  <a:lnTo>
                    <a:pt x="0" y="164477"/>
                  </a:lnTo>
                  <a:lnTo>
                    <a:pt x="3505" y="164477"/>
                  </a:lnTo>
                  <a:lnTo>
                    <a:pt x="3505" y="209969"/>
                  </a:lnTo>
                  <a:lnTo>
                    <a:pt x="0" y="209969"/>
                  </a:lnTo>
                  <a:lnTo>
                    <a:pt x="0" y="216966"/>
                  </a:lnTo>
                  <a:lnTo>
                    <a:pt x="3505" y="216966"/>
                  </a:lnTo>
                  <a:lnTo>
                    <a:pt x="3505" y="262458"/>
                  </a:lnTo>
                  <a:lnTo>
                    <a:pt x="0" y="262458"/>
                  </a:lnTo>
                  <a:lnTo>
                    <a:pt x="0" y="269455"/>
                  </a:lnTo>
                  <a:lnTo>
                    <a:pt x="3505" y="269455"/>
                  </a:lnTo>
                  <a:lnTo>
                    <a:pt x="3505" y="314960"/>
                  </a:lnTo>
                  <a:lnTo>
                    <a:pt x="0" y="314960"/>
                  </a:lnTo>
                  <a:lnTo>
                    <a:pt x="0" y="318452"/>
                  </a:lnTo>
                  <a:lnTo>
                    <a:pt x="3505" y="318452"/>
                  </a:lnTo>
                  <a:lnTo>
                    <a:pt x="3505" y="367449"/>
                  </a:lnTo>
                  <a:lnTo>
                    <a:pt x="0" y="367449"/>
                  </a:lnTo>
                  <a:lnTo>
                    <a:pt x="0" y="374446"/>
                  </a:lnTo>
                  <a:lnTo>
                    <a:pt x="3505" y="374446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2" name="object 8562"/>
            <p:cNvSpPr/>
            <p:nvPr/>
          </p:nvSpPr>
          <p:spPr>
            <a:xfrm>
              <a:off x="14111120" y="735545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0"/>
                  </a:moveTo>
                  <a:lnTo>
                    <a:pt x="0" y="2120"/>
                  </a:lnTo>
                  <a:lnTo>
                    <a:pt x="1270" y="4025"/>
                  </a:lnTo>
                  <a:lnTo>
                    <a:pt x="3238" y="483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3" name="object 8563"/>
            <p:cNvSpPr/>
            <p:nvPr/>
          </p:nvSpPr>
          <p:spPr>
            <a:xfrm>
              <a:off x="14118120" y="736070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4" name="object 8564"/>
            <p:cNvSpPr/>
            <p:nvPr/>
          </p:nvSpPr>
          <p:spPr>
            <a:xfrm>
              <a:off x="14117763" y="7360810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7353" y="8547"/>
                  </a:moveTo>
                  <a:lnTo>
                    <a:pt x="7302" y="4292"/>
                  </a:lnTo>
                  <a:lnTo>
                    <a:pt x="4203" y="68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5" name="object 8565"/>
            <p:cNvSpPr/>
            <p:nvPr/>
          </p:nvSpPr>
          <p:spPr>
            <a:xfrm>
              <a:off x="14121618" y="7369552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0" y="0"/>
                  </a:moveTo>
                  <a:lnTo>
                    <a:pt x="38" y="4254"/>
                  </a:lnTo>
                  <a:lnTo>
                    <a:pt x="3149" y="7861"/>
                  </a:lnTo>
                  <a:lnTo>
                    <a:pt x="7353" y="854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6" name="object 8566"/>
            <p:cNvSpPr/>
            <p:nvPr/>
          </p:nvSpPr>
          <p:spPr>
            <a:xfrm>
              <a:off x="14128618" y="7378203"/>
              <a:ext cx="3810" cy="189230"/>
            </a:xfrm>
            <a:custGeom>
              <a:avLst/>
              <a:gdLst/>
              <a:ahLst/>
              <a:cxnLst/>
              <a:rect l="l" t="t" r="r" b="b"/>
              <a:pathLst>
                <a:path w="3809" h="189229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153974"/>
                  </a:lnTo>
                  <a:lnTo>
                    <a:pt x="3505" y="188976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7" name="object 8567"/>
            <p:cNvSpPr/>
            <p:nvPr/>
          </p:nvSpPr>
          <p:spPr>
            <a:xfrm>
              <a:off x="14044631" y="6888272"/>
              <a:ext cx="7620" cy="56515"/>
            </a:xfrm>
            <a:custGeom>
              <a:avLst/>
              <a:gdLst/>
              <a:ahLst/>
              <a:cxnLst/>
              <a:rect l="l" t="t" r="r" b="b"/>
              <a:pathLst>
                <a:path w="7619" h="56515">
                  <a:moveTo>
                    <a:pt x="6997" y="0"/>
                  </a:moveTo>
                  <a:lnTo>
                    <a:pt x="6997" y="52489"/>
                  </a:lnTo>
                  <a:lnTo>
                    <a:pt x="0" y="52489"/>
                  </a:lnTo>
                  <a:lnTo>
                    <a:pt x="0" y="55994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8" name="object 8568"/>
            <p:cNvSpPr/>
            <p:nvPr/>
          </p:nvSpPr>
          <p:spPr>
            <a:xfrm>
              <a:off x="14041120" y="6944271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4" h="7620">
                  <a:moveTo>
                    <a:pt x="10502" y="3492"/>
                  </a:moveTo>
                  <a:lnTo>
                    <a:pt x="9474" y="1028"/>
                  </a:lnTo>
                  <a:lnTo>
                    <a:pt x="6997" y="0"/>
                  </a:lnTo>
                  <a:lnTo>
                    <a:pt x="5245" y="736"/>
                  </a:lnTo>
                  <a:lnTo>
                    <a:pt x="3505" y="0"/>
                  </a:lnTo>
                  <a:lnTo>
                    <a:pt x="1028" y="1028"/>
                  </a:lnTo>
                  <a:lnTo>
                    <a:pt x="0" y="3492"/>
                  </a:lnTo>
                  <a:lnTo>
                    <a:pt x="1028" y="5969"/>
                  </a:lnTo>
                  <a:lnTo>
                    <a:pt x="3505" y="6997"/>
                  </a:lnTo>
                  <a:lnTo>
                    <a:pt x="5245" y="6273"/>
                  </a:lnTo>
                  <a:lnTo>
                    <a:pt x="6997" y="6997"/>
                  </a:lnTo>
                  <a:lnTo>
                    <a:pt x="9474" y="5969"/>
                  </a:lnTo>
                  <a:lnTo>
                    <a:pt x="10502" y="349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9" name="object 8569"/>
            <p:cNvSpPr/>
            <p:nvPr/>
          </p:nvSpPr>
          <p:spPr>
            <a:xfrm>
              <a:off x="14048129" y="6951263"/>
              <a:ext cx="7620" cy="24765"/>
            </a:xfrm>
            <a:custGeom>
              <a:avLst/>
              <a:gdLst/>
              <a:ahLst/>
              <a:cxnLst/>
              <a:rect l="l" t="t" r="r" b="b"/>
              <a:pathLst>
                <a:path w="7619" h="24765">
                  <a:moveTo>
                    <a:pt x="0" y="0"/>
                  </a:moveTo>
                  <a:lnTo>
                    <a:pt x="0" y="10502"/>
                  </a:lnTo>
                  <a:lnTo>
                    <a:pt x="3505" y="10502"/>
                  </a:lnTo>
                  <a:lnTo>
                    <a:pt x="3505" y="13995"/>
                  </a:lnTo>
                  <a:lnTo>
                    <a:pt x="6997" y="13995"/>
                  </a:lnTo>
                  <a:lnTo>
                    <a:pt x="6997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0" name="object 8570"/>
            <p:cNvSpPr/>
            <p:nvPr/>
          </p:nvSpPr>
          <p:spPr>
            <a:xfrm>
              <a:off x="14051629" y="697576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1" name="object 8571"/>
            <p:cNvSpPr/>
            <p:nvPr/>
          </p:nvSpPr>
          <p:spPr>
            <a:xfrm>
              <a:off x="14055128" y="6982758"/>
              <a:ext cx="3810" cy="374650"/>
            </a:xfrm>
            <a:custGeom>
              <a:avLst/>
              <a:gdLst/>
              <a:ahLst/>
              <a:cxnLst/>
              <a:rect l="l" t="t" r="r" b="b"/>
              <a:pathLst>
                <a:path w="3809" h="374650">
                  <a:moveTo>
                    <a:pt x="0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6997"/>
                  </a:lnTo>
                  <a:lnTo>
                    <a:pt x="0" y="6997"/>
                  </a:lnTo>
                  <a:lnTo>
                    <a:pt x="0" y="52489"/>
                  </a:lnTo>
                  <a:lnTo>
                    <a:pt x="3505" y="52489"/>
                  </a:lnTo>
                  <a:lnTo>
                    <a:pt x="3505" y="59486"/>
                  </a:lnTo>
                  <a:lnTo>
                    <a:pt x="0" y="59486"/>
                  </a:lnTo>
                  <a:lnTo>
                    <a:pt x="0" y="104990"/>
                  </a:lnTo>
                  <a:lnTo>
                    <a:pt x="3505" y="104990"/>
                  </a:lnTo>
                  <a:lnTo>
                    <a:pt x="3505" y="111988"/>
                  </a:lnTo>
                  <a:lnTo>
                    <a:pt x="0" y="111988"/>
                  </a:lnTo>
                  <a:lnTo>
                    <a:pt x="0" y="157480"/>
                  </a:lnTo>
                  <a:lnTo>
                    <a:pt x="3505" y="157480"/>
                  </a:lnTo>
                  <a:lnTo>
                    <a:pt x="3505" y="164477"/>
                  </a:lnTo>
                  <a:lnTo>
                    <a:pt x="0" y="164477"/>
                  </a:lnTo>
                  <a:lnTo>
                    <a:pt x="0" y="209969"/>
                  </a:lnTo>
                  <a:lnTo>
                    <a:pt x="3505" y="209969"/>
                  </a:lnTo>
                  <a:lnTo>
                    <a:pt x="3505" y="216966"/>
                  </a:lnTo>
                  <a:lnTo>
                    <a:pt x="0" y="216966"/>
                  </a:lnTo>
                  <a:lnTo>
                    <a:pt x="0" y="262458"/>
                  </a:lnTo>
                  <a:lnTo>
                    <a:pt x="3505" y="262458"/>
                  </a:lnTo>
                  <a:lnTo>
                    <a:pt x="3505" y="269455"/>
                  </a:lnTo>
                  <a:lnTo>
                    <a:pt x="0" y="269455"/>
                  </a:lnTo>
                  <a:lnTo>
                    <a:pt x="0" y="314960"/>
                  </a:lnTo>
                  <a:lnTo>
                    <a:pt x="3505" y="314960"/>
                  </a:lnTo>
                  <a:lnTo>
                    <a:pt x="3505" y="318452"/>
                  </a:lnTo>
                  <a:lnTo>
                    <a:pt x="0" y="318452"/>
                  </a:lnTo>
                  <a:lnTo>
                    <a:pt x="0" y="367449"/>
                  </a:lnTo>
                  <a:lnTo>
                    <a:pt x="3505" y="367449"/>
                  </a:lnTo>
                  <a:lnTo>
                    <a:pt x="3505" y="374446"/>
                  </a:lnTo>
                  <a:lnTo>
                    <a:pt x="0" y="374446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2" name="object 8572"/>
            <p:cNvSpPr/>
            <p:nvPr/>
          </p:nvSpPr>
          <p:spPr>
            <a:xfrm>
              <a:off x="14048399" y="735546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0" y="4838"/>
                  </a:moveTo>
                  <a:lnTo>
                    <a:pt x="1955" y="4025"/>
                  </a:lnTo>
                  <a:lnTo>
                    <a:pt x="3225" y="2108"/>
                  </a:lnTo>
                  <a:lnTo>
                    <a:pt x="3225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3" name="object 8573"/>
            <p:cNvSpPr/>
            <p:nvPr/>
          </p:nvSpPr>
          <p:spPr>
            <a:xfrm>
              <a:off x="14051629" y="736070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4" name="object 8574"/>
            <p:cNvSpPr/>
            <p:nvPr/>
          </p:nvSpPr>
          <p:spPr>
            <a:xfrm>
              <a:off x="14041121" y="7360819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7353" y="0"/>
                  </a:moveTo>
                  <a:lnTo>
                    <a:pt x="3149" y="685"/>
                  </a:lnTo>
                  <a:lnTo>
                    <a:pt x="63" y="4292"/>
                  </a:lnTo>
                  <a:lnTo>
                    <a:pt x="0" y="854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5" name="object 8575"/>
            <p:cNvSpPr/>
            <p:nvPr/>
          </p:nvSpPr>
          <p:spPr>
            <a:xfrm>
              <a:off x="14037285" y="7369542"/>
              <a:ext cx="7620" cy="8890"/>
            </a:xfrm>
            <a:custGeom>
              <a:avLst/>
              <a:gdLst/>
              <a:ahLst/>
              <a:cxnLst/>
              <a:rect l="l" t="t" r="r" b="b"/>
              <a:pathLst>
                <a:path w="7619" h="8890">
                  <a:moveTo>
                    <a:pt x="0" y="8547"/>
                  </a:moveTo>
                  <a:lnTo>
                    <a:pt x="4203" y="7861"/>
                  </a:lnTo>
                  <a:lnTo>
                    <a:pt x="7289" y="4254"/>
                  </a:lnTo>
                  <a:lnTo>
                    <a:pt x="7353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6" name="object 8576"/>
            <p:cNvSpPr/>
            <p:nvPr/>
          </p:nvSpPr>
          <p:spPr>
            <a:xfrm>
              <a:off x="14037629" y="7378203"/>
              <a:ext cx="0" cy="182245"/>
            </a:xfrm>
            <a:custGeom>
              <a:avLst/>
              <a:gdLst/>
              <a:ahLst/>
              <a:cxnLst/>
              <a:rect l="l" t="t" r="r" b="b"/>
              <a:pathLst>
                <a:path h="182245">
                  <a:moveTo>
                    <a:pt x="0" y="0"/>
                  </a:moveTo>
                  <a:lnTo>
                    <a:pt x="0" y="3505"/>
                  </a:lnTo>
                  <a:lnTo>
                    <a:pt x="0" y="153974"/>
                  </a:lnTo>
                  <a:lnTo>
                    <a:pt x="0" y="18197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7" name="object 8577"/>
            <p:cNvSpPr/>
            <p:nvPr/>
          </p:nvSpPr>
          <p:spPr>
            <a:xfrm>
              <a:off x="8816369" y="4946048"/>
              <a:ext cx="588010" cy="0"/>
            </a:xfrm>
            <a:custGeom>
              <a:avLst/>
              <a:gdLst/>
              <a:ahLst/>
              <a:cxnLst/>
              <a:rect l="l" t="t" r="r" b="b"/>
              <a:pathLst>
                <a:path w="588009">
                  <a:moveTo>
                    <a:pt x="0" y="0"/>
                  </a:moveTo>
                  <a:lnTo>
                    <a:pt x="587921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8" name="object 8578"/>
            <p:cNvSpPr/>
            <p:nvPr/>
          </p:nvSpPr>
          <p:spPr>
            <a:xfrm>
              <a:off x="8816369" y="4921551"/>
              <a:ext cx="588010" cy="0"/>
            </a:xfrm>
            <a:custGeom>
              <a:avLst/>
              <a:gdLst/>
              <a:ahLst/>
              <a:cxnLst/>
              <a:rect l="l" t="t" r="r" b="b"/>
              <a:pathLst>
                <a:path w="588009">
                  <a:moveTo>
                    <a:pt x="0" y="0"/>
                  </a:moveTo>
                  <a:lnTo>
                    <a:pt x="587921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9" name="object 8579"/>
            <p:cNvSpPr/>
            <p:nvPr/>
          </p:nvSpPr>
          <p:spPr>
            <a:xfrm>
              <a:off x="13708672" y="7560174"/>
              <a:ext cx="954405" cy="63500"/>
            </a:xfrm>
            <a:custGeom>
              <a:avLst/>
              <a:gdLst/>
              <a:ahLst/>
              <a:cxnLst/>
              <a:rect l="l" t="t" r="r" b="b"/>
              <a:pathLst>
                <a:path w="954405" h="63500">
                  <a:moveTo>
                    <a:pt x="954138" y="62991"/>
                  </a:moveTo>
                  <a:lnTo>
                    <a:pt x="923874" y="62991"/>
                  </a:lnTo>
                  <a:lnTo>
                    <a:pt x="895883" y="62991"/>
                  </a:lnTo>
                  <a:lnTo>
                    <a:pt x="864387" y="59499"/>
                  </a:lnTo>
                  <a:lnTo>
                    <a:pt x="822388" y="59499"/>
                  </a:lnTo>
                  <a:lnTo>
                    <a:pt x="787400" y="59499"/>
                  </a:lnTo>
                  <a:lnTo>
                    <a:pt x="738403" y="55994"/>
                  </a:lnTo>
                  <a:lnTo>
                    <a:pt x="713905" y="55994"/>
                  </a:lnTo>
                  <a:lnTo>
                    <a:pt x="685914" y="59499"/>
                  </a:lnTo>
                  <a:lnTo>
                    <a:pt x="668413" y="55994"/>
                  </a:lnTo>
                  <a:lnTo>
                    <a:pt x="640410" y="52501"/>
                  </a:lnTo>
                  <a:lnTo>
                    <a:pt x="542429" y="45491"/>
                  </a:lnTo>
                  <a:lnTo>
                    <a:pt x="538924" y="31495"/>
                  </a:lnTo>
                  <a:lnTo>
                    <a:pt x="458444" y="24498"/>
                  </a:lnTo>
                  <a:lnTo>
                    <a:pt x="293966" y="17500"/>
                  </a:lnTo>
                  <a:lnTo>
                    <a:pt x="293966" y="38493"/>
                  </a:lnTo>
                  <a:lnTo>
                    <a:pt x="104990" y="35001"/>
                  </a:lnTo>
                  <a:lnTo>
                    <a:pt x="66497" y="35001"/>
                  </a:lnTo>
                  <a:lnTo>
                    <a:pt x="52501" y="35001"/>
                  </a:lnTo>
                  <a:lnTo>
                    <a:pt x="35001" y="35001"/>
                  </a:lnTo>
                  <a:lnTo>
                    <a:pt x="21005" y="38493"/>
                  </a:lnTo>
                  <a:lnTo>
                    <a:pt x="3505" y="38493"/>
                  </a:lnTo>
                  <a:lnTo>
                    <a:pt x="0" y="35001"/>
                  </a:lnTo>
                  <a:lnTo>
                    <a:pt x="0" y="28003"/>
                  </a:lnTo>
                  <a:lnTo>
                    <a:pt x="7010" y="31495"/>
                  </a:lnTo>
                  <a:lnTo>
                    <a:pt x="21005" y="31495"/>
                  </a:lnTo>
                  <a:lnTo>
                    <a:pt x="35001" y="28003"/>
                  </a:lnTo>
                  <a:lnTo>
                    <a:pt x="52501" y="28003"/>
                  </a:lnTo>
                  <a:lnTo>
                    <a:pt x="62992" y="28003"/>
                  </a:lnTo>
                  <a:lnTo>
                    <a:pt x="104990" y="28003"/>
                  </a:lnTo>
                  <a:lnTo>
                    <a:pt x="286969" y="31495"/>
                  </a:lnTo>
                  <a:lnTo>
                    <a:pt x="286969" y="10502"/>
                  </a:lnTo>
                  <a:lnTo>
                    <a:pt x="458444" y="17500"/>
                  </a:lnTo>
                  <a:lnTo>
                    <a:pt x="545922" y="24498"/>
                  </a:lnTo>
                  <a:lnTo>
                    <a:pt x="549427" y="41998"/>
                  </a:lnTo>
                  <a:lnTo>
                    <a:pt x="643915" y="45491"/>
                  </a:lnTo>
                  <a:lnTo>
                    <a:pt x="668413" y="48996"/>
                  </a:lnTo>
                  <a:lnTo>
                    <a:pt x="685914" y="52501"/>
                  </a:lnTo>
                  <a:lnTo>
                    <a:pt x="713905" y="48996"/>
                  </a:lnTo>
                  <a:lnTo>
                    <a:pt x="738403" y="48996"/>
                  </a:lnTo>
                  <a:lnTo>
                    <a:pt x="787400" y="52501"/>
                  </a:lnTo>
                  <a:lnTo>
                    <a:pt x="822388" y="52501"/>
                  </a:lnTo>
                  <a:lnTo>
                    <a:pt x="864387" y="52501"/>
                  </a:lnTo>
                  <a:lnTo>
                    <a:pt x="895883" y="55994"/>
                  </a:lnTo>
                  <a:lnTo>
                    <a:pt x="923874" y="55994"/>
                  </a:lnTo>
                  <a:lnTo>
                    <a:pt x="954138" y="55994"/>
                  </a:lnTo>
                </a:path>
                <a:path w="954405" h="63500">
                  <a:moveTo>
                    <a:pt x="954138" y="55994"/>
                  </a:moveTo>
                  <a:lnTo>
                    <a:pt x="923874" y="55994"/>
                  </a:lnTo>
                  <a:lnTo>
                    <a:pt x="895883" y="55994"/>
                  </a:lnTo>
                  <a:lnTo>
                    <a:pt x="864387" y="52501"/>
                  </a:lnTo>
                  <a:lnTo>
                    <a:pt x="822388" y="52501"/>
                  </a:lnTo>
                  <a:lnTo>
                    <a:pt x="787400" y="52501"/>
                  </a:lnTo>
                  <a:lnTo>
                    <a:pt x="738403" y="48996"/>
                  </a:lnTo>
                  <a:lnTo>
                    <a:pt x="713905" y="48996"/>
                  </a:lnTo>
                  <a:lnTo>
                    <a:pt x="685914" y="52501"/>
                  </a:lnTo>
                  <a:lnTo>
                    <a:pt x="668413" y="48996"/>
                  </a:lnTo>
                  <a:lnTo>
                    <a:pt x="643915" y="45491"/>
                  </a:lnTo>
                  <a:lnTo>
                    <a:pt x="549427" y="41998"/>
                  </a:lnTo>
                  <a:lnTo>
                    <a:pt x="545922" y="24498"/>
                  </a:lnTo>
                  <a:lnTo>
                    <a:pt x="458444" y="17500"/>
                  </a:lnTo>
                  <a:lnTo>
                    <a:pt x="286969" y="10502"/>
                  </a:lnTo>
                  <a:lnTo>
                    <a:pt x="286969" y="31495"/>
                  </a:lnTo>
                  <a:lnTo>
                    <a:pt x="104990" y="28003"/>
                  </a:lnTo>
                  <a:lnTo>
                    <a:pt x="62992" y="28003"/>
                  </a:lnTo>
                  <a:lnTo>
                    <a:pt x="52501" y="28003"/>
                  </a:lnTo>
                  <a:lnTo>
                    <a:pt x="35001" y="28003"/>
                  </a:lnTo>
                  <a:lnTo>
                    <a:pt x="21005" y="31495"/>
                  </a:lnTo>
                  <a:lnTo>
                    <a:pt x="7010" y="31495"/>
                  </a:lnTo>
                  <a:lnTo>
                    <a:pt x="0" y="28003"/>
                  </a:lnTo>
                  <a:lnTo>
                    <a:pt x="0" y="17500"/>
                  </a:lnTo>
                  <a:lnTo>
                    <a:pt x="7010" y="21005"/>
                  </a:lnTo>
                  <a:lnTo>
                    <a:pt x="21005" y="21005"/>
                  </a:lnTo>
                  <a:lnTo>
                    <a:pt x="35001" y="17500"/>
                  </a:lnTo>
                  <a:lnTo>
                    <a:pt x="52501" y="17500"/>
                  </a:lnTo>
                  <a:lnTo>
                    <a:pt x="62992" y="17500"/>
                  </a:lnTo>
                  <a:lnTo>
                    <a:pt x="104990" y="17500"/>
                  </a:lnTo>
                  <a:lnTo>
                    <a:pt x="276466" y="17500"/>
                  </a:lnTo>
                  <a:lnTo>
                    <a:pt x="276466" y="0"/>
                  </a:lnTo>
                  <a:lnTo>
                    <a:pt x="283464" y="0"/>
                  </a:lnTo>
                  <a:lnTo>
                    <a:pt x="458444" y="6997"/>
                  </a:lnTo>
                  <a:lnTo>
                    <a:pt x="556425" y="13995"/>
                  </a:lnTo>
                  <a:lnTo>
                    <a:pt x="559930" y="31495"/>
                  </a:lnTo>
                  <a:lnTo>
                    <a:pt x="643915" y="35001"/>
                  </a:lnTo>
                  <a:lnTo>
                    <a:pt x="668413" y="38493"/>
                  </a:lnTo>
                  <a:lnTo>
                    <a:pt x="685914" y="41998"/>
                  </a:lnTo>
                  <a:lnTo>
                    <a:pt x="713905" y="38493"/>
                  </a:lnTo>
                  <a:lnTo>
                    <a:pt x="738403" y="38493"/>
                  </a:lnTo>
                  <a:lnTo>
                    <a:pt x="787400" y="38493"/>
                  </a:lnTo>
                  <a:lnTo>
                    <a:pt x="822388" y="41998"/>
                  </a:lnTo>
                  <a:lnTo>
                    <a:pt x="864387" y="41998"/>
                  </a:lnTo>
                  <a:lnTo>
                    <a:pt x="895883" y="45491"/>
                  </a:lnTo>
                  <a:lnTo>
                    <a:pt x="923874" y="45491"/>
                  </a:lnTo>
                  <a:lnTo>
                    <a:pt x="954138" y="45491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0" name="object 8580"/>
            <p:cNvSpPr/>
            <p:nvPr/>
          </p:nvSpPr>
          <p:spPr>
            <a:xfrm>
              <a:off x="8662394" y="3451753"/>
              <a:ext cx="220979" cy="2677160"/>
            </a:xfrm>
            <a:custGeom>
              <a:avLst/>
              <a:gdLst/>
              <a:ahLst/>
              <a:cxnLst/>
              <a:rect l="l" t="t" r="r" b="b"/>
              <a:pathLst>
                <a:path w="220979" h="2677160">
                  <a:moveTo>
                    <a:pt x="153974" y="619417"/>
                  </a:moveTo>
                  <a:lnTo>
                    <a:pt x="153974" y="1875739"/>
                  </a:lnTo>
                  <a:lnTo>
                    <a:pt x="185470" y="1875739"/>
                  </a:lnTo>
                  <a:lnTo>
                    <a:pt x="185470" y="1956231"/>
                  </a:lnTo>
                  <a:lnTo>
                    <a:pt x="167970" y="1956231"/>
                  </a:lnTo>
                  <a:lnTo>
                    <a:pt x="167970" y="2015718"/>
                  </a:lnTo>
                  <a:lnTo>
                    <a:pt x="48983" y="2015718"/>
                  </a:lnTo>
                  <a:lnTo>
                    <a:pt x="48983" y="2677121"/>
                  </a:lnTo>
                  <a:lnTo>
                    <a:pt x="10490" y="2677121"/>
                  </a:lnTo>
                  <a:lnTo>
                    <a:pt x="10490" y="1739265"/>
                  </a:lnTo>
                  <a:lnTo>
                    <a:pt x="0" y="1735759"/>
                  </a:lnTo>
                  <a:lnTo>
                    <a:pt x="0" y="1711261"/>
                  </a:lnTo>
                  <a:lnTo>
                    <a:pt x="80479" y="1711261"/>
                  </a:lnTo>
                  <a:lnTo>
                    <a:pt x="80479" y="1172337"/>
                  </a:lnTo>
                  <a:lnTo>
                    <a:pt x="80479" y="1116342"/>
                  </a:lnTo>
                  <a:lnTo>
                    <a:pt x="94488" y="1116342"/>
                  </a:lnTo>
                  <a:lnTo>
                    <a:pt x="94488" y="675411"/>
                  </a:lnTo>
                  <a:lnTo>
                    <a:pt x="108483" y="675411"/>
                  </a:lnTo>
                  <a:lnTo>
                    <a:pt x="108483" y="426948"/>
                  </a:lnTo>
                  <a:lnTo>
                    <a:pt x="108483" y="377952"/>
                  </a:lnTo>
                  <a:lnTo>
                    <a:pt x="97980" y="377952"/>
                  </a:lnTo>
                  <a:lnTo>
                    <a:pt x="97980" y="367449"/>
                  </a:lnTo>
                  <a:lnTo>
                    <a:pt x="97980" y="360451"/>
                  </a:lnTo>
                  <a:lnTo>
                    <a:pt x="97980" y="356958"/>
                  </a:lnTo>
                  <a:lnTo>
                    <a:pt x="97980" y="353453"/>
                  </a:lnTo>
                  <a:lnTo>
                    <a:pt x="97980" y="339458"/>
                  </a:lnTo>
                  <a:lnTo>
                    <a:pt x="97980" y="314960"/>
                  </a:lnTo>
                  <a:lnTo>
                    <a:pt x="94488" y="118986"/>
                  </a:lnTo>
                  <a:lnTo>
                    <a:pt x="94488" y="21005"/>
                  </a:lnTo>
                  <a:lnTo>
                    <a:pt x="94488" y="7010"/>
                  </a:lnTo>
                  <a:lnTo>
                    <a:pt x="94488" y="0"/>
                  </a:lnTo>
                  <a:lnTo>
                    <a:pt x="97980" y="0"/>
                  </a:lnTo>
                  <a:lnTo>
                    <a:pt x="104978" y="0"/>
                  </a:lnTo>
                  <a:lnTo>
                    <a:pt x="132981" y="0"/>
                  </a:lnTo>
                  <a:lnTo>
                    <a:pt x="139979" y="0"/>
                  </a:lnTo>
                  <a:lnTo>
                    <a:pt x="143471" y="0"/>
                  </a:lnTo>
                  <a:lnTo>
                    <a:pt x="143471" y="3505"/>
                  </a:lnTo>
                  <a:lnTo>
                    <a:pt x="143471" y="7010"/>
                  </a:lnTo>
                  <a:lnTo>
                    <a:pt x="146977" y="7010"/>
                  </a:lnTo>
                  <a:lnTo>
                    <a:pt x="150469" y="7010"/>
                  </a:lnTo>
                  <a:lnTo>
                    <a:pt x="153974" y="7010"/>
                  </a:lnTo>
                  <a:lnTo>
                    <a:pt x="157480" y="7010"/>
                  </a:lnTo>
                  <a:lnTo>
                    <a:pt x="160972" y="7010"/>
                  </a:lnTo>
                  <a:lnTo>
                    <a:pt x="160972" y="69989"/>
                  </a:lnTo>
                  <a:lnTo>
                    <a:pt x="160972" y="101485"/>
                  </a:lnTo>
                  <a:lnTo>
                    <a:pt x="160972" y="118986"/>
                  </a:lnTo>
                  <a:lnTo>
                    <a:pt x="164477" y="118986"/>
                  </a:lnTo>
                  <a:lnTo>
                    <a:pt x="164477" y="122491"/>
                  </a:lnTo>
                  <a:lnTo>
                    <a:pt x="164477" y="132981"/>
                  </a:lnTo>
                  <a:lnTo>
                    <a:pt x="164477" y="136486"/>
                  </a:lnTo>
                  <a:lnTo>
                    <a:pt x="160972" y="136486"/>
                  </a:lnTo>
                  <a:lnTo>
                    <a:pt x="160972" y="181978"/>
                  </a:lnTo>
                  <a:lnTo>
                    <a:pt x="164477" y="181978"/>
                  </a:lnTo>
                  <a:lnTo>
                    <a:pt x="164477" y="185483"/>
                  </a:lnTo>
                  <a:lnTo>
                    <a:pt x="164477" y="188976"/>
                  </a:lnTo>
                  <a:lnTo>
                    <a:pt x="164477" y="192481"/>
                  </a:lnTo>
                  <a:lnTo>
                    <a:pt x="167970" y="192481"/>
                  </a:lnTo>
                  <a:lnTo>
                    <a:pt x="167970" y="195973"/>
                  </a:lnTo>
                  <a:lnTo>
                    <a:pt x="171475" y="195973"/>
                  </a:lnTo>
                  <a:lnTo>
                    <a:pt x="171475" y="199478"/>
                  </a:lnTo>
                  <a:lnTo>
                    <a:pt x="174967" y="202971"/>
                  </a:lnTo>
                  <a:lnTo>
                    <a:pt x="171475" y="202971"/>
                  </a:lnTo>
                  <a:lnTo>
                    <a:pt x="171475" y="206476"/>
                  </a:lnTo>
                  <a:lnTo>
                    <a:pt x="167970" y="206476"/>
                  </a:lnTo>
                  <a:lnTo>
                    <a:pt x="167970" y="209981"/>
                  </a:lnTo>
                  <a:lnTo>
                    <a:pt x="164477" y="209981"/>
                  </a:lnTo>
                  <a:lnTo>
                    <a:pt x="164477" y="213474"/>
                  </a:lnTo>
                  <a:lnTo>
                    <a:pt x="160972" y="213474"/>
                  </a:lnTo>
                  <a:lnTo>
                    <a:pt x="160972" y="216979"/>
                  </a:lnTo>
                  <a:lnTo>
                    <a:pt x="160972" y="223977"/>
                  </a:lnTo>
                  <a:lnTo>
                    <a:pt x="160972" y="241465"/>
                  </a:lnTo>
                  <a:lnTo>
                    <a:pt x="160972" y="244970"/>
                  </a:lnTo>
                  <a:lnTo>
                    <a:pt x="157480" y="244970"/>
                  </a:lnTo>
                  <a:lnTo>
                    <a:pt x="153974" y="244970"/>
                  </a:lnTo>
                  <a:lnTo>
                    <a:pt x="153974" y="248475"/>
                  </a:lnTo>
                  <a:lnTo>
                    <a:pt x="153974" y="251968"/>
                  </a:lnTo>
                  <a:lnTo>
                    <a:pt x="164477" y="255473"/>
                  </a:lnTo>
                  <a:lnTo>
                    <a:pt x="167970" y="258965"/>
                  </a:lnTo>
                  <a:lnTo>
                    <a:pt x="171475" y="258965"/>
                  </a:lnTo>
                  <a:lnTo>
                    <a:pt x="171475" y="262470"/>
                  </a:lnTo>
                  <a:lnTo>
                    <a:pt x="171475" y="265963"/>
                  </a:lnTo>
                  <a:lnTo>
                    <a:pt x="167970" y="265963"/>
                  </a:lnTo>
                  <a:lnTo>
                    <a:pt x="167970" y="269468"/>
                  </a:lnTo>
                  <a:lnTo>
                    <a:pt x="167970" y="272961"/>
                  </a:lnTo>
                  <a:lnTo>
                    <a:pt x="164477" y="272961"/>
                  </a:lnTo>
                  <a:lnTo>
                    <a:pt x="164477" y="276466"/>
                  </a:lnTo>
                  <a:lnTo>
                    <a:pt x="160972" y="276466"/>
                  </a:lnTo>
                  <a:lnTo>
                    <a:pt x="160972" y="279971"/>
                  </a:lnTo>
                  <a:lnTo>
                    <a:pt x="157480" y="279971"/>
                  </a:lnTo>
                  <a:lnTo>
                    <a:pt x="157480" y="283464"/>
                  </a:lnTo>
                  <a:lnTo>
                    <a:pt x="157480" y="286969"/>
                  </a:lnTo>
                  <a:lnTo>
                    <a:pt x="160972" y="286969"/>
                  </a:lnTo>
                  <a:lnTo>
                    <a:pt x="164477" y="290461"/>
                  </a:lnTo>
                  <a:lnTo>
                    <a:pt x="167970" y="290461"/>
                  </a:lnTo>
                  <a:lnTo>
                    <a:pt x="167970" y="297459"/>
                  </a:lnTo>
                  <a:lnTo>
                    <a:pt x="167970" y="304457"/>
                  </a:lnTo>
                  <a:lnTo>
                    <a:pt x="164477" y="304457"/>
                  </a:lnTo>
                  <a:lnTo>
                    <a:pt x="160972" y="304457"/>
                  </a:lnTo>
                  <a:lnTo>
                    <a:pt x="160972" y="307962"/>
                  </a:lnTo>
                  <a:lnTo>
                    <a:pt x="157480" y="311454"/>
                  </a:lnTo>
                  <a:lnTo>
                    <a:pt x="157480" y="314960"/>
                  </a:lnTo>
                  <a:lnTo>
                    <a:pt x="153974" y="314960"/>
                  </a:lnTo>
                  <a:lnTo>
                    <a:pt x="153974" y="318465"/>
                  </a:lnTo>
                  <a:lnTo>
                    <a:pt x="153974" y="370954"/>
                  </a:lnTo>
                  <a:lnTo>
                    <a:pt x="157480" y="370954"/>
                  </a:lnTo>
                  <a:lnTo>
                    <a:pt x="160972" y="374446"/>
                  </a:lnTo>
                  <a:lnTo>
                    <a:pt x="160972" y="377952"/>
                  </a:lnTo>
                  <a:lnTo>
                    <a:pt x="160972" y="381457"/>
                  </a:lnTo>
                  <a:lnTo>
                    <a:pt x="160972" y="384949"/>
                  </a:lnTo>
                  <a:lnTo>
                    <a:pt x="160972" y="395452"/>
                  </a:lnTo>
                  <a:lnTo>
                    <a:pt x="160972" y="398945"/>
                  </a:lnTo>
                  <a:lnTo>
                    <a:pt x="164477" y="398945"/>
                  </a:lnTo>
                  <a:lnTo>
                    <a:pt x="213461" y="398945"/>
                  </a:lnTo>
                  <a:lnTo>
                    <a:pt x="213461" y="395452"/>
                  </a:lnTo>
                  <a:lnTo>
                    <a:pt x="216966" y="395452"/>
                  </a:lnTo>
                  <a:lnTo>
                    <a:pt x="220459" y="395452"/>
                  </a:lnTo>
                  <a:lnTo>
                    <a:pt x="220459" y="398945"/>
                  </a:lnTo>
                  <a:lnTo>
                    <a:pt x="220459" y="405942"/>
                  </a:lnTo>
                  <a:lnTo>
                    <a:pt x="216966" y="405942"/>
                  </a:lnTo>
                  <a:lnTo>
                    <a:pt x="216966" y="409448"/>
                  </a:lnTo>
                  <a:lnTo>
                    <a:pt x="216966" y="412940"/>
                  </a:lnTo>
                  <a:lnTo>
                    <a:pt x="213461" y="412940"/>
                  </a:lnTo>
                  <a:lnTo>
                    <a:pt x="209969" y="423443"/>
                  </a:lnTo>
                  <a:lnTo>
                    <a:pt x="206463" y="430441"/>
                  </a:lnTo>
                  <a:lnTo>
                    <a:pt x="206463" y="433946"/>
                  </a:lnTo>
                  <a:lnTo>
                    <a:pt x="202971" y="433946"/>
                  </a:lnTo>
                  <a:lnTo>
                    <a:pt x="202971" y="437438"/>
                  </a:lnTo>
                  <a:lnTo>
                    <a:pt x="199466" y="437438"/>
                  </a:lnTo>
                  <a:lnTo>
                    <a:pt x="199466" y="440944"/>
                  </a:lnTo>
                  <a:lnTo>
                    <a:pt x="199466" y="444436"/>
                  </a:lnTo>
                  <a:lnTo>
                    <a:pt x="199466" y="447941"/>
                  </a:lnTo>
                  <a:lnTo>
                    <a:pt x="195973" y="447941"/>
                  </a:lnTo>
                  <a:lnTo>
                    <a:pt x="171475" y="447941"/>
                  </a:lnTo>
                  <a:lnTo>
                    <a:pt x="171475" y="451446"/>
                  </a:lnTo>
                  <a:lnTo>
                    <a:pt x="171475" y="454939"/>
                  </a:lnTo>
                  <a:lnTo>
                    <a:pt x="171475" y="458444"/>
                  </a:lnTo>
                  <a:lnTo>
                    <a:pt x="164477" y="465442"/>
                  </a:lnTo>
                  <a:lnTo>
                    <a:pt x="160972" y="465442"/>
                  </a:lnTo>
                  <a:lnTo>
                    <a:pt x="160972" y="468934"/>
                  </a:lnTo>
                  <a:lnTo>
                    <a:pt x="160972" y="472440"/>
                  </a:lnTo>
                  <a:lnTo>
                    <a:pt x="160972" y="475932"/>
                  </a:lnTo>
                  <a:lnTo>
                    <a:pt x="157480" y="479437"/>
                  </a:lnTo>
                  <a:lnTo>
                    <a:pt x="153974" y="479437"/>
                  </a:lnTo>
                  <a:lnTo>
                    <a:pt x="153974" y="482942"/>
                  </a:lnTo>
                  <a:lnTo>
                    <a:pt x="153974" y="489940"/>
                  </a:lnTo>
                  <a:lnTo>
                    <a:pt x="153974" y="542429"/>
                  </a:lnTo>
                  <a:lnTo>
                    <a:pt x="153974" y="570420"/>
                  </a:lnTo>
                  <a:lnTo>
                    <a:pt x="153974" y="573925"/>
                  </a:lnTo>
                  <a:lnTo>
                    <a:pt x="157480" y="573925"/>
                  </a:lnTo>
                  <a:lnTo>
                    <a:pt x="160972" y="577418"/>
                  </a:lnTo>
                  <a:lnTo>
                    <a:pt x="164477" y="577418"/>
                  </a:lnTo>
                  <a:lnTo>
                    <a:pt x="164477" y="580923"/>
                  </a:lnTo>
                  <a:lnTo>
                    <a:pt x="164477" y="584428"/>
                  </a:lnTo>
                  <a:lnTo>
                    <a:pt x="160972" y="587921"/>
                  </a:lnTo>
                  <a:lnTo>
                    <a:pt x="160972" y="594918"/>
                  </a:lnTo>
                  <a:lnTo>
                    <a:pt x="157480" y="594918"/>
                  </a:lnTo>
                  <a:lnTo>
                    <a:pt x="157480" y="601916"/>
                  </a:lnTo>
                  <a:lnTo>
                    <a:pt x="157480" y="605421"/>
                  </a:lnTo>
                  <a:lnTo>
                    <a:pt x="157480" y="608914"/>
                  </a:lnTo>
                  <a:lnTo>
                    <a:pt x="157480" y="612419"/>
                  </a:lnTo>
                  <a:lnTo>
                    <a:pt x="157480" y="615911"/>
                  </a:lnTo>
                  <a:lnTo>
                    <a:pt x="157480" y="619417"/>
                  </a:lnTo>
                  <a:lnTo>
                    <a:pt x="153974" y="61941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1" name="object 8581"/>
            <p:cNvSpPr/>
            <p:nvPr/>
          </p:nvSpPr>
          <p:spPr>
            <a:xfrm>
              <a:off x="9474276" y="491455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2" name="object 8582"/>
            <p:cNvSpPr/>
            <p:nvPr/>
          </p:nvSpPr>
          <p:spPr>
            <a:xfrm>
              <a:off x="8816363" y="4148160"/>
              <a:ext cx="682625" cy="66675"/>
            </a:xfrm>
            <a:custGeom>
              <a:avLst/>
              <a:gdLst/>
              <a:ahLst/>
              <a:cxnLst/>
              <a:rect l="l" t="t" r="r" b="b"/>
              <a:pathLst>
                <a:path w="682625" h="66675">
                  <a:moveTo>
                    <a:pt x="682409" y="0"/>
                  </a:moveTo>
                  <a:lnTo>
                    <a:pt x="682409" y="59486"/>
                  </a:lnTo>
                  <a:lnTo>
                    <a:pt x="654418" y="59486"/>
                  </a:lnTo>
                  <a:lnTo>
                    <a:pt x="654418" y="66497"/>
                  </a:lnTo>
                  <a:lnTo>
                    <a:pt x="643915" y="66497"/>
                  </a:lnTo>
                  <a:lnTo>
                    <a:pt x="643915" y="59486"/>
                  </a:lnTo>
                  <a:lnTo>
                    <a:pt x="0" y="48996"/>
                  </a:lnTo>
                  <a:lnTo>
                    <a:pt x="0" y="31496"/>
                  </a:lnTo>
                  <a:lnTo>
                    <a:pt x="668413" y="45491"/>
                  </a:lnTo>
                  <a:lnTo>
                    <a:pt x="668413" y="0"/>
                  </a:lnTo>
                  <a:lnTo>
                    <a:pt x="682409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3" name="object 8583"/>
            <p:cNvSpPr/>
            <p:nvPr/>
          </p:nvSpPr>
          <p:spPr>
            <a:xfrm>
              <a:off x="11245028" y="715074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0"/>
                  </a:moveTo>
                  <a:lnTo>
                    <a:pt x="0" y="3492"/>
                  </a:lnTo>
                  <a:lnTo>
                    <a:pt x="17500" y="3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4" name="object 8584"/>
            <p:cNvSpPr/>
            <p:nvPr/>
          </p:nvSpPr>
          <p:spPr>
            <a:xfrm>
              <a:off x="11262516" y="7168236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76987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5" name="object 8585"/>
            <p:cNvSpPr/>
            <p:nvPr/>
          </p:nvSpPr>
          <p:spPr>
            <a:xfrm>
              <a:off x="11262525" y="7168233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7698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6" name="object 8586"/>
            <p:cNvSpPr/>
            <p:nvPr/>
          </p:nvSpPr>
          <p:spPr>
            <a:xfrm>
              <a:off x="11245025" y="7154240"/>
              <a:ext cx="203200" cy="17780"/>
            </a:xfrm>
            <a:custGeom>
              <a:avLst/>
              <a:gdLst/>
              <a:ahLst/>
              <a:cxnLst/>
              <a:rect l="l" t="t" r="r" b="b"/>
              <a:pathLst>
                <a:path w="203200" h="17779">
                  <a:moveTo>
                    <a:pt x="17500" y="0"/>
                  </a:moveTo>
                  <a:lnTo>
                    <a:pt x="0" y="0"/>
                  </a:lnTo>
                  <a:lnTo>
                    <a:pt x="0" y="13995"/>
                  </a:lnTo>
                  <a:lnTo>
                    <a:pt x="17500" y="13995"/>
                  </a:lnTo>
                  <a:lnTo>
                    <a:pt x="17500" y="0"/>
                  </a:lnTo>
                  <a:close/>
                </a:path>
                <a:path w="203200" h="17779">
                  <a:moveTo>
                    <a:pt x="202958" y="17500"/>
                  </a:moveTo>
                  <a:lnTo>
                    <a:pt x="94475" y="14008"/>
                  </a:lnTo>
                  <a:lnTo>
                    <a:pt x="0" y="14008"/>
                  </a:lnTo>
                  <a:lnTo>
                    <a:pt x="0" y="17500"/>
                  </a:lnTo>
                  <a:lnTo>
                    <a:pt x="202958" y="17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7" name="object 8587"/>
            <p:cNvSpPr/>
            <p:nvPr/>
          </p:nvSpPr>
          <p:spPr>
            <a:xfrm>
              <a:off x="11245024" y="7168233"/>
              <a:ext cx="203200" cy="3810"/>
            </a:xfrm>
            <a:custGeom>
              <a:avLst/>
              <a:gdLst/>
              <a:ahLst/>
              <a:cxnLst/>
              <a:rect l="l" t="t" r="r" b="b"/>
              <a:pathLst>
                <a:path w="203200" h="3809">
                  <a:moveTo>
                    <a:pt x="94488" y="0"/>
                  </a:moveTo>
                  <a:lnTo>
                    <a:pt x="0" y="0"/>
                  </a:lnTo>
                  <a:lnTo>
                    <a:pt x="202971" y="3505"/>
                  </a:lnTo>
                  <a:lnTo>
                    <a:pt x="94488" y="0"/>
                  </a:lnTo>
                  <a:close/>
                </a:path>
                <a:path w="203200" h="3809">
                  <a:moveTo>
                    <a:pt x="0" y="0"/>
                  </a:moveTo>
                  <a:lnTo>
                    <a:pt x="202971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8" name="object 8588"/>
            <p:cNvSpPr/>
            <p:nvPr/>
          </p:nvSpPr>
          <p:spPr>
            <a:xfrm>
              <a:off x="11245022" y="7171732"/>
              <a:ext cx="322580" cy="0"/>
            </a:xfrm>
            <a:custGeom>
              <a:avLst/>
              <a:gdLst/>
              <a:ahLst/>
              <a:cxnLst/>
              <a:rect l="l" t="t" r="r" b="b"/>
              <a:pathLst>
                <a:path w="322579">
                  <a:moveTo>
                    <a:pt x="321957" y="0"/>
                  </a:moveTo>
                  <a:lnTo>
                    <a:pt x="0" y="0"/>
                  </a:lnTo>
                  <a:lnTo>
                    <a:pt x="321957" y="0"/>
                  </a:lnTo>
                  <a:close/>
                </a:path>
                <a:path w="322579">
                  <a:moveTo>
                    <a:pt x="321957" y="0"/>
                  </a:moveTo>
                  <a:lnTo>
                    <a:pt x="0" y="0"/>
                  </a:lnTo>
                  <a:lnTo>
                    <a:pt x="202971" y="0"/>
                  </a:lnTo>
                  <a:lnTo>
                    <a:pt x="32195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9" name="object 8589"/>
            <p:cNvSpPr/>
            <p:nvPr/>
          </p:nvSpPr>
          <p:spPr>
            <a:xfrm>
              <a:off x="11245020" y="7171732"/>
              <a:ext cx="353695" cy="0"/>
            </a:xfrm>
            <a:custGeom>
              <a:avLst/>
              <a:gdLst/>
              <a:ahLst/>
              <a:cxnLst/>
              <a:rect l="l" t="t" r="r" b="b"/>
              <a:pathLst>
                <a:path w="353695">
                  <a:moveTo>
                    <a:pt x="353453" y="0"/>
                  </a:moveTo>
                  <a:lnTo>
                    <a:pt x="0" y="0"/>
                  </a:lnTo>
                  <a:lnTo>
                    <a:pt x="353453" y="0"/>
                  </a:lnTo>
                  <a:close/>
                </a:path>
                <a:path w="353695">
                  <a:moveTo>
                    <a:pt x="353453" y="0"/>
                  </a:moveTo>
                  <a:lnTo>
                    <a:pt x="0" y="0"/>
                  </a:lnTo>
                  <a:lnTo>
                    <a:pt x="321957" y="0"/>
                  </a:lnTo>
                  <a:lnTo>
                    <a:pt x="353453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0" name="object 8590"/>
            <p:cNvSpPr/>
            <p:nvPr/>
          </p:nvSpPr>
          <p:spPr>
            <a:xfrm>
              <a:off x="11245028" y="7171734"/>
              <a:ext cx="388620" cy="3810"/>
            </a:xfrm>
            <a:custGeom>
              <a:avLst/>
              <a:gdLst/>
              <a:ahLst/>
              <a:cxnLst/>
              <a:rect l="l" t="t" r="r" b="b"/>
              <a:pathLst>
                <a:path w="388620" h="3809">
                  <a:moveTo>
                    <a:pt x="35345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88442" y="3492"/>
                  </a:lnTo>
                  <a:lnTo>
                    <a:pt x="3534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1" name="object 8591"/>
            <p:cNvSpPr/>
            <p:nvPr/>
          </p:nvSpPr>
          <p:spPr>
            <a:xfrm>
              <a:off x="11245020" y="7171732"/>
              <a:ext cx="388620" cy="3810"/>
            </a:xfrm>
            <a:custGeom>
              <a:avLst/>
              <a:gdLst/>
              <a:ahLst/>
              <a:cxnLst/>
              <a:rect l="l" t="t" r="r" b="b"/>
              <a:pathLst>
                <a:path w="388620" h="3809">
                  <a:moveTo>
                    <a:pt x="353453" y="0"/>
                  </a:moveTo>
                  <a:lnTo>
                    <a:pt x="0" y="0"/>
                  </a:lnTo>
                  <a:lnTo>
                    <a:pt x="388442" y="3505"/>
                  </a:lnTo>
                  <a:lnTo>
                    <a:pt x="353453" y="0"/>
                  </a:lnTo>
                  <a:close/>
                </a:path>
                <a:path w="388620" h="3809">
                  <a:moveTo>
                    <a:pt x="0" y="0"/>
                  </a:moveTo>
                  <a:lnTo>
                    <a:pt x="38844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2" name="object 8592"/>
            <p:cNvSpPr/>
            <p:nvPr/>
          </p:nvSpPr>
          <p:spPr>
            <a:xfrm>
              <a:off x="11245024" y="7175232"/>
              <a:ext cx="399415" cy="0"/>
            </a:xfrm>
            <a:custGeom>
              <a:avLst/>
              <a:gdLst/>
              <a:ahLst/>
              <a:cxnLst/>
              <a:rect l="l" t="t" r="r" b="b"/>
              <a:pathLst>
                <a:path w="399415">
                  <a:moveTo>
                    <a:pt x="398945" y="0"/>
                  </a:moveTo>
                  <a:lnTo>
                    <a:pt x="0" y="0"/>
                  </a:lnTo>
                  <a:lnTo>
                    <a:pt x="398945" y="0"/>
                  </a:lnTo>
                  <a:close/>
                </a:path>
                <a:path w="399415">
                  <a:moveTo>
                    <a:pt x="0" y="0"/>
                  </a:moveTo>
                  <a:lnTo>
                    <a:pt x="398945" y="0"/>
                  </a:lnTo>
                </a:path>
                <a:path w="399415">
                  <a:moveTo>
                    <a:pt x="398945" y="0"/>
                  </a:moveTo>
                  <a:lnTo>
                    <a:pt x="0" y="0"/>
                  </a:lnTo>
                  <a:lnTo>
                    <a:pt x="398945" y="0"/>
                  </a:lnTo>
                  <a:close/>
                </a:path>
                <a:path w="399415">
                  <a:moveTo>
                    <a:pt x="398945" y="0"/>
                  </a:moveTo>
                  <a:lnTo>
                    <a:pt x="0" y="0"/>
                  </a:lnTo>
                  <a:lnTo>
                    <a:pt x="388442" y="0"/>
                  </a:lnTo>
                  <a:lnTo>
                    <a:pt x="39894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3" name="object 8593"/>
            <p:cNvSpPr/>
            <p:nvPr/>
          </p:nvSpPr>
          <p:spPr>
            <a:xfrm>
              <a:off x="11245028" y="7175232"/>
              <a:ext cx="399415" cy="3810"/>
            </a:xfrm>
            <a:custGeom>
              <a:avLst/>
              <a:gdLst/>
              <a:ahLst/>
              <a:cxnLst/>
              <a:rect l="l" t="t" r="r" b="b"/>
              <a:pathLst>
                <a:path w="399415" h="3809">
                  <a:moveTo>
                    <a:pt x="39894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95439" y="3492"/>
                  </a:lnTo>
                  <a:lnTo>
                    <a:pt x="3989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4" name="object 8594"/>
            <p:cNvSpPr/>
            <p:nvPr/>
          </p:nvSpPr>
          <p:spPr>
            <a:xfrm>
              <a:off x="11245024" y="7175232"/>
              <a:ext cx="399415" cy="3810"/>
            </a:xfrm>
            <a:custGeom>
              <a:avLst/>
              <a:gdLst/>
              <a:ahLst/>
              <a:cxnLst/>
              <a:rect l="l" t="t" r="r" b="b"/>
              <a:pathLst>
                <a:path w="399415" h="3809">
                  <a:moveTo>
                    <a:pt x="398945" y="0"/>
                  </a:moveTo>
                  <a:lnTo>
                    <a:pt x="0" y="0"/>
                  </a:lnTo>
                  <a:lnTo>
                    <a:pt x="395439" y="3505"/>
                  </a:lnTo>
                  <a:lnTo>
                    <a:pt x="398945" y="0"/>
                  </a:lnTo>
                  <a:close/>
                </a:path>
                <a:path w="399415" h="3809">
                  <a:moveTo>
                    <a:pt x="0" y="0"/>
                  </a:moveTo>
                  <a:lnTo>
                    <a:pt x="39543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5" name="object 8595"/>
            <p:cNvSpPr/>
            <p:nvPr/>
          </p:nvSpPr>
          <p:spPr>
            <a:xfrm>
              <a:off x="11245026" y="7178737"/>
              <a:ext cx="395605" cy="14604"/>
            </a:xfrm>
            <a:custGeom>
              <a:avLst/>
              <a:gdLst/>
              <a:ahLst/>
              <a:cxnLst/>
              <a:rect l="l" t="t" r="r" b="b"/>
              <a:pathLst>
                <a:path w="395604" h="14604">
                  <a:moveTo>
                    <a:pt x="0" y="0"/>
                  </a:moveTo>
                  <a:lnTo>
                    <a:pt x="0" y="13982"/>
                  </a:lnTo>
                  <a:lnTo>
                    <a:pt x="395439" y="13982"/>
                  </a:lnTo>
                  <a:lnTo>
                    <a:pt x="0" y="0"/>
                  </a:lnTo>
                  <a:close/>
                </a:path>
                <a:path w="395604" h="14604">
                  <a:moveTo>
                    <a:pt x="395439" y="0"/>
                  </a:moveTo>
                  <a:lnTo>
                    <a:pt x="0" y="0"/>
                  </a:lnTo>
                  <a:lnTo>
                    <a:pt x="395439" y="13982"/>
                  </a:lnTo>
                  <a:lnTo>
                    <a:pt x="3954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6" name="object 8596"/>
            <p:cNvSpPr/>
            <p:nvPr/>
          </p:nvSpPr>
          <p:spPr>
            <a:xfrm>
              <a:off x="11245029" y="7178730"/>
              <a:ext cx="395605" cy="14604"/>
            </a:xfrm>
            <a:custGeom>
              <a:avLst/>
              <a:gdLst/>
              <a:ahLst/>
              <a:cxnLst/>
              <a:rect l="l" t="t" r="r" b="b"/>
              <a:pathLst>
                <a:path w="395604" h="14604">
                  <a:moveTo>
                    <a:pt x="395439" y="0"/>
                  </a:moveTo>
                  <a:lnTo>
                    <a:pt x="0" y="0"/>
                  </a:lnTo>
                  <a:lnTo>
                    <a:pt x="395439" y="13995"/>
                  </a:lnTo>
                  <a:lnTo>
                    <a:pt x="395439" y="0"/>
                  </a:lnTo>
                  <a:close/>
                </a:path>
                <a:path w="395604" h="14604">
                  <a:moveTo>
                    <a:pt x="0" y="0"/>
                  </a:moveTo>
                  <a:lnTo>
                    <a:pt x="395439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7" name="object 8597"/>
            <p:cNvSpPr/>
            <p:nvPr/>
          </p:nvSpPr>
          <p:spPr>
            <a:xfrm>
              <a:off x="11262516" y="7192731"/>
              <a:ext cx="378460" cy="3810"/>
            </a:xfrm>
            <a:custGeom>
              <a:avLst/>
              <a:gdLst/>
              <a:ahLst/>
              <a:cxnLst/>
              <a:rect l="l" t="t" r="r" b="b"/>
              <a:pathLst>
                <a:path w="378459" h="3809">
                  <a:moveTo>
                    <a:pt x="377939" y="0"/>
                  </a:moveTo>
                  <a:lnTo>
                    <a:pt x="0" y="0"/>
                  </a:lnTo>
                  <a:lnTo>
                    <a:pt x="24498" y="3492"/>
                  </a:lnTo>
                  <a:lnTo>
                    <a:pt x="377939" y="3492"/>
                  </a:lnTo>
                  <a:lnTo>
                    <a:pt x="3779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8" name="object 8598"/>
            <p:cNvSpPr/>
            <p:nvPr/>
          </p:nvSpPr>
          <p:spPr>
            <a:xfrm>
              <a:off x="11262517" y="7192728"/>
              <a:ext cx="378460" cy="3810"/>
            </a:xfrm>
            <a:custGeom>
              <a:avLst/>
              <a:gdLst/>
              <a:ahLst/>
              <a:cxnLst/>
              <a:rect l="l" t="t" r="r" b="b"/>
              <a:pathLst>
                <a:path w="378459" h="3809">
                  <a:moveTo>
                    <a:pt x="377951" y="0"/>
                  </a:moveTo>
                  <a:lnTo>
                    <a:pt x="0" y="0"/>
                  </a:lnTo>
                  <a:lnTo>
                    <a:pt x="377951" y="3505"/>
                  </a:lnTo>
                  <a:lnTo>
                    <a:pt x="377951" y="0"/>
                  </a:lnTo>
                  <a:close/>
                </a:path>
                <a:path w="378459" h="3809">
                  <a:moveTo>
                    <a:pt x="0" y="0"/>
                  </a:moveTo>
                  <a:lnTo>
                    <a:pt x="377951" y="3505"/>
                  </a:lnTo>
                  <a:lnTo>
                    <a:pt x="24498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9" name="object 8599"/>
            <p:cNvSpPr/>
            <p:nvPr/>
          </p:nvSpPr>
          <p:spPr>
            <a:xfrm>
              <a:off x="11367491" y="7196239"/>
              <a:ext cx="322580" cy="7620"/>
            </a:xfrm>
            <a:custGeom>
              <a:avLst/>
              <a:gdLst/>
              <a:ahLst/>
              <a:cxnLst/>
              <a:rect l="l" t="t" r="r" b="b"/>
              <a:pathLst>
                <a:path w="322579" h="7620">
                  <a:moveTo>
                    <a:pt x="321957" y="3505"/>
                  </a:moveTo>
                  <a:lnTo>
                    <a:pt x="97993" y="3505"/>
                  </a:lnTo>
                  <a:lnTo>
                    <a:pt x="227482" y="6997"/>
                  </a:lnTo>
                  <a:lnTo>
                    <a:pt x="318465" y="6997"/>
                  </a:lnTo>
                  <a:lnTo>
                    <a:pt x="321957" y="3505"/>
                  </a:lnTo>
                  <a:close/>
                </a:path>
                <a:path w="322579" h="7620">
                  <a:moveTo>
                    <a:pt x="321970" y="0"/>
                  </a:moveTo>
                  <a:lnTo>
                    <a:pt x="0" y="0"/>
                  </a:lnTo>
                  <a:lnTo>
                    <a:pt x="45491" y="3492"/>
                  </a:lnTo>
                  <a:lnTo>
                    <a:pt x="321970" y="3492"/>
                  </a:lnTo>
                  <a:lnTo>
                    <a:pt x="3219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0" name="object 8600"/>
            <p:cNvSpPr/>
            <p:nvPr/>
          </p:nvSpPr>
          <p:spPr>
            <a:xfrm>
              <a:off x="11465498" y="7199727"/>
              <a:ext cx="220979" cy="3810"/>
            </a:xfrm>
            <a:custGeom>
              <a:avLst/>
              <a:gdLst/>
              <a:ahLst/>
              <a:cxnLst/>
              <a:rect l="l" t="t" r="r" b="b"/>
              <a:pathLst>
                <a:path w="220979" h="3809">
                  <a:moveTo>
                    <a:pt x="0" y="0"/>
                  </a:moveTo>
                  <a:lnTo>
                    <a:pt x="220459" y="3505"/>
                  </a:lnTo>
                  <a:lnTo>
                    <a:pt x="129476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1" name="object 8601"/>
            <p:cNvSpPr/>
            <p:nvPr/>
          </p:nvSpPr>
          <p:spPr>
            <a:xfrm>
              <a:off x="11245025" y="7192733"/>
              <a:ext cx="437515" cy="28575"/>
            </a:xfrm>
            <a:custGeom>
              <a:avLst/>
              <a:gdLst/>
              <a:ahLst/>
              <a:cxnLst/>
              <a:rect l="l" t="t" r="r" b="b"/>
              <a:pathLst>
                <a:path w="437515" h="28575">
                  <a:moveTo>
                    <a:pt x="17500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6997" y="10490"/>
                  </a:lnTo>
                  <a:lnTo>
                    <a:pt x="6997" y="13982"/>
                  </a:lnTo>
                  <a:lnTo>
                    <a:pt x="17487" y="13982"/>
                  </a:lnTo>
                  <a:lnTo>
                    <a:pt x="17487" y="10490"/>
                  </a:lnTo>
                  <a:lnTo>
                    <a:pt x="17500" y="0"/>
                  </a:lnTo>
                  <a:close/>
                </a:path>
                <a:path w="437515" h="28575">
                  <a:moveTo>
                    <a:pt x="122491" y="17487"/>
                  </a:moveTo>
                  <a:lnTo>
                    <a:pt x="122478" y="3517"/>
                  </a:lnTo>
                  <a:lnTo>
                    <a:pt x="111988" y="3517"/>
                  </a:lnTo>
                  <a:lnTo>
                    <a:pt x="111988" y="17500"/>
                  </a:lnTo>
                  <a:lnTo>
                    <a:pt x="115481" y="17500"/>
                  </a:lnTo>
                  <a:lnTo>
                    <a:pt x="115481" y="24498"/>
                  </a:lnTo>
                  <a:lnTo>
                    <a:pt x="122491" y="24498"/>
                  </a:lnTo>
                  <a:lnTo>
                    <a:pt x="122491" y="17487"/>
                  </a:lnTo>
                  <a:close/>
                </a:path>
                <a:path w="437515" h="28575">
                  <a:moveTo>
                    <a:pt x="437438" y="10502"/>
                  </a:moveTo>
                  <a:lnTo>
                    <a:pt x="349948" y="10502"/>
                  </a:lnTo>
                  <a:lnTo>
                    <a:pt x="349948" y="28003"/>
                  </a:lnTo>
                  <a:lnTo>
                    <a:pt x="437438" y="28003"/>
                  </a:lnTo>
                  <a:lnTo>
                    <a:pt x="437438" y="105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2" name="object 8602"/>
            <p:cNvSpPr/>
            <p:nvPr/>
          </p:nvSpPr>
          <p:spPr>
            <a:xfrm>
              <a:off x="11594975" y="7220725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4">
                  <a:moveTo>
                    <a:pt x="0" y="0"/>
                  </a:moveTo>
                  <a:lnTo>
                    <a:pt x="139979" y="0"/>
                  </a:lnTo>
                </a:path>
                <a:path w="140334">
                  <a:moveTo>
                    <a:pt x="139979" y="0"/>
                  </a:moveTo>
                  <a:lnTo>
                    <a:pt x="0" y="0"/>
                  </a:lnTo>
                  <a:lnTo>
                    <a:pt x="139979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3" name="object 8603"/>
            <p:cNvSpPr/>
            <p:nvPr/>
          </p:nvSpPr>
          <p:spPr>
            <a:xfrm>
              <a:off x="11594985" y="7220724"/>
              <a:ext cx="140335" cy="3810"/>
            </a:xfrm>
            <a:custGeom>
              <a:avLst/>
              <a:gdLst/>
              <a:ahLst/>
              <a:cxnLst/>
              <a:rect l="l" t="t" r="r" b="b"/>
              <a:pathLst>
                <a:path w="140334" h="3809">
                  <a:moveTo>
                    <a:pt x="139966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39966" y="3492"/>
                  </a:lnTo>
                  <a:lnTo>
                    <a:pt x="1399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4" name="object 8604"/>
            <p:cNvSpPr/>
            <p:nvPr/>
          </p:nvSpPr>
          <p:spPr>
            <a:xfrm>
              <a:off x="11594976" y="7220725"/>
              <a:ext cx="140335" cy="3810"/>
            </a:xfrm>
            <a:custGeom>
              <a:avLst/>
              <a:gdLst/>
              <a:ahLst/>
              <a:cxnLst/>
              <a:rect l="l" t="t" r="r" b="b"/>
              <a:pathLst>
                <a:path w="140334" h="3809">
                  <a:moveTo>
                    <a:pt x="139979" y="0"/>
                  </a:moveTo>
                  <a:lnTo>
                    <a:pt x="0" y="0"/>
                  </a:lnTo>
                  <a:lnTo>
                    <a:pt x="139979" y="3505"/>
                  </a:lnTo>
                  <a:lnTo>
                    <a:pt x="139979" y="0"/>
                  </a:lnTo>
                  <a:close/>
                </a:path>
                <a:path w="140334" h="3809">
                  <a:moveTo>
                    <a:pt x="0" y="0"/>
                  </a:moveTo>
                  <a:lnTo>
                    <a:pt x="13997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5" name="object 8605"/>
            <p:cNvSpPr/>
            <p:nvPr/>
          </p:nvSpPr>
          <p:spPr>
            <a:xfrm>
              <a:off x="11605473" y="7224224"/>
              <a:ext cx="129539" cy="0"/>
            </a:xfrm>
            <a:custGeom>
              <a:avLst/>
              <a:gdLst/>
              <a:ahLst/>
              <a:cxnLst/>
              <a:rect l="l" t="t" r="r" b="b"/>
              <a:pathLst>
                <a:path w="129540">
                  <a:moveTo>
                    <a:pt x="125983" y="0"/>
                  </a:moveTo>
                  <a:lnTo>
                    <a:pt x="0" y="0"/>
                  </a:lnTo>
                  <a:lnTo>
                    <a:pt x="129489" y="0"/>
                  </a:lnTo>
                  <a:lnTo>
                    <a:pt x="125983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6" name="object 8606"/>
            <p:cNvSpPr/>
            <p:nvPr/>
          </p:nvSpPr>
          <p:spPr>
            <a:xfrm>
              <a:off x="11629968" y="7224221"/>
              <a:ext cx="101600" cy="3810"/>
            </a:xfrm>
            <a:custGeom>
              <a:avLst/>
              <a:gdLst/>
              <a:ahLst/>
              <a:cxnLst/>
              <a:rect l="l" t="t" r="r" b="b"/>
              <a:pathLst>
                <a:path w="101600" h="3809">
                  <a:moveTo>
                    <a:pt x="10149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97993" y="3492"/>
                  </a:lnTo>
                  <a:lnTo>
                    <a:pt x="101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7" name="object 8607"/>
            <p:cNvSpPr/>
            <p:nvPr/>
          </p:nvSpPr>
          <p:spPr>
            <a:xfrm>
              <a:off x="11629971" y="7224224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09">
                  <a:moveTo>
                    <a:pt x="0" y="0"/>
                  </a:moveTo>
                  <a:lnTo>
                    <a:pt x="9798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8" name="object 8608"/>
            <p:cNvSpPr/>
            <p:nvPr/>
          </p:nvSpPr>
          <p:spPr>
            <a:xfrm>
              <a:off x="11629962" y="7227735"/>
              <a:ext cx="98425" cy="14604"/>
            </a:xfrm>
            <a:custGeom>
              <a:avLst/>
              <a:gdLst/>
              <a:ahLst/>
              <a:cxnLst/>
              <a:rect l="l" t="t" r="r" b="b"/>
              <a:pathLst>
                <a:path w="98425" h="14604">
                  <a:moveTo>
                    <a:pt x="97993" y="0"/>
                  </a:moveTo>
                  <a:lnTo>
                    <a:pt x="0" y="0"/>
                  </a:lnTo>
                  <a:lnTo>
                    <a:pt x="3492" y="10490"/>
                  </a:lnTo>
                  <a:lnTo>
                    <a:pt x="24498" y="10490"/>
                  </a:lnTo>
                  <a:lnTo>
                    <a:pt x="45491" y="13982"/>
                  </a:lnTo>
                  <a:lnTo>
                    <a:pt x="97993" y="13982"/>
                  </a:lnTo>
                  <a:lnTo>
                    <a:pt x="97993" y="10490"/>
                  </a:lnTo>
                  <a:lnTo>
                    <a:pt x="97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9" name="object 8609"/>
            <p:cNvSpPr/>
            <p:nvPr/>
          </p:nvSpPr>
          <p:spPr>
            <a:xfrm>
              <a:off x="11675464" y="7241723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4978" y="0"/>
                  </a:lnTo>
                </a:path>
                <a:path w="105409">
                  <a:moveTo>
                    <a:pt x="104978" y="0"/>
                  </a:moveTo>
                  <a:lnTo>
                    <a:pt x="0" y="0"/>
                  </a:lnTo>
                  <a:lnTo>
                    <a:pt x="10497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0" name="object 8610"/>
            <p:cNvSpPr/>
            <p:nvPr/>
          </p:nvSpPr>
          <p:spPr>
            <a:xfrm>
              <a:off x="11675459" y="7241732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104978" y="0"/>
                  </a:moveTo>
                  <a:lnTo>
                    <a:pt x="0" y="0"/>
                  </a:lnTo>
                  <a:lnTo>
                    <a:pt x="7010" y="3492"/>
                  </a:lnTo>
                  <a:lnTo>
                    <a:pt x="104978" y="3492"/>
                  </a:lnTo>
                  <a:lnTo>
                    <a:pt x="1049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1" name="object 8611"/>
            <p:cNvSpPr/>
            <p:nvPr/>
          </p:nvSpPr>
          <p:spPr>
            <a:xfrm>
              <a:off x="11675459" y="7241723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104990" y="0"/>
                  </a:moveTo>
                  <a:lnTo>
                    <a:pt x="0" y="0"/>
                  </a:lnTo>
                  <a:lnTo>
                    <a:pt x="104990" y="3505"/>
                  </a:lnTo>
                  <a:lnTo>
                    <a:pt x="104990" y="0"/>
                  </a:lnTo>
                  <a:close/>
                </a:path>
                <a:path w="105409" h="3809">
                  <a:moveTo>
                    <a:pt x="0" y="0"/>
                  </a:moveTo>
                  <a:lnTo>
                    <a:pt x="104990" y="3505"/>
                  </a:lnTo>
                  <a:lnTo>
                    <a:pt x="701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2" name="object 8612"/>
            <p:cNvSpPr/>
            <p:nvPr/>
          </p:nvSpPr>
          <p:spPr>
            <a:xfrm>
              <a:off x="11682454" y="7245217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09">
                  <a:moveTo>
                    <a:pt x="97993" y="0"/>
                  </a:moveTo>
                  <a:lnTo>
                    <a:pt x="0" y="0"/>
                  </a:lnTo>
                  <a:lnTo>
                    <a:pt x="7023" y="3492"/>
                  </a:lnTo>
                  <a:lnTo>
                    <a:pt x="91008" y="3492"/>
                  </a:lnTo>
                  <a:lnTo>
                    <a:pt x="97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3" name="object 8613"/>
            <p:cNvSpPr/>
            <p:nvPr/>
          </p:nvSpPr>
          <p:spPr>
            <a:xfrm>
              <a:off x="11682469" y="7245221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09">
                  <a:moveTo>
                    <a:pt x="97980" y="0"/>
                  </a:moveTo>
                  <a:lnTo>
                    <a:pt x="0" y="0"/>
                  </a:lnTo>
                  <a:lnTo>
                    <a:pt x="90982" y="3505"/>
                  </a:lnTo>
                  <a:lnTo>
                    <a:pt x="97980" y="0"/>
                  </a:lnTo>
                  <a:close/>
                </a:path>
                <a:path w="98425" h="3809">
                  <a:moveTo>
                    <a:pt x="0" y="0"/>
                  </a:moveTo>
                  <a:lnTo>
                    <a:pt x="90982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  <a:path w="98425" h="3809">
                  <a:moveTo>
                    <a:pt x="90982" y="3505"/>
                  </a:moveTo>
                  <a:lnTo>
                    <a:pt x="6997" y="3505"/>
                  </a:lnTo>
                  <a:lnTo>
                    <a:pt x="10490" y="3505"/>
                  </a:lnTo>
                  <a:lnTo>
                    <a:pt x="90982" y="3505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4" name="object 8614"/>
            <p:cNvSpPr/>
            <p:nvPr/>
          </p:nvSpPr>
          <p:spPr>
            <a:xfrm>
              <a:off x="11689472" y="7248726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83985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5" name="object 8615"/>
            <p:cNvSpPr/>
            <p:nvPr/>
          </p:nvSpPr>
          <p:spPr>
            <a:xfrm>
              <a:off x="11689463" y="7248721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3985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6" name="object 8616"/>
            <p:cNvSpPr/>
            <p:nvPr/>
          </p:nvSpPr>
          <p:spPr>
            <a:xfrm>
              <a:off x="11692958" y="7248726"/>
              <a:ext cx="80645" cy="10795"/>
            </a:xfrm>
            <a:custGeom>
              <a:avLst/>
              <a:gdLst/>
              <a:ahLst/>
              <a:cxnLst/>
              <a:rect l="l" t="t" r="r" b="b"/>
              <a:pathLst>
                <a:path w="80645" h="10795">
                  <a:moveTo>
                    <a:pt x="80505" y="0"/>
                  </a:moveTo>
                  <a:lnTo>
                    <a:pt x="0" y="0"/>
                  </a:lnTo>
                  <a:lnTo>
                    <a:pt x="17513" y="10490"/>
                  </a:lnTo>
                  <a:lnTo>
                    <a:pt x="80505" y="10490"/>
                  </a:lnTo>
                  <a:lnTo>
                    <a:pt x="805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7" name="object 8617"/>
            <p:cNvSpPr/>
            <p:nvPr/>
          </p:nvSpPr>
          <p:spPr>
            <a:xfrm>
              <a:off x="11692957" y="7248721"/>
              <a:ext cx="80645" cy="10795"/>
            </a:xfrm>
            <a:custGeom>
              <a:avLst/>
              <a:gdLst/>
              <a:ahLst/>
              <a:cxnLst/>
              <a:rect l="l" t="t" r="r" b="b"/>
              <a:pathLst>
                <a:path w="80645" h="10795">
                  <a:moveTo>
                    <a:pt x="80492" y="0"/>
                  </a:moveTo>
                  <a:lnTo>
                    <a:pt x="0" y="0"/>
                  </a:lnTo>
                  <a:lnTo>
                    <a:pt x="80492" y="10502"/>
                  </a:lnTo>
                  <a:lnTo>
                    <a:pt x="80492" y="0"/>
                  </a:lnTo>
                  <a:close/>
                </a:path>
                <a:path w="80645" h="10795">
                  <a:moveTo>
                    <a:pt x="0" y="0"/>
                  </a:moveTo>
                  <a:lnTo>
                    <a:pt x="80492" y="10502"/>
                  </a:lnTo>
                  <a:lnTo>
                    <a:pt x="1750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8" name="object 8618"/>
            <p:cNvSpPr/>
            <p:nvPr/>
          </p:nvSpPr>
          <p:spPr>
            <a:xfrm>
              <a:off x="11710458" y="7259219"/>
              <a:ext cx="63500" cy="7620"/>
            </a:xfrm>
            <a:custGeom>
              <a:avLst/>
              <a:gdLst/>
              <a:ahLst/>
              <a:cxnLst/>
              <a:rect l="l" t="t" r="r" b="b"/>
              <a:pathLst>
                <a:path w="63500" h="7620">
                  <a:moveTo>
                    <a:pt x="62992" y="0"/>
                  </a:moveTo>
                  <a:lnTo>
                    <a:pt x="0" y="0"/>
                  </a:lnTo>
                  <a:lnTo>
                    <a:pt x="7010" y="7010"/>
                  </a:lnTo>
                  <a:lnTo>
                    <a:pt x="62992" y="7010"/>
                  </a:lnTo>
                  <a:lnTo>
                    <a:pt x="629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9" name="object 8619"/>
            <p:cNvSpPr/>
            <p:nvPr/>
          </p:nvSpPr>
          <p:spPr>
            <a:xfrm>
              <a:off x="11710458" y="7259219"/>
              <a:ext cx="63500" cy="7620"/>
            </a:xfrm>
            <a:custGeom>
              <a:avLst/>
              <a:gdLst/>
              <a:ahLst/>
              <a:cxnLst/>
              <a:rect l="l" t="t" r="r" b="b"/>
              <a:pathLst>
                <a:path w="63500" h="7620">
                  <a:moveTo>
                    <a:pt x="62992" y="0"/>
                  </a:moveTo>
                  <a:lnTo>
                    <a:pt x="0" y="0"/>
                  </a:lnTo>
                  <a:lnTo>
                    <a:pt x="62992" y="6997"/>
                  </a:lnTo>
                  <a:lnTo>
                    <a:pt x="62992" y="0"/>
                  </a:lnTo>
                  <a:close/>
                </a:path>
                <a:path w="63500" h="7620">
                  <a:moveTo>
                    <a:pt x="0" y="0"/>
                  </a:moveTo>
                  <a:lnTo>
                    <a:pt x="62992" y="6997"/>
                  </a:lnTo>
                  <a:lnTo>
                    <a:pt x="6997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0" name="object 8620"/>
            <p:cNvSpPr/>
            <p:nvPr/>
          </p:nvSpPr>
          <p:spPr>
            <a:xfrm>
              <a:off x="11717458" y="7266218"/>
              <a:ext cx="108585" cy="0"/>
            </a:xfrm>
            <a:custGeom>
              <a:avLst/>
              <a:gdLst/>
              <a:ahLst/>
              <a:cxnLst/>
              <a:rect l="l" t="t" r="r" b="b"/>
              <a:pathLst>
                <a:path w="108584">
                  <a:moveTo>
                    <a:pt x="108483" y="0"/>
                  </a:moveTo>
                  <a:lnTo>
                    <a:pt x="0" y="0"/>
                  </a:lnTo>
                  <a:lnTo>
                    <a:pt x="108483" y="0"/>
                  </a:lnTo>
                  <a:close/>
                </a:path>
                <a:path w="108584">
                  <a:moveTo>
                    <a:pt x="0" y="0"/>
                  </a:moveTo>
                  <a:lnTo>
                    <a:pt x="108483" y="0"/>
                  </a:lnTo>
                  <a:lnTo>
                    <a:pt x="349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1" name="object 8621"/>
            <p:cNvSpPr/>
            <p:nvPr/>
          </p:nvSpPr>
          <p:spPr>
            <a:xfrm>
              <a:off x="11720962" y="7266215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104978" y="0"/>
                  </a:moveTo>
                  <a:lnTo>
                    <a:pt x="0" y="0"/>
                  </a:lnTo>
                  <a:lnTo>
                    <a:pt x="3479" y="3492"/>
                  </a:lnTo>
                  <a:lnTo>
                    <a:pt x="97967" y="3492"/>
                  </a:lnTo>
                  <a:lnTo>
                    <a:pt x="10497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2" name="object 8622"/>
            <p:cNvSpPr/>
            <p:nvPr/>
          </p:nvSpPr>
          <p:spPr>
            <a:xfrm>
              <a:off x="11720950" y="7266218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104990" y="0"/>
                  </a:moveTo>
                  <a:lnTo>
                    <a:pt x="0" y="0"/>
                  </a:lnTo>
                  <a:lnTo>
                    <a:pt x="97993" y="3505"/>
                  </a:lnTo>
                  <a:lnTo>
                    <a:pt x="104990" y="0"/>
                  </a:lnTo>
                  <a:close/>
                </a:path>
                <a:path w="105409" h="3809">
                  <a:moveTo>
                    <a:pt x="0" y="0"/>
                  </a:moveTo>
                  <a:lnTo>
                    <a:pt x="97993" y="3505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3" name="object 8623"/>
            <p:cNvSpPr/>
            <p:nvPr/>
          </p:nvSpPr>
          <p:spPr>
            <a:xfrm>
              <a:off x="11724448" y="7269724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88" y="0"/>
                  </a:moveTo>
                  <a:lnTo>
                    <a:pt x="0" y="0"/>
                  </a:lnTo>
                  <a:lnTo>
                    <a:pt x="3505" y="3492"/>
                  </a:lnTo>
                  <a:lnTo>
                    <a:pt x="94488" y="3492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4" name="object 8624"/>
            <p:cNvSpPr/>
            <p:nvPr/>
          </p:nvSpPr>
          <p:spPr>
            <a:xfrm>
              <a:off x="11724457" y="7269717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88" y="0"/>
                  </a:moveTo>
                  <a:lnTo>
                    <a:pt x="0" y="0"/>
                  </a:lnTo>
                  <a:lnTo>
                    <a:pt x="94488" y="3505"/>
                  </a:lnTo>
                  <a:lnTo>
                    <a:pt x="94488" y="0"/>
                  </a:lnTo>
                  <a:close/>
                </a:path>
                <a:path w="94615" h="3809">
                  <a:moveTo>
                    <a:pt x="0" y="0"/>
                  </a:moveTo>
                  <a:lnTo>
                    <a:pt x="94488" y="3505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5" name="object 8625"/>
            <p:cNvSpPr/>
            <p:nvPr/>
          </p:nvSpPr>
          <p:spPr>
            <a:xfrm>
              <a:off x="11724464" y="7273221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75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94475" y="3492"/>
                  </a:lnTo>
                  <a:lnTo>
                    <a:pt x="944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6" name="object 8626"/>
            <p:cNvSpPr/>
            <p:nvPr/>
          </p:nvSpPr>
          <p:spPr>
            <a:xfrm>
              <a:off x="11724457" y="7273217"/>
              <a:ext cx="94615" cy="3810"/>
            </a:xfrm>
            <a:custGeom>
              <a:avLst/>
              <a:gdLst/>
              <a:ahLst/>
              <a:cxnLst/>
              <a:rect l="l" t="t" r="r" b="b"/>
              <a:pathLst>
                <a:path w="94615" h="3809">
                  <a:moveTo>
                    <a:pt x="94488" y="0"/>
                  </a:moveTo>
                  <a:lnTo>
                    <a:pt x="3505" y="0"/>
                  </a:lnTo>
                  <a:lnTo>
                    <a:pt x="94488" y="3505"/>
                  </a:lnTo>
                  <a:lnTo>
                    <a:pt x="94488" y="0"/>
                  </a:lnTo>
                  <a:close/>
                </a:path>
                <a:path w="94615" h="3809">
                  <a:moveTo>
                    <a:pt x="3505" y="0"/>
                  </a:moveTo>
                  <a:lnTo>
                    <a:pt x="94488" y="3505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7" name="object 8627"/>
            <p:cNvSpPr/>
            <p:nvPr/>
          </p:nvSpPr>
          <p:spPr>
            <a:xfrm>
              <a:off x="11724448" y="7276719"/>
              <a:ext cx="94615" cy="7620"/>
            </a:xfrm>
            <a:custGeom>
              <a:avLst/>
              <a:gdLst/>
              <a:ahLst/>
              <a:cxnLst/>
              <a:rect l="l" t="t" r="r" b="b"/>
              <a:pathLst>
                <a:path w="94615" h="7620">
                  <a:moveTo>
                    <a:pt x="94488" y="0"/>
                  </a:moveTo>
                  <a:lnTo>
                    <a:pt x="0" y="0"/>
                  </a:lnTo>
                  <a:lnTo>
                    <a:pt x="3505" y="7010"/>
                  </a:lnTo>
                  <a:lnTo>
                    <a:pt x="94488" y="7010"/>
                  </a:lnTo>
                  <a:lnTo>
                    <a:pt x="944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8" name="object 8628"/>
            <p:cNvSpPr/>
            <p:nvPr/>
          </p:nvSpPr>
          <p:spPr>
            <a:xfrm>
              <a:off x="11724457" y="7276717"/>
              <a:ext cx="94615" cy="7620"/>
            </a:xfrm>
            <a:custGeom>
              <a:avLst/>
              <a:gdLst/>
              <a:ahLst/>
              <a:cxnLst/>
              <a:rect l="l" t="t" r="r" b="b"/>
              <a:pathLst>
                <a:path w="94615" h="7620">
                  <a:moveTo>
                    <a:pt x="94488" y="0"/>
                  </a:moveTo>
                  <a:lnTo>
                    <a:pt x="0" y="0"/>
                  </a:lnTo>
                  <a:lnTo>
                    <a:pt x="94488" y="6997"/>
                  </a:lnTo>
                  <a:lnTo>
                    <a:pt x="94488" y="0"/>
                  </a:lnTo>
                  <a:close/>
                </a:path>
                <a:path w="94615" h="7620">
                  <a:moveTo>
                    <a:pt x="0" y="0"/>
                  </a:moveTo>
                  <a:lnTo>
                    <a:pt x="94488" y="6997"/>
                  </a:lnTo>
                  <a:lnTo>
                    <a:pt x="3505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9" name="object 8629"/>
            <p:cNvSpPr/>
            <p:nvPr/>
          </p:nvSpPr>
          <p:spPr>
            <a:xfrm>
              <a:off x="11727955" y="7283729"/>
              <a:ext cx="143510" cy="10795"/>
            </a:xfrm>
            <a:custGeom>
              <a:avLst/>
              <a:gdLst/>
              <a:ahLst/>
              <a:cxnLst/>
              <a:rect l="l" t="t" r="r" b="b"/>
              <a:pathLst>
                <a:path w="143509" h="10795">
                  <a:moveTo>
                    <a:pt x="10490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3492" y="10490"/>
                  </a:lnTo>
                  <a:lnTo>
                    <a:pt x="10490" y="0"/>
                  </a:lnTo>
                  <a:close/>
                </a:path>
                <a:path w="143509" h="10795">
                  <a:moveTo>
                    <a:pt x="90982" y="0"/>
                  </a:moveTo>
                  <a:lnTo>
                    <a:pt x="10502" y="0"/>
                  </a:lnTo>
                  <a:lnTo>
                    <a:pt x="13995" y="3492"/>
                  </a:lnTo>
                  <a:lnTo>
                    <a:pt x="90982" y="3492"/>
                  </a:lnTo>
                  <a:lnTo>
                    <a:pt x="90982" y="0"/>
                  </a:lnTo>
                  <a:close/>
                </a:path>
                <a:path w="143509" h="10795">
                  <a:moveTo>
                    <a:pt x="143459" y="3505"/>
                  </a:moveTo>
                  <a:lnTo>
                    <a:pt x="14008" y="3505"/>
                  </a:lnTo>
                  <a:lnTo>
                    <a:pt x="14008" y="6985"/>
                  </a:lnTo>
                  <a:lnTo>
                    <a:pt x="143459" y="6985"/>
                  </a:lnTo>
                  <a:lnTo>
                    <a:pt x="143459" y="35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0" name="object 8630"/>
            <p:cNvSpPr/>
            <p:nvPr/>
          </p:nvSpPr>
          <p:spPr>
            <a:xfrm>
              <a:off x="11727950" y="7283716"/>
              <a:ext cx="3810" cy="10795"/>
            </a:xfrm>
            <a:custGeom>
              <a:avLst/>
              <a:gdLst/>
              <a:ahLst/>
              <a:cxnLst/>
              <a:rect l="l" t="t" r="r" b="b"/>
              <a:pathLst>
                <a:path w="3809" h="10795">
                  <a:moveTo>
                    <a:pt x="0" y="0"/>
                  </a:moveTo>
                  <a:lnTo>
                    <a:pt x="3505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1" name="object 8631"/>
            <p:cNvSpPr/>
            <p:nvPr/>
          </p:nvSpPr>
          <p:spPr>
            <a:xfrm>
              <a:off x="11745445" y="7290720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4" h="3809">
                  <a:moveTo>
                    <a:pt x="122504" y="0"/>
                  </a:moveTo>
                  <a:lnTo>
                    <a:pt x="0" y="0"/>
                  </a:lnTo>
                  <a:lnTo>
                    <a:pt x="7023" y="3492"/>
                  </a:lnTo>
                  <a:lnTo>
                    <a:pt x="118986" y="3492"/>
                  </a:lnTo>
                  <a:lnTo>
                    <a:pt x="1225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2" name="object 8632"/>
            <p:cNvSpPr/>
            <p:nvPr/>
          </p:nvSpPr>
          <p:spPr>
            <a:xfrm>
              <a:off x="11745459" y="7290715"/>
              <a:ext cx="119380" cy="3810"/>
            </a:xfrm>
            <a:custGeom>
              <a:avLst/>
              <a:gdLst/>
              <a:ahLst/>
              <a:cxnLst/>
              <a:rect l="l" t="t" r="r" b="b"/>
              <a:pathLst>
                <a:path w="119379" h="3809">
                  <a:moveTo>
                    <a:pt x="0" y="0"/>
                  </a:moveTo>
                  <a:lnTo>
                    <a:pt x="118973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3" name="object 8633"/>
            <p:cNvSpPr/>
            <p:nvPr/>
          </p:nvSpPr>
          <p:spPr>
            <a:xfrm>
              <a:off x="11752453" y="7294219"/>
              <a:ext cx="112395" cy="14604"/>
            </a:xfrm>
            <a:custGeom>
              <a:avLst/>
              <a:gdLst/>
              <a:ahLst/>
              <a:cxnLst/>
              <a:rect l="l" t="t" r="r" b="b"/>
              <a:pathLst>
                <a:path w="112395" h="14604">
                  <a:moveTo>
                    <a:pt x="111975" y="3505"/>
                  </a:moveTo>
                  <a:lnTo>
                    <a:pt x="17487" y="3505"/>
                  </a:lnTo>
                  <a:lnTo>
                    <a:pt x="41986" y="13995"/>
                  </a:lnTo>
                  <a:lnTo>
                    <a:pt x="111975" y="13995"/>
                  </a:lnTo>
                  <a:lnTo>
                    <a:pt x="111975" y="3505"/>
                  </a:lnTo>
                  <a:close/>
                </a:path>
                <a:path w="112395" h="14604">
                  <a:moveTo>
                    <a:pt x="111975" y="0"/>
                  </a:moveTo>
                  <a:lnTo>
                    <a:pt x="0" y="0"/>
                  </a:lnTo>
                  <a:lnTo>
                    <a:pt x="17487" y="3492"/>
                  </a:lnTo>
                  <a:lnTo>
                    <a:pt x="111975" y="3492"/>
                  </a:lnTo>
                  <a:lnTo>
                    <a:pt x="1119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4" name="object 8634"/>
            <p:cNvSpPr/>
            <p:nvPr/>
          </p:nvSpPr>
          <p:spPr>
            <a:xfrm>
              <a:off x="11794448" y="7308212"/>
              <a:ext cx="122555" cy="0"/>
            </a:xfrm>
            <a:custGeom>
              <a:avLst/>
              <a:gdLst/>
              <a:ahLst/>
              <a:cxnLst/>
              <a:rect l="l" t="t" r="r" b="b"/>
              <a:pathLst>
                <a:path w="122554">
                  <a:moveTo>
                    <a:pt x="0" y="0"/>
                  </a:moveTo>
                  <a:lnTo>
                    <a:pt x="122478" y="0"/>
                  </a:lnTo>
                </a:path>
                <a:path w="122554">
                  <a:moveTo>
                    <a:pt x="122478" y="0"/>
                  </a:moveTo>
                  <a:lnTo>
                    <a:pt x="0" y="0"/>
                  </a:lnTo>
                  <a:lnTo>
                    <a:pt x="122478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5" name="object 8635"/>
            <p:cNvSpPr/>
            <p:nvPr/>
          </p:nvSpPr>
          <p:spPr>
            <a:xfrm>
              <a:off x="11794457" y="7308208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4" h="3809">
                  <a:moveTo>
                    <a:pt x="122466" y="0"/>
                  </a:moveTo>
                  <a:lnTo>
                    <a:pt x="0" y="0"/>
                  </a:lnTo>
                  <a:lnTo>
                    <a:pt x="3479" y="3492"/>
                  </a:lnTo>
                  <a:lnTo>
                    <a:pt x="122466" y="3492"/>
                  </a:lnTo>
                  <a:lnTo>
                    <a:pt x="1224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6" name="object 8636"/>
            <p:cNvSpPr/>
            <p:nvPr/>
          </p:nvSpPr>
          <p:spPr>
            <a:xfrm>
              <a:off x="11794452" y="7308212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4" h="3809">
                  <a:moveTo>
                    <a:pt x="122478" y="0"/>
                  </a:moveTo>
                  <a:lnTo>
                    <a:pt x="0" y="0"/>
                  </a:lnTo>
                  <a:lnTo>
                    <a:pt x="122478" y="3505"/>
                  </a:lnTo>
                  <a:lnTo>
                    <a:pt x="122478" y="0"/>
                  </a:lnTo>
                  <a:close/>
                </a:path>
                <a:path w="122554" h="3809">
                  <a:moveTo>
                    <a:pt x="0" y="0"/>
                  </a:moveTo>
                  <a:lnTo>
                    <a:pt x="122478" y="3505"/>
                  </a:lnTo>
                  <a:lnTo>
                    <a:pt x="3492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7" name="object 8637"/>
            <p:cNvSpPr/>
            <p:nvPr/>
          </p:nvSpPr>
          <p:spPr>
            <a:xfrm>
              <a:off x="11797943" y="7311717"/>
              <a:ext cx="119380" cy="3810"/>
            </a:xfrm>
            <a:custGeom>
              <a:avLst/>
              <a:gdLst/>
              <a:ahLst/>
              <a:cxnLst/>
              <a:rect l="l" t="t" r="r" b="b"/>
              <a:pathLst>
                <a:path w="119379" h="3809">
                  <a:moveTo>
                    <a:pt x="118986" y="0"/>
                  </a:moveTo>
                  <a:lnTo>
                    <a:pt x="0" y="0"/>
                  </a:lnTo>
                  <a:lnTo>
                    <a:pt x="7023" y="3492"/>
                  </a:lnTo>
                  <a:lnTo>
                    <a:pt x="115493" y="3492"/>
                  </a:lnTo>
                  <a:lnTo>
                    <a:pt x="1189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8" name="object 8638"/>
            <p:cNvSpPr/>
            <p:nvPr/>
          </p:nvSpPr>
          <p:spPr>
            <a:xfrm>
              <a:off x="11797944" y="7311712"/>
              <a:ext cx="115570" cy="3810"/>
            </a:xfrm>
            <a:custGeom>
              <a:avLst/>
              <a:gdLst/>
              <a:ahLst/>
              <a:cxnLst/>
              <a:rect l="l" t="t" r="r" b="b"/>
              <a:pathLst>
                <a:path w="115570" h="3809">
                  <a:moveTo>
                    <a:pt x="0" y="0"/>
                  </a:moveTo>
                  <a:lnTo>
                    <a:pt x="115481" y="3505"/>
                  </a:lnTo>
                  <a:lnTo>
                    <a:pt x="6997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9" name="object 8639"/>
            <p:cNvSpPr/>
            <p:nvPr/>
          </p:nvSpPr>
          <p:spPr>
            <a:xfrm>
              <a:off x="10961561" y="7315225"/>
              <a:ext cx="948690" cy="14604"/>
            </a:xfrm>
            <a:custGeom>
              <a:avLst/>
              <a:gdLst/>
              <a:ahLst/>
              <a:cxnLst/>
              <a:rect l="l" t="t" r="r" b="b"/>
              <a:pathLst>
                <a:path w="948690" h="14604">
                  <a:moveTo>
                    <a:pt x="38493" y="3492"/>
                  </a:moveTo>
                  <a:lnTo>
                    <a:pt x="0" y="3492"/>
                  </a:lnTo>
                  <a:lnTo>
                    <a:pt x="0" y="6985"/>
                  </a:lnTo>
                  <a:lnTo>
                    <a:pt x="0" y="13995"/>
                  </a:lnTo>
                  <a:lnTo>
                    <a:pt x="35001" y="13995"/>
                  </a:lnTo>
                  <a:lnTo>
                    <a:pt x="38493" y="6985"/>
                  </a:lnTo>
                  <a:lnTo>
                    <a:pt x="38493" y="3492"/>
                  </a:lnTo>
                  <a:close/>
                </a:path>
                <a:path w="948690" h="14604">
                  <a:moveTo>
                    <a:pt x="948359" y="0"/>
                  </a:moveTo>
                  <a:lnTo>
                    <a:pt x="843381" y="0"/>
                  </a:lnTo>
                  <a:lnTo>
                    <a:pt x="853884" y="7010"/>
                  </a:lnTo>
                  <a:lnTo>
                    <a:pt x="948359" y="7010"/>
                  </a:lnTo>
                  <a:lnTo>
                    <a:pt x="9483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0" name="object 8640"/>
            <p:cNvSpPr/>
            <p:nvPr/>
          </p:nvSpPr>
          <p:spPr>
            <a:xfrm>
              <a:off x="10961566" y="7322210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0" y="0"/>
                  </a:moveTo>
                  <a:lnTo>
                    <a:pt x="34988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1" name="object 8641"/>
            <p:cNvSpPr/>
            <p:nvPr/>
          </p:nvSpPr>
          <p:spPr>
            <a:xfrm>
              <a:off x="10961561" y="7322210"/>
              <a:ext cx="1001394" cy="17780"/>
            </a:xfrm>
            <a:custGeom>
              <a:avLst/>
              <a:gdLst/>
              <a:ahLst/>
              <a:cxnLst/>
              <a:rect l="l" t="t" r="r" b="b"/>
              <a:pathLst>
                <a:path w="1001395" h="17779">
                  <a:moveTo>
                    <a:pt x="35001" y="6997"/>
                  </a:moveTo>
                  <a:lnTo>
                    <a:pt x="0" y="6997"/>
                  </a:lnTo>
                  <a:lnTo>
                    <a:pt x="0" y="17500"/>
                  </a:lnTo>
                  <a:lnTo>
                    <a:pt x="35001" y="17500"/>
                  </a:lnTo>
                  <a:lnTo>
                    <a:pt x="35001" y="6997"/>
                  </a:lnTo>
                  <a:close/>
                </a:path>
                <a:path w="1001395" h="17779">
                  <a:moveTo>
                    <a:pt x="948359" y="0"/>
                  </a:moveTo>
                  <a:lnTo>
                    <a:pt x="853884" y="0"/>
                  </a:lnTo>
                  <a:lnTo>
                    <a:pt x="864374" y="10502"/>
                  </a:lnTo>
                  <a:lnTo>
                    <a:pt x="948359" y="10502"/>
                  </a:lnTo>
                  <a:lnTo>
                    <a:pt x="948359" y="0"/>
                  </a:lnTo>
                  <a:close/>
                </a:path>
                <a:path w="1001395" h="17779">
                  <a:moveTo>
                    <a:pt x="1000861" y="14008"/>
                  </a:moveTo>
                  <a:lnTo>
                    <a:pt x="864374" y="14008"/>
                  </a:lnTo>
                  <a:lnTo>
                    <a:pt x="871372" y="17500"/>
                  </a:lnTo>
                  <a:lnTo>
                    <a:pt x="997356" y="17500"/>
                  </a:lnTo>
                  <a:lnTo>
                    <a:pt x="1000861" y="14008"/>
                  </a:lnTo>
                  <a:close/>
                </a:path>
                <a:path w="1001395" h="17779">
                  <a:moveTo>
                    <a:pt x="1000874" y="10515"/>
                  </a:moveTo>
                  <a:lnTo>
                    <a:pt x="864387" y="10515"/>
                  </a:lnTo>
                  <a:lnTo>
                    <a:pt x="864387" y="13995"/>
                  </a:lnTo>
                  <a:lnTo>
                    <a:pt x="1000874" y="13995"/>
                  </a:lnTo>
                  <a:lnTo>
                    <a:pt x="1000874" y="1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2" name="object 8642"/>
            <p:cNvSpPr/>
            <p:nvPr/>
          </p:nvSpPr>
          <p:spPr>
            <a:xfrm>
              <a:off x="11825937" y="7336208"/>
              <a:ext cx="133350" cy="3810"/>
            </a:xfrm>
            <a:custGeom>
              <a:avLst/>
              <a:gdLst/>
              <a:ahLst/>
              <a:cxnLst/>
              <a:rect l="l" t="t" r="r" b="b"/>
              <a:pathLst>
                <a:path w="133350" h="3809">
                  <a:moveTo>
                    <a:pt x="0" y="0"/>
                  </a:moveTo>
                  <a:lnTo>
                    <a:pt x="132981" y="3505"/>
                  </a:lnTo>
                  <a:lnTo>
                    <a:pt x="701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3" name="object 8643"/>
            <p:cNvSpPr/>
            <p:nvPr/>
          </p:nvSpPr>
          <p:spPr>
            <a:xfrm>
              <a:off x="10961561" y="7339710"/>
              <a:ext cx="994410" cy="10795"/>
            </a:xfrm>
            <a:custGeom>
              <a:avLst/>
              <a:gdLst/>
              <a:ahLst/>
              <a:cxnLst/>
              <a:rect l="l" t="t" r="r" b="b"/>
              <a:pathLst>
                <a:path w="994409" h="10795">
                  <a:moveTo>
                    <a:pt x="76987" y="3505"/>
                  </a:moveTo>
                  <a:lnTo>
                    <a:pt x="0" y="3505"/>
                  </a:lnTo>
                  <a:lnTo>
                    <a:pt x="0" y="10515"/>
                  </a:lnTo>
                  <a:lnTo>
                    <a:pt x="69989" y="10515"/>
                  </a:lnTo>
                  <a:lnTo>
                    <a:pt x="76987" y="3505"/>
                  </a:lnTo>
                  <a:close/>
                </a:path>
                <a:path w="994409" h="10795">
                  <a:moveTo>
                    <a:pt x="76987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6987" y="3492"/>
                  </a:lnTo>
                  <a:lnTo>
                    <a:pt x="76987" y="0"/>
                  </a:lnTo>
                  <a:close/>
                </a:path>
                <a:path w="994409" h="10795">
                  <a:moveTo>
                    <a:pt x="993851" y="0"/>
                  </a:moveTo>
                  <a:lnTo>
                    <a:pt x="871372" y="0"/>
                  </a:lnTo>
                  <a:lnTo>
                    <a:pt x="874864" y="3492"/>
                  </a:lnTo>
                  <a:lnTo>
                    <a:pt x="993851" y="3492"/>
                  </a:lnTo>
                  <a:lnTo>
                    <a:pt x="9938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4" name="object 8644"/>
            <p:cNvSpPr/>
            <p:nvPr/>
          </p:nvSpPr>
          <p:spPr>
            <a:xfrm>
              <a:off x="10961565" y="7343207"/>
              <a:ext cx="70485" cy="7620"/>
            </a:xfrm>
            <a:custGeom>
              <a:avLst/>
              <a:gdLst/>
              <a:ahLst/>
              <a:cxnLst/>
              <a:rect l="l" t="t" r="r" b="b"/>
              <a:pathLst>
                <a:path w="70484" h="7620">
                  <a:moveTo>
                    <a:pt x="0" y="0"/>
                  </a:moveTo>
                  <a:lnTo>
                    <a:pt x="6998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5" name="object 8645"/>
            <p:cNvSpPr/>
            <p:nvPr/>
          </p:nvSpPr>
          <p:spPr>
            <a:xfrm>
              <a:off x="11836451" y="7343203"/>
              <a:ext cx="171450" cy="17780"/>
            </a:xfrm>
            <a:custGeom>
              <a:avLst/>
              <a:gdLst/>
              <a:ahLst/>
              <a:cxnLst/>
              <a:rect l="l" t="t" r="r" b="b"/>
              <a:pathLst>
                <a:path w="171450" h="17779">
                  <a:moveTo>
                    <a:pt x="118960" y="0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18960" y="10502"/>
                  </a:lnTo>
                  <a:lnTo>
                    <a:pt x="118960" y="0"/>
                  </a:lnTo>
                  <a:close/>
                </a:path>
                <a:path w="171450" h="17779">
                  <a:moveTo>
                    <a:pt x="171450" y="10515"/>
                  </a:moveTo>
                  <a:lnTo>
                    <a:pt x="0" y="10515"/>
                  </a:lnTo>
                  <a:lnTo>
                    <a:pt x="0" y="14008"/>
                  </a:lnTo>
                  <a:lnTo>
                    <a:pt x="0" y="17500"/>
                  </a:lnTo>
                  <a:lnTo>
                    <a:pt x="167970" y="17500"/>
                  </a:lnTo>
                  <a:lnTo>
                    <a:pt x="171450" y="14008"/>
                  </a:lnTo>
                  <a:lnTo>
                    <a:pt x="171450" y="105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6" name="object 8646"/>
            <p:cNvSpPr/>
            <p:nvPr/>
          </p:nvSpPr>
          <p:spPr>
            <a:xfrm>
              <a:off x="11836441" y="7357205"/>
              <a:ext cx="168275" cy="3810"/>
            </a:xfrm>
            <a:custGeom>
              <a:avLst/>
              <a:gdLst/>
              <a:ahLst/>
              <a:cxnLst/>
              <a:rect l="l" t="t" r="r" b="b"/>
              <a:pathLst>
                <a:path w="168275" h="3809">
                  <a:moveTo>
                    <a:pt x="0" y="0"/>
                  </a:moveTo>
                  <a:lnTo>
                    <a:pt x="16797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7" name="object 8647"/>
            <p:cNvSpPr/>
            <p:nvPr/>
          </p:nvSpPr>
          <p:spPr>
            <a:xfrm>
              <a:off x="10961561" y="7350200"/>
              <a:ext cx="112395" cy="24765"/>
            </a:xfrm>
            <a:custGeom>
              <a:avLst/>
              <a:gdLst/>
              <a:ahLst/>
              <a:cxnLst/>
              <a:rect l="l" t="t" r="r" b="b"/>
              <a:pathLst>
                <a:path w="112395" h="24765">
                  <a:moveTo>
                    <a:pt x="111975" y="10502"/>
                  </a:moveTo>
                  <a:lnTo>
                    <a:pt x="69989" y="10502"/>
                  </a:lnTo>
                  <a:lnTo>
                    <a:pt x="69989" y="0"/>
                  </a:lnTo>
                  <a:lnTo>
                    <a:pt x="0" y="0"/>
                  </a:lnTo>
                  <a:lnTo>
                    <a:pt x="0" y="10502"/>
                  </a:lnTo>
                  <a:lnTo>
                    <a:pt x="0" y="17513"/>
                  </a:lnTo>
                  <a:lnTo>
                    <a:pt x="0" y="24511"/>
                  </a:lnTo>
                  <a:lnTo>
                    <a:pt x="104978" y="24511"/>
                  </a:lnTo>
                  <a:lnTo>
                    <a:pt x="111975" y="17513"/>
                  </a:lnTo>
                  <a:lnTo>
                    <a:pt x="111975" y="105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8" name="object 8648"/>
            <p:cNvSpPr/>
            <p:nvPr/>
          </p:nvSpPr>
          <p:spPr>
            <a:xfrm>
              <a:off x="10961560" y="7367704"/>
              <a:ext cx="105410" cy="7620"/>
            </a:xfrm>
            <a:custGeom>
              <a:avLst/>
              <a:gdLst/>
              <a:ahLst/>
              <a:cxnLst/>
              <a:rect l="l" t="t" r="r" b="b"/>
              <a:pathLst>
                <a:path w="105409" h="7620">
                  <a:moveTo>
                    <a:pt x="0" y="0"/>
                  </a:moveTo>
                  <a:lnTo>
                    <a:pt x="10499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9" name="object 8649"/>
            <p:cNvSpPr/>
            <p:nvPr/>
          </p:nvSpPr>
          <p:spPr>
            <a:xfrm>
              <a:off x="11836425" y="7360716"/>
              <a:ext cx="168275" cy="17780"/>
            </a:xfrm>
            <a:custGeom>
              <a:avLst/>
              <a:gdLst/>
              <a:ahLst/>
              <a:cxnLst/>
              <a:rect l="l" t="t" r="r" b="b"/>
              <a:pathLst>
                <a:path w="168275" h="17779">
                  <a:moveTo>
                    <a:pt x="167982" y="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167982" y="17500"/>
                  </a:lnTo>
                  <a:lnTo>
                    <a:pt x="1679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0" name="object 8650"/>
            <p:cNvSpPr/>
            <p:nvPr/>
          </p:nvSpPr>
          <p:spPr>
            <a:xfrm>
              <a:off x="11836441" y="7378203"/>
              <a:ext cx="220979" cy="0"/>
            </a:xfrm>
            <a:custGeom>
              <a:avLst/>
              <a:gdLst/>
              <a:ahLst/>
              <a:cxnLst/>
              <a:rect l="l" t="t" r="r" b="b"/>
              <a:pathLst>
                <a:path w="220979">
                  <a:moveTo>
                    <a:pt x="0" y="0"/>
                  </a:moveTo>
                  <a:lnTo>
                    <a:pt x="220472" y="0"/>
                  </a:lnTo>
                </a:path>
                <a:path w="220979">
                  <a:moveTo>
                    <a:pt x="220472" y="0"/>
                  </a:moveTo>
                  <a:lnTo>
                    <a:pt x="0" y="0"/>
                  </a:lnTo>
                  <a:lnTo>
                    <a:pt x="22047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1" name="object 8651"/>
            <p:cNvSpPr/>
            <p:nvPr/>
          </p:nvSpPr>
          <p:spPr>
            <a:xfrm>
              <a:off x="11836450" y="7378206"/>
              <a:ext cx="220979" cy="3810"/>
            </a:xfrm>
            <a:custGeom>
              <a:avLst/>
              <a:gdLst/>
              <a:ahLst/>
              <a:cxnLst/>
              <a:rect l="l" t="t" r="r" b="b"/>
              <a:pathLst>
                <a:path w="220979" h="3809">
                  <a:moveTo>
                    <a:pt x="220459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13448" y="3492"/>
                  </a:lnTo>
                  <a:lnTo>
                    <a:pt x="2204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2" name="object 8652"/>
            <p:cNvSpPr/>
            <p:nvPr/>
          </p:nvSpPr>
          <p:spPr>
            <a:xfrm>
              <a:off x="11836438" y="7378203"/>
              <a:ext cx="220979" cy="3810"/>
            </a:xfrm>
            <a:custGeom>
              <a:avLst/>
              <a:gdLst/>
              <a:ahLst/>
              <a:cxnLst/>
              <a:rect l="l" t="t" r="r" b="b"/>
              <a:pathLst>
                <a:path w="220979" h="3809">
                  <a:moveTo>
                    <a:pt x="220472" y="0"/>
                  </a:moveTo>
                  <a:lnTo>
                    <a:pt x="0" y="0"/>
                  </a:lnTo>
                  <a:lnTo>
                    <a:pt x="213474" y="3505"/>
                  </a:lnTo>
                  <a:lnTo>
                    <a:pt x="220472" y="0"/>
                  </a:lnTo>
                  <a:close/>
                </a:path>
                <a:path w="220979" h="3809">
                  <a:moveTo>
                    <a:pt x="0" y="0"/>
                  </a:moveTo>
                  <a:lnTo>
                    <a:pt x="21347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3" name="object 8653"/>
            <p:cNvSpPr/>
            <p:nvPr/>
          </p:nvSpPr>
          <p:spPr>
            <a:xfrm>
              <a:off x="10961561" y="7374712"/>
              <a:ext cx="147320" cy="21590"/>
            </a:xfrm>
            <a:custGeom>
              <a:avLst/>
              <a:gdLst/>
              <a:ahLst/>
              <a:cxnLst/>
              <a:rect l="l" t="t" r="r" b="b"/>
              <a:pathLst>
                <a:path w="147320" h="21590">
                  <a:moveTo>
                    <a:pt x="146977" y="10490"/>
                  </a:moveTo>
                  <a:lnTo>
                    <a:pt x="104978" y="10490"/>
                  </a:lnTo>
                  <a:lnTo>
                    <a:pt x="104978" y="0"/>
                  </a:lnTo>
                  <a:lnTo>
                    <a:pt x="0" y="0"/>
                  </a:lnTo>
                  <a:lnTo>
                    <a:pt x="0" y="10490"/>
                  </a:lnTo>
                  <a:lnTo>
                    <a:pt x="0" y="13982"/>
                  </a:lnTo>
                  <a:lnTo>
                    <a:pt x="146977" y="13982"/>
                  </a:lnTo>
                  <a:lnTo>
                    <a:pt x="146977" y="10490"/>
                  </a:lnTo>
                  <a:close/>
                </a:path>
                <a:path w="147320" h="21590">
                  <a:moveTo>
                    <a:pt x="146989" y="14008"/>
                  </a:moveTo>
                  <a:lnTo>
                    <a:pt x="35001" y="14008"/>
                  </a:lnTo>
                  <a:lnTo>
                    <a:pt x="35001" y="17487"/>
                  </a:lnTo>
                  <a:lnTo>
                    <a:pt x="35001" y="20980"/>
                  </a:lnTo>
                  <a:lnTo>
                    <a:pt x="139979" y="20980"/>
                  </a:lnTo>
                  <a:lnTo>
                    <a:pt x="146989" y="17487"/>
                  </a:lnTo>
                  <a:lnTo>
                    <a:pt x="146989" y="140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4" name="object 8654"/>
            <p:cNvSpPr/>
            <p:nvPr/>
          </p:nvSpPr>
          <p:spPr>
            <a:xfrm>
              <a:off x="10996556" y="7392201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0" y="0"/>
                  </a:moveTo>
                  <a:lnTo>
                    <a:pt x="104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5" name="object 8655"/>
            <p:cNvSpPr/>
            <p:nvPr/>
          </p:nvSpPr>
          <p:spPr>
            <a:xfrm>
              <a:off x="12151403" y="7395705"/>
              <a:ext cx="179070" cy="3810"/>
            </a:xfrm>
            <a:custGeom>
              <a:avLst/>
              <a:gdLst/>
              <a:ahLst/>
              <a:cxnLst/>
              <a:rect l="l" t="t" r="r" b="b"/>
              <a:pathLst>
                <a:path w="179070" h="3809">
                  <a:moveTo>
                    <a:pt x="178473" y="0"/>
                  </a:moveTo>
                  <a:lnTo>
                    <a:pt x="62992" y="0"/>
                  </a:lnTo>
                  <a:lnTo>
                    <a:pt x="0" y="3492"/>
                  </a:lnTo>
                  <a:lnTo>
                    <a:pt x="178473" y="3492"/>
                  </a:lnTo>
                  <a:lnTo>
                    <a:pt x="1784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6" name="object 8656"/>
            <p:cNvSpPr/>
            <p:nvPr/>
          </p:nvSpPr>
          <p:spPr>
            <a:xfrm>
              <a:off x="12151399" y="7395700"/>
              <a:ext cx="179070" cy="3810"/>
            </a:xfrm>
            <a:custGeom>
              <a:avLst/>
              <a:gdLst/>
              <a:ahLst/>
              <a:cxnLst/>
              <a:rect l="l" t="t" r="r" b="b"/>
              <a:pathLst>
                <a:path w="179070" h="3809">
                  <a:moveTo>
                    <a:pt x="178473" y="0"/>
                  </a:moveTo>
                  <a:lnTo>
                    <a:pt x="62991" y="0"/>
                  </a:lnTo>
                  <a:lnTo>
                    <a:pt x="178473" y="3505"/>
                  </a:lnTo>
                  <a:lnTo>
                    <a:pt x="178473" y="0"/>
                  </a:lnTo>
                  <a:close/>
                </a:path>
                <a:path w="179070" h="3809">
                  <a:moveTo>
                    <a:pt x="62991" y="0"/>
                  </a:moveTo>
                  <a:lnTo>
                    <a:pt x="178473" y="3505"/>
                  </a:lnTo>
                  <a:lnTo>
                    <a:pt x="0" y="3505"/>
                  </a:lnTo>
                  <a:lnTo>
                    <a:pt x="6299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7" name="object 8657"/>
            <p:cNvSpPr/>
            <p:nvPr/>
          </p:nvSpPr>
          <p:spPr>
            <a:xfrm>
              <a:off x="11836438" y="7381709"/>
              <a:ext cx="213995" cy="17780"/>
            </a:xfrm>
            <a:custGeom>
              <a:avLst/>
              <a:gdLst/>
              <a:ahLst/>
              <a:cxnLst/>
              <a:rect l="l" t="t" r="r" b="b"/>
              <a:pathLst>
                <a:path w="213995" h="17779">
                  <a:moveTo>
                    <a:pt x="213474" y="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213474" y="17500"/>
                  </a:lnTo>
                  <a:lnTo>
                    <a:pt x="2134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8" name="object 8658"/>
            <p:cNvSpPr/>
            <p:nvPr/>
          </p:nvSpPr>
          <p:spPr>
            <a:xfrm>
              <a:off x="11836438" y="7381702"/>
              <a:ext cx="213995" cy="17780"/>
            </a:xfrm>
            <a:custGeom>
              <a:avLst/>
              <a:gdLst/>
              <a:ahLst/>
              <a:cxnLst/>
              <a:rect l="l" t="t" r="r" b="b"/>
              <a:pathLst>
                <a:path w="213995" h="17779">
                  <a:moveTo>
                    <a:pt x="213474" y="0"/>
                  </a:moveTo>
                  <a:lnTo>
                    <a:pt x="0" y="0"/>
                  </a:lnTo>
                  <a:lnTo>
                    <a:pt x="213474" y="17500"/>
                  </a:lnTo>
                  <a:lnTo>
                    <a:pt x="213474" y="0"/>
                  </a:lnTo>
                  <a:close/>
                </a:path>
                <a:path w="213995" h="17779">
                  <a:moveTo>
                    <a:pt x="0" y="0"/>
                  </a:moveTo>
                  <a:lnTo>
                    <a:pt x="213474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9" name="object 8659"/>
            <p:cNvSpPr/>
            <p:nvPr/>
          </p:nvSpPr>
          <p:spPr>
            <a:xfrm>
              <a:off x="11836450" y="7399203"/>
              <a:ext cx="494030" cy="3810"/>
            </a:xfrm>
            <a:custGeom>
              <a:avLst/>
              <a:gdLst/>
              <a:ahLst/>
              <a:cxnLst/>
              <a:rect l="l" t="t" r="r" b="b"/>
              <a:pathLst>
                <a:path w="494029" h="3809">
                  <a:moveTo>
                    <a:pt x="49342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489927" y="3492"/>
                  </a:lnTo>
                  <a:lnTo>
                    <a:pt x="493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0" name="object 8660"/>
            <p:cNvSpPr/>
            <p:nvPr/>
          </p:nvSpPr>
          <p:spPr>
            <a:xfrm>
              <a:off x="11836439" y="7399200"/>
              <a:ext cx="490220" cy="3810"/>
            </a:xfrm>
            <a:custGeom>
              <a:avLst/>
              <a:gdLst/>
              <a:ahLst/>
              <a:cxnLst/>
              <a:rect l="l" t="t" r="r" b="b"/>
              <a:pathLst>
                <a:path w="490220" h="3809">
                  <a:moveTo>
                    <a:pt x="0" y="0"/>
                  </a:moveTo>
                  <a:lnTo>
                    <a:pt x="489927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1" name="object 8661"/>
            <p:cNvSpPr/>
            <p:nvPr/>
          </p:nvSpPr>
          <p:spPr>
            <a:xfrm>
              <a:off x="10996562" y="7395705"/>
              <a:ext cx="1326515" cy="24765"/>
            </a:xfrm>
            <a:custGeom>
              <a:avLst/>
              <a:gdLst/>
              <a:ahLst/>
              <a:cxnLst/>
              <a:rect l="l" t="t" r="r" b="b"/>
              <a:pathLst>
                <a:path w="1326515" h="24765">
                  <a:moveTo>
                    <a:pt x="146977" y="10490"/>
                  </a:moveTo>
                  <a:lnTo>
                    <a:pt x="104978" y="10490"/>
                  </a:lnTo>
                  <a:lnTo>
                    <a:pt x="104978" y="0"/>
                  </a:lnTo>
                  <a:lnTo>
                    <a:pt x="0" y="0"/>
                  </a:lnTo>
                  <a:lnTo>
                    <a:pt x="0" y="10490"/>
                  </a:lnTo>
                  <a:lnTo>
                    <a:pt x="0" y="17500"/>
                  </a:lnTo>
                  <a:lnTo>
                    <a:pt x="0" y="24523"/>
                  </a:lnTo>
                  <a:lnTo>
                    <a:pt x="139966" y="24523"/>
                  </a:lnTo>
                  <a:lnTo>
                    <a:pt x="146977" y="17500"/>
                  </a:lnTo>
                  <a:lnTo>
                    <a:pt x="146977" y="10490"/>
                  </a:lnTo>
                  <a:close/>
                </a:path>
                <a:path w="1326515" h="24765">
                  <a:moveTo>
                    <a:pt x="1326286" y="6997"/>
                  </a:moveTo>
                  <a:lnTo>
                    <a:pt x="839876" y="6997"/>
                  </a:lnTo>
                  <a:lnTo>
                    <a:pt x="839876" y="20993"/>
                  </a:lnTo>
                  <a:lnTo>
                    <a:pt x="1326286" y="20993"/>
                  </a:lnTo>
                  <a:lnTo>
                    <a:pt x="1326286" y="699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2" name="object 8662"/>
            <p:cNvSpPr/>
            <p:nvPr/>
          </p:nvSpPr>
          <p:spPr>
            <a:xfrm>
              <a:off x="10996564" y="7413198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20">
                  <a:moveTo>
                    <a:pt x="0" y="0"/>
                  </a:moveTo>
                  <a:lnTo>
                    <a:pt x="13997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3" name="object 8663"/>
            <p:cNvSpPr/>
            <p:nvPr/>
          </p:nvSpPr>
          <p:spPr>
            <a:xfrm>
              <a:off x="11836451" y="7416710"/>
              <a:ext cx="539115" cy="6985"/>
            </a:xfrm>
            <a:custGeom>
              <a:avLst/>
              <a:gdLst/>
              <a:ahLst/>
              <a:cxnLst/>
              <a:rect l="l" t="t" r="r" b="b"/>
              <a:pathLst>
                <a:path w="539115" h="6984">
                  <a:moveTo>
                    <a:pt x="538899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0" y="6985"/>
                  </a:lnTo>
                  <a:lnTo>
                    <a:pt x="535419" y="6985"/>
                  </a:lnTo>
                  <a:lnTo>
                    <a:pt x="538899" y="3492"/>
                  </a:lnTo>
                  <a:lnTo>
                    <a:pt x="5388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4" name="object 8664"/>
            <p:cNvSpPr/>
            <p:nvPr/>
          </p:nvSpPr>
          <p:spPr>
            <a:xfrm>
              <a:off x="11836440" y="7420197"/>
              <a:ext cx="535940" cy="3810"/>
            </a:xfrm>
            <a:custGeom>
              <a:avLst/>
              <a:gdLst/>
              <a:ahLst/>
              <a:cxnLst/>
              <a:rect l="l" t="t" r="r" b="b"/>
              <a:pathLst>
                <a:path w="535940" h="3809">
                  <a:moveTo>
                    <a:pt x="0" y="0"/>
                  </a:moveTo>
                  <a:lnTo>
                    <a:pt x="535419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5" name="object 8665"/>
            <p:cNvSpPr/>
            <p:nvPr/>
          </p:nvSpPr>
          <p:spPr>
            <a:xfrm>
              <a:off x="10996562" y="7420203"/>
              <a:ext cx="1424305" cy="24765"/>
            </a:xfrm>
            <a:custGeom>
              <a:avLst/>
              <a:gdLst/>
              <a:ahLst/>
              <a:cxnLst/>
              <a:rect l="l" t="t" r="r" b="b"/>
              <a:pathLst>
                <a:path w="1424304" h="24765">
                  <a:moveTo>
                    <a:pt x="181965" y="10502"/>
                  </a:moveTo>
                  <a:lnTo>
                    <a:pt x="139954" y="10502"/>
                  </a:lnTo>
                  <a:lnTo>
                    <a:pt x="139954" y="0"/>
                  </a:lnTo>
                  <a:lnTo>
                    <a:pt x="0" y="0"/>
                  </a:lnTo>
                  <a:lnTo>
                    <a:pt x="0" y="10502"/>
                  </a:lnTo>
                  <a:lnTo>
                    <a:pt x="0" y="17500"/>
                  </a:lnTo>
                  <a:lnTo>
                    <a:pt x="0" y="24498"/>
                  </a:lnTo>
                  <a:lnTo>
                    <a:pt x="178473" y="24498"/>
                  </a:lnTo>
                  <a:lnTo>
                    <a:pt x="181965" y="17500"/>
                  </a:lnTo>
                  <a:lnTo>
                    <a:pt x="181965" y="10502"/>
                  </a:lnTo>
                  <a:close/>
                </a:path>
                <a:path w="1424304" h="24765">
                  <a:moveTo>
                    <a:pt x="1424305" y="20993"/>
                  </a:moveTo>
                  <a:lnTo>
                    <a:pt x="1371803" y="20993"/>
                  </a:lnTo>
                  <a:lnTo>
                    <a:pt x="1371803" y="3505"/>
                  </a:lnTo>
                  <a:lnTo>
                    <a:pt x="839876" y="3505"/>
                  </a:lnTo>
                  <a:lnTo>
                    <a:pt x="839876" y="21005"/>
                  </a:lnTo>
                  <a:lnTo>
                    <a:pt x="839889" y="24472"/>
                  </a:lnTo>
                  <a:lnTo>
                    <a:pt x="1424305" y="24472"/>
                  </a:lnTo>
                  <a:lnTo>
                    <a:pt x="1424305" y="209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6" name="object 8666"/>
            <p:cNvSpPr/>
            <p:nvPr/>
          </p:nvSpPr>
          <p:spPr>
            <a:xfrm>
              <a:off x="10996556" y="7437694"/>
              <a:ext cx="179070" cy="7620"/>
            </a:xfrm>
            <a:custGeom>
              <a:avLst/>
              <a:gdLst/>
              <a:ahLst/>
              <a:cxnLst/>
              <a:rect l="l" t="t" r="r" b="b"/>
              <a:pathLst>
                <a:path w="179070" h="7620">
                  <a:moveTo>
                    <a:pt x="0" y="0"/>
                  </a:moveTo>
                  <a:lnTo>
                    <a:pt x="178473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7" name="object 8667"/>
            <p:cNvSpPr/>
            <p:nvPr/>
          </p:nvSpPr>
          <p:spPr>
            <a:xfrm>
              <a:off x="11836450" y="7444694"/>
              <a:ext cx="584835" cy="3810"/>
            </a:xfrm>
            <a:custGeom>
              <a:avLst/>
              <a:gdLst/>
              <a:ahLst/>
              <a:cxnLst/>
              <a:rect l="l" t="t" r="r" b="b"/>
              <a:pathLst>
                <a:path w="584834" h="3809">
                  <a:moveTo>
                    <a:pt x="58441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580898" y="3492"/>
                  </a:lnTo>
                  <a:lnTo>
                    <a:pt x="5844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8" name="object 8668"/>
            <p:cNvSpPr/>
            <p:nvPr/>
          </p:nvSpPr>
          <p:spPr>
            <a:xfrm>
              <a:off x="11836443" y="7444693"/>
              <a:ext cx="581025" cy="3810"/>
            </a:xfrm>
            <a:custGeom>
              <a:avLst/>
              <a:gdLst/>
              <a:ahLst/>
              <a:cxnLst/>
              <a:rect l="l" t="t" r="r" b="b"/>
              <a:pathLst>
                <a:path w="581025" h="3809">
                  <a:moveTo>
                    <a:pt x="0" y="0"/>
                  </a:moveTo>
                  <a:lnTo>
                    <a:pt x="58091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9" name="object 8669"/>
            <p:cNvSpPr/>
            <p:nvPr/>
          </p:nvSpPr>
          <p:spPr>
            <a:xfrm>
              <a:off x="10996562" y="7444701"/>
              <a:ext cx="1473835" cy="24765"/>
            </a:xfrm>
            <a:custGeom>
              <a:avLst/>
              <a:gdLst/>
              <a:ahLst/>
              <a:cxnLst/>
              <a:rect l="l" t="t" r="r" b="b"/>
              <a:pathLst>
                <a:path w="1473834" h="24765">
                  <a:moveTo>
                    <a:pt x="216979" y="17500"/>
                  </a:moveTo>
                  <a:lnTo>
                    <a:pt x="0" y="17500"/>
                  </a:lnTo>
                  <a:lnTo>
                    <a:pt x="0" y="24511"/>
                  </a:lnTo>
                  <a:lnTo>
                    <a:pt x="213448" y="24511"/>
                  </a:lnTo>
                  <a:lnTo>
                    <a:pt x="216979" y="17500"/>
                  </a:lnTo>
                  <a:close/>
                </a:path>
                <a:path w="1473834" h="24765">
                  <a:moveTo>
                    <a:pt x="216979" y="13995"/>
                  </a:moveTo>
                  <a:lnTo>
                    <a:pt x="178473" y="13995"/>
                  </a:lnTo>
                  <a:lnTo>
                    <a:pt x="178473" y="0"/>
                  </a:lnTo>
                  <a:lnTo>
                    <a:pt x="0" y="0"/>
                  </a:lnTo>
                  <a:lnTo>
                    <a:pt x="0" y="13995"/>
                  </a:lnTo>
                  <a:lnTo>
                    <a:pt x="0" y="17487"/>
                  </a:lnTo>
                  <a:lnTo>
                    <a:pt x="216979" y="17487"/>
                  </a:lnTo>
                  <a:lnTo>
                    <a:pt x="216979" y="13995"/>
                  </a:lnTo>
                  <a:close/>
                </a:path>
                <a:path w="1473834" h="24765">
                  <a:moveTo>
                    <a:pt x="1473288" y="17487"/>
                  </a:moveTo>
                  <a:lnTo>
                    <a:pt x="1420774" y="17487"/>
                  </a:lnTo>
                  <a:lnTo>
                    <a:pt x="1420774" y="3492"/>
                  </a:lnTo>
                  <a:lnTo>
                    <a:pt x="839876" y="3492"/>
                  </a:lnTo>
                  <a:lnTo>
                    <a:pt x="839876" y="17487"/>
                  </a:lnTo>
                  <a:lnTo>
                    <a:pt x="839889" y="20980"/>
                  </a:lnTo>
                  <a:lnTo>
                    <a:pt x="1473288" y="20980"/>
                  </a:lnTo>
                  <a:lnTo>
                    <a:pt x="1473288" y="174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0" name="object 8670"/>
            <p:cNvSpPr/>
            <p:nvPr/>
          </p:nvSpPr>
          <p:spPr>
            <a:xfrm>
              <a:off x="10996561" y="7462191"/>
              <a:ext cx="213995" cy="7620"/>
            </a:xfrm>
            <a:custGeom>
              <a:avLst/>
              <a:gdLst/>
              <a:ahLst/>
              <a:cxnLst/>
              <a:rect l="l" t="t" r="r" b="b"/>
              <a:pathLst>
                <a:path w="213995" h="7620">
                  <a:moveTo>
                    <a:pt x="0" y="0"/>
                  </a:moveTo>
                  <a:lnTo>
                    <a:pt x="213461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1" name="object 8671"/>
            <p:cNvSpPr/>
            <p:nvPr/>
          </p:nvSpPr>
          <p:spPr>
            <a:xfrm>
              <a:off x="11836450" y="7465691"/>
              <a:ext cx="633730" cy="3810"/>
            </a:xfrm>
            <a:custGeom>
              <a:avLst/>
              <a:gdLst/>
              <a:ahLst/>
              <a:cxnLst/>
              <a:rect l="l" t="t" r="r" b="b"/>
              <a:pathLst>
                <a:path w="633729" h="3809">
                  <a:moveTo>
                    <a:pt x="633399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26414" y="3492"/>
                  </a:lnTo>
                  <a:lnTo>
                    <a:pt x="6333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2" name="object 8672"/>
            <p:cNvSpPr/>
            <p:nvPr/>
          </p:nvSpPr>
          <p:spPr>
            <a:xfrm>
              <a:off x="11836439" y="7465691"/>
              <a:ext cx="626745" cy="3810"/>
            </a:xfrm>
            <a:custGeom>
              <a:avLst/>
              <a:gdLst/>
              <a:ahLst/>
              <a:cxnLst/>
              <a:rect l="l" t="t" r="r" b="b"/>
              <a:pathLst>
                <a:path w="626745" h="3809">
                  <a:moveTo>
                    <a:pt x="0" y="0"/>
                  </a:moveTo>
                  <a:lnTo>
                    <a:pt x="62641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3" name="object 8673"/>
            <p:cNvSpPr/>
            <p:nvPr/>
          </p:nvSpPr>
          <p:spPr>
            <a:xfrm>
              <a:off x="10996562" y="7469200"/>
              <a:ext cx="2540635" cy="21590"/>
            </a:xfrm>
            <a:custGeom>
              <a:avLst/>
              <a:gdLst/>
              <a:ahLst/>
              <a:cxnLst/>
              <a:rect l="l" t="t" r="r" b="b"/>
              <a:pathLst>
                <a:path w="2540634" h="21590">
                  <a:moveTo>
                    <a:pt x="360438" y="17487"/>
                  </a:moveTo>
                  <a:lnTo>
                    <a:pt x="213448" y="13995"/>
                  </a:lnTo>
                  <a:lnTo>
                    <a:pt x="213448" y="0"/>
                  </a:lnTo>
                  <a:lnTo>
                    <a:pt x="0" y="0"/>
                  </a:lnTo>
                  <a:lnTo>
                    <a:pt x="0" y="13995"/>
                  </a:lnTo>
                  <a:lnTo>
                    <a:pt x="0" y="17487"/>
                  </a:lnTo>
                  <a:lnTo>
                    <a:pt x="360438" y="17487"/>
                  </a:lnTo>
                  <a:close/>
                </a:path>
                <a:path w="2540634" h="21590">
                  <a:moveTo>
                    <a:pt x="1466291" y="0"/>
                  </a:moveTo>
                  <a:lnTo>
                    <a:pt x="839876" y="0"/>
                  </a:lnTo>
                  <a:lnTo>
                    <a:pt x="839876" y="17500"/>
                  </a:lnTo>
                  <a:lnTo>
                    <a:pt x="1466291" y="17500"/>
                  </a:lnTo>
                  <a:lnTo>
                    <a:pt x="1466291" y="0"/>
                  </a:lnTo>
                  <a:close/>
                </a:path>
                <a:path w="2540634" h="21590">
                  <a:moveTo>
                    <a:pt x="2540635" y="17487"/>
                  </a:moveTo>
                  <a:lnTo>
                    <a:pt x="2243175" y="17487"/>
                  </a:lnTo>
                  <a:lnTo>
                    <a:pt x="1816227" y="20980"/>
                  </a:lnTo>
                  <a:lnTo>
                    <a:pt x="2540635" y="20980"/>
                  </a:lnTo>
                  <a:lnTo>
                    <a:pt x="2540635" y="174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4" name="object 8674"/>
            <p:cNvSpPr/>
            <p:nvPr/>
          </p:nvSpPr>
          <p:spPr>
            <a:xfrm>
              <a:off x="12812806" y="7486686"/>
              <a:ext cx="724535" cy="3810"/>
            </a:xfrm>
            <a:custGeom>
              <a:avLst/>
              <a:gdLst/>
              <a:ahLst/>
              <a:cxnLst/>
              <a:rect l="l" t="t" r="r" b="b"/>
              <a:pathLst>
                <a:path w="724534" h="3809">
                  <a:moveTo>
                    <a:pt x="724395" y="0"/>
                  </a:moveTo>
                  <a:lnTo>
                    <a:pt x="426935" y="0"/>
                  </a:lnTo>
                  <a:lnTo>
                    <a:pt x="724395" y="3505"/>
                  </a:lnTo>
                  <a:lnTo>
                    <a:pt x="724395" y="0"/>
                  </a:lnTo>
                  <a:close/>
                </a:path>
                <a:path w="724534" h="3809">
                  <a:moveTo>
                    <a:pt x="426935" y="0"/>
                  </a:moveTo>
                  <a:lnTo>
                    <a:pt x="724395" y="3505"/>
                  </a:lnTo>
                  <a:lnTo>
                    <a:pt x="0" y="3505"/>
                  </a:lnTo>
                  <a:lnTo>
                    <a:pt x="426935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5" name="object 8675"/>
            <p:cNvSpPr/>
            <p:nvPr/>
          </p:nvSpPr>
          <p:spPr>
            <a:xfrm>
              <a:off x="11836450" y="7486688"/>
              <a:ext cx="976630" cy="3810"/>
            </a:xfrm>
            <a:custGeom>
              <a:avLst/>
              <a:gdLst/>
              <a:ahLst/>
              <a:cxnLst/>
              <a:rect l="l" t="t" r="r" b="b"/>
              <a:pathLst>
                <a:path w="976629" h="3809">
                  <a:moveTo>
                    <a:pt x="626414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976350" y="3492"/>
                  </a:lnTo>
                  <a:lnTo>
                    <a:pt x="6264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6" name="object 8676"/>
            <p:cNvSpPr/>
            <p:nvPr/>
          </p:nvSpPr>
          <p:spPr>
            <a:xfrm>
              <a:off x="11836438" y="7486686"/>
              <a:ext cx="976630" cy="3810"/>
            </a:xfrm>
            <a:custGeom>
              <a:avLst/>
              <a:gdLst/>
              <a:ahLst/>
              <a:cxnLst/>
              <a:rect l="l" t="t" r="r" b="b"/>
              <a:pathLst>
                <a:path w="976629" h="3809">
                  <a:moveTo>
                    <a:pt x="626414" y="0"/>
                  </a:moveTo>
                  <a:lnTo>
                    <a:pt x="0" y="0"/>
                  </a:lnTo>
                  <a:lnTo>
                    <a:pt x="976363" y="3505"/>
                  </a:lnTo>
                  <a:lnTo>
                    <a:pt x="626414" y="0"/>
                  </a:lnTo>
                  <a:close/>
                </a:path>
                <a:path w="976629" h="3809">
                  <a:moveTo>
                    <a:pt x="0" y="0"/>
                  </a:moveTo>
                  <a:lnTo>
                    <a:pt x="97636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7" name="object 8677"/>
            <p:cNvSpPr/>
            <p:nvPr/>
          </p:nvSpPr>
          <p:spPr>
            <a:xfrm>
              <a:off x="10996562" y="7486687"/>
              <a:ext cx="2540635" cy="7620"/>
            </a:xfrm>
            <a:custGeom>
              <a:avLst/>
              <a:gdLst/>
              <a:ahLst/>
              <a:cxnLst/>
              <a:rect l="l" t="t" r="r" b="b"/>
              <a:pathLst>
                <a:path w="2540634" h="7620">
                  <a:moveTo>
                    <a:pt x="601903" y="7010"/>
                  </a:moveTo>
                  <a:lnTo>
                    <a:pt x="374446" y="0"/>
                  </a:lnTo>
                  <a:lnTo>
                    <a:pt x="0" y="0"/>
                  </a:lnTo>
                  <a:lnTo>
                    <a:pt x="0" y="7010"/>
                  </a:lnTo>
                  <a:lnTo>
                    <a:pt x="601903" y="7010"/>
                  </a:lnTo>
                  <a:close/>
                </a:path>
                <a:path w="2540634" h="7620">
                  <a:moveTo>
                    <a:pt x="2540635" y="3505"/>
                  </a:moveTo>
                  <a:lnTo>
                    <a:pt x="839889" y="3505"/>
                  </a:lnTo>
                  <a:lnTo>
                    <a:pt x="839889" y="6997"/>
                  </a:lnTo>
                  <a:lnTo>
                    <a:pt x="2540635" y="6997"/>
                  </a:lnTo>
                  <a:lnTo>
                    <a:pt x="2540635" y="350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8" name="object 8678"/>
            <p:cNvSpPr/>
            <p:nvPr/>
          </p:nvSpPr>
          <p:spPr>
            <a:xfrm>
              <a:off x="10996560" y="7486686"/>
              <a:ext cx="601980" cy="7620"/>
            </a:xfrm>
            <a:custGeom>
              <a:avLst/>
              <a:gdLst/>
              <a:ahLst/>
              <a:cxnLst/>
              <a:rect l="l" t="t" r="r" b="b"/>
              <a:pathLst>
                <a:path w="601979" h="7620">
                  <a:moveTo>
                    <a:pt x="374446" y="0"/>
                  </a:moveTo>
                  <a:lnTo>
                    <a:pt x="0" y="0"/>
                  </a:lnTo>
                  <a:lnTo>
                    <a:pt x="601916" y="6997"/>
                  </a:lnTo>
                  <a:lnTo>
                    <a:pt x="374446" y="0"/>
                  </a:lnTo>
                  <a:close/>
                </a:path>
                <a:path w="601979" h="7620">
                  <a:moveTo>
                    <a:pt x="0" y="0"/>
                  </a:moveTo>
                  <a:lnTo>
                    <a:pt x="601916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9" name="object 8679"/>
            <p:cNvSpPr/>
            <p:nvPr/>
          </p:nvSpPr>
          <p:spPr>
            <a:xfrm>
              <a:off x="10996562" y="7493698"/>
              <a:ext cx="2540635" cy="7620"/>
            </a:xfrm>
            <a:custGeom>
              <a:avLst/>
              <a:gdLst/>
              <a:ahLst/>
              <a:cxnLst/>
              <a:rect l="l" t="t" r="r" b="b"/>
              <a:pathLst>
                <a:path w="2540634" h="7620">
                  <a:moveTo>
                    <a:pt x="254063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2537142" y="6997"/>
                  </a:lnTo>
                  <a:lnTo>
                    <a:pt x="25406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0" name="object 8680"/>
            <p:cNvSpPr/>
            <p:nvPr/>
          </p:nvSpPr>
          <p:spPr>
            <a:xfrm>
              <a:off x="10996553" y="7493687"/>
              <a:ext cx="2537460" cy="7620"/>
            </a:xfrm>
            <a:custGeom>
              <a:avLst/>
              <a:gdLst/>
              <a:ahLst/>
              <a:cxnLst/>
              <a:rect l="l" t="t" r="r" b="b"/>
              <a:pathLst>
                <a:path w="2537459" h="7620">
                  <a:moveTo>
                    <a:pt x="0" y="0"/>
                  </a:moveTo>
                  <a:lnTo>
                    <a:pt x="2537142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1" name="object 8681"/>
            <p:cNvSpPr/>
            <p:nvPr/>
          </p:nvSpPr>
          <p:spPr>
            <a:xfrm>
              <a:off x="10996562" y="7500696"/>
              <a:ext cx="2586355" cy="21590"/>
            </a:xfrm>
            <a:custGeom>
              <a:avLst/>
              <a:gdLst/>
              <a:ahLst/>
              <a:cxnLst/>
              <a:rect l="l" t="t" r="r" b="b"/>
              <a:pathLst>
                <a:path w="2586355" h="21590">
                  <a:moveTo>
                    <a:pt x="2586113" y="10477"/>
                  </a:moveTo>
                  <a:lnTo>
                    <a:pt x="2537142" y="10477"/>
                  </a:lnTo>
                  <a:lnTo>
                    <a:pt x="2537142" y="0"/>
                  </a:lnTo>
                  <a:lnTo>
                    <a:pt x="0" y="0"/>
                  </a:lnTo>
                  <a:lnTo>
                    <a:pt x="0" y="10477"/>
                  </a:lnTo>
                  <a:lnTo>
                    <a:pt x="0" y="17487"/>
                  </a:lnTo>
                  <a:lnTo>
                    <a:pt x="0" y="20980"/>
                  </a:lnTo>
                  <a:lnTo>
                    <a:pt x="2582646" y="20980"/>
                  </a:lnTo>
                  <a:lnTo>
                    <a:pt x="2586113" y="17487"/>
                  </a:lnTo>
                  <a:lnTo>
                    <a:pt x="2586113" y="104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2" name="object 8682"/>
            <p:cNvSpPr/>
            <p:nvPr/>
          </p:nvSpPr>
          <p:spPr>
            <a:xfrm>
              <a:off x="10996555" y="7518182"/>
              <a:ext cx="2583180" cy="3810"/>
            </a:xfrm>
            <a:custGeom>
              <a:avLst/>
              <a:gdLst/>
              <a:ahLst/>
              <a:cxnLst/>
              <a:rect l="l" t="t" r="r" b="b"/>
              <a:pathLst>
                <a:path w="2583180" h="3809">
                  <a:moveTo>
                    <a:pt x="0" y="0"/>
                  </a:moveTo>
                  <a:lnTo>
                    <a:pt x="258263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3" name="object 8683"/>
            <p:cNvSpPr/>
            <p:nvPr/>
          </p:nvSpPr>
          <p:spPr>
            <a:xfrm>
              <a:off x="10996549" y="7521689"/>
              <a:ext cx="2712720" cy="38735"/>
            </a:xfrm>
            <a:custGeom>
              <a:avLst/>
              <a:gdLst/>
              <a:ahLst/>
              <a:cxnLst/>
              <a:rect l="l" t="t" r="r" b="b"/>
              <a:pathLst>
                <a:path w="2712719" h="38734">
                  <a:moveTo>
                    <a:pt x="2582659" y="0"/>
                  </a:moveTo>
                  <a:lnTo>
                    <a:pt x="12" y="0"/>
                  </a:lnTo>
                  <a:lnTo>
                    <a:pt x="12" y="10490"/>
                  </a:lnTo>
                  <a:lnTo>
                    <a:pt x="2582659" y="10490"/>
                  </a:lnTo>
                  <a:lnTo>
                    <a:pt x="2582659" y="0"/>
                  </a:lnTo>
                  <a:close/>
                </a:path>
                <a:path w="2712719" h="38734">
                  <a:moveTo>
                    <a:pt x="2712110" y="38493"/>
                  </a:moveTo>
                  <a:lnTo>
                    <a:pt x="2631643" y="35001"/>
                  </a:lnTo>
                  <a:lnTo>
                    <a:pt x="2631630" y="10502"/>
                  </a:lnTo>
                  <a:lnTo>
                    <a:pt x="0" y="10502"/>
                  </a:lnTo>
                  <a:lnTo>
                    <a:pt x="0" y="35001"/>
                  </a:lnTo>
                  <a:lnTo>
                    <a:pt x="12" y="38493"/>
                  </a:lnTo>
                  <a:lnTo>
                    <a:pt x="2712110" y="3849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4" name="object 8684"/>
            <p:cNvSpPr/>
            <p:nvPr/>
          </p:nvSpPr>
          <p:spPr>
            <a:xfrm>
              <a:off x="10996557" y="7556677"/>
              <a:ext cx="2712720" cy="3810"/>
            </a:xfrm>
            <a:custGeom>
              <a:avLst/>
              <a:gdLst/>
              <a:ahLst/>
              <a:cxnLst/>
              <a:rect l="l" t="t" r="r" b="b"/>
              <a:pathLst>
                <a:path w="2712719" h="3809">
                  <a:moveTo>
                    <a:pt x="2631630" y="0"/>
                  </a:moveTo>
                  <a:lnTo>
                    <a:pt x="0" y="0"/>
                  </a:lnTo>
                  <a:lnTo>
                    <a:pt x="2712123" y="3505"/>
                  </a:lnTo>
                  <a:lnTo>
                    <a:pt x="2631630" y="0"/>
                  </a:lnTo>
                  <a:close/>
                </a:path>
                <a:path w="2712719" h="3809">
                  <a:moveTo>
                    <a:pt x="0" y="0"/>
                  </a:moveTo>
                  <a:lnTo>
                    <a:pt x="271212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5" name="object 8685"/>
            <p:cNvSpPr/>
            <p:nvPr/>
          </p:nvSpPr>
          <p:spPr>
            <a:xfrm>
              <a:off x="10769089" y="7371204"/>
              <a:ext cx="49530" cy="241935"/>
            </a:xfrm>
            <a:custGeom>
              <a:avLst/>
              <a:gdLst/>
              <a:ahLst/>
              <a:cxnLst/>
              <a:rect l="l" t="t" r="r" b="b"/>
              <a:pathLst>
                <a:path w="49529" h="241934">
                  <a:moveTo>
                    <a:pt x="0" y="0"/>
                  </a:moveTo>
                  <a:lnTo>
                    <a:pt x="0" y="241465"/>
                  </a:lnTo>
                  <a:lnTo>
                    <a:pt x="48996" y="241465"/>
                  </a:lnTo>
                  <a:lnTo>
                    <a:pt x="0" y="0"/>
                  </a:lnTo>
                  <a:close/>
                </a:path>
                <a:path w="49529" h="241934">
                  <a:moveTo>
                    <a:pt x="48996" y="0"/>
                  </a:moveTo>
                  <a:lnTo>
                    <a:pt x="0" y="0"/>
                  </a:lnTo>
                  <a:lnTo>
                    <a:pt x="48996" y="241465"/>
                  </a:lnTo>
                  <a:lnTo>
                    <a:pt x="48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6" name="object 8686"/>
            <p:cNvSpPr/>
            <p:nvPr/>
          </p:nvSpPr>
          <p:spPr>
            <a:xfrm>
              <a:off x="10769089" y="7371204"/>
              <a:ext cx="49530" cy="241935"/>
            </a:xfrm>
            <a:custGeom>
              <a:avLst/>
              <a:gdLst/>
              <a:ahLst/>
              <a:cxnLst/>
              <a:rect l="l" t="t" r="r" b="b"/>
              <a:pathLst>
                <a:path w="49529" h="241934">
                  <a:moveTo>
                    <a:pt x="48996" y="0"/>
                  </a:moveTo>
                  <a:lnTo>
                    <a:pt x="0" y="0"/>
                  </a:lnTo>
                  <a:lnTo>
                    <a:pt x="48996" y="241465"/>
                  </a:lnTo>
                  <a:lnTo>
                    <a:pt x="48996" y="0"/>
                  </a:lnTo>
                  <a:close/>
                </a:path>
                <a:path w="49529" h="241934">
                  <a:moveTo>
                    <a:pt x="0" y="0"/>
                  </a:moveTo>
                  <a:lnTo>
                    <a:pt x="48996" y="241465"/>
                  </a:lnTo>
                  <a:lnTo>
                    <a:pt x="0" y="24146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7" name="object 8687"/>
            <p:cNvSpPr/>
            <p:nvPr/>
          </p:nvSpPr>
          <p:spPr>
            <a:xfrm>
              <a:off x="10996565" y="7560176"/>
              <a:ext cx="2712720" cy="52705"/>
            </a:xfrm>
            <a:custGeom>
              <a:avLst/>
              <a:gdLst/>
              <a:ahLst/>
              <a:cxnLst/>
              <a:rect l="l" t="t" r="r" b="b"/>
              <a:pathLst>
                <a:path w="2712719" h="52704">
                  <a:moveTo>
                    <a:pt x="0" y="0"/>
                  </a:moveTo>
                  <a:lnTo>
                    <a:pt x="0" y="52489"/>
                  </a:lnTo>
                  <a:lnTo>
                    <a:pt x="2712110" y="52489"/>
                  </a:lnTo>
                  <a:lnTo>
                    <a:pt x="0" y="0"/>
                  </a:lnTo>
                  <a:close/>
                </a:path>
                <a:path w="2712719" h="52704">
                  <a:moveTo>
                    <a:pt x="2712110" y="0"/>
                  </a:moveTo>
                  <a:lnTo>
                    <a:pt x="0" y="0"/>
                  </a:lnTo>
                  <a:lnTo>
                    <a:pt x="2712110" y="52489"/>
                  </a:lnTo>
                  <a:lnTo>
                    <a:pt x="2712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8" name="object 8688"/>
            <p:cNvSpPr/>
            <p:nvPr/>
          </p:nvSpPr>
          <p:spPr>
            <a:xfrm>
              <a:off x="10996565" y="7560176"/>
              <a:ext cx="2712720" cy="52705"/>
            </a:xfrm>
            <a:custGeom>
              <a:avLst/>
              <a:gdLst/>
              <a:ahLst/>
              <a:cxnLst/>
              <a:rect l="l" t="t" r="r" b="b"/>
              <a:pathLst>
                <a:path w="2712719" h="52704">
                  <a:moveTo>
                    <a:pt x="2712110" y="0"/>
                  </a:moveTo>
                  <a:lnTo>
                    <a:pt x="0" y="0"/>
                  </a:lnTo>
                  <a:lnTo>
                    <a:pt x="2712110" y="52489"/>
                  </a:lnTo>
                  <a:lnTo>
                    <a:pt x="2712110" y="0"/>
                  </a:lnTo>
                  <a:close/>
                </a:path>
                <a:path w="2712719" h="52704">
                  <a:moveTo>
                    <a:pt x="0" y="0"/>
                  </a:moveTo>
                  <a:lnTo>
                    <a:pt x="2712110" y="52489"/>
                  </a:lnTo>
                  <a:lnTo>
                    <a:pt x="0" y="5248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9" name="object 8689"/>
            <p:cNvSpPr/>
            <p:nvPr/>
          </p:nvSpPr>
          <p:spPr>
            <a:xfrm>
              <a:off x="10223157" y="7612672"/>
              <a:ext cx="3485515" cy="3810"/>
            </a:xfrm>
            <a:custGeom>
              <a:avLst/>
              <a:gdLst/>
              <a:ahLst/>
              <a:cxnLst/>
              <a:rect l="l" t="t" r="r" b="b"/>
              <a:pathLst>
                <a:path w="3485515" h="3809">
                  <a:moveTo>
                    <a:pt x="3485515" y="0"/>
                  </a:moveTo>
                  <a:lnTo>
                    <a:pt x="594931" y="0"/>
                  </a:lnTo>
                  <a:lnTo>
                    <a:pt x="545934" y="0"/>
                  </a:lnTo>
                  <a:lnTo>
                    <a:pt x="0" y="3492"/>
                  </a:lnTo>
                  <a:lnTo>
                    <a:pt x="3485515" y="3492"/>
                  </a:lnTo>
                  <a:lnTo>
                    <a:pt x="34855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0" name="object 8690"/>
            <p:cNvSpPr/>
            <p:nvPr/>
          </p:nvSpPr>
          <p:spPr>
            <a:xfrm>
              <a:off x="10223173" y="7612669"/>
              <a:ext cx="3485515" cy="3810"/>
            </a:xfrm>
            <a:custGeom>
              <a:avLst/>
              <a:gdLst/>
              <a:ahLst/>
              <a:cxnLst/>
              <a:rect l="l" t="t" r="r" b="b"/>
              <a:pathLst>
                <a:path w="3485515" h="3809">
                  <a:moveTo>
                    <a:pt x="3485502" y="0"/>
                  </a:moveTo>
                  <a:lnTo>
                    <a:pt x="545922" y="0"/>
                  </a:lnTo>
                  <a:lnTo>
                    <a:pt x="3485502" y="3505"/>
                  </a:lnTo>
                  <a:lnTo>
                    <a:pt x="3485502" y="0"/>
                  </a:lnTo>
                  <a:close/>
                </a:path>
                <a:path w="3485515" h="3809">
                  <a:moveTo>
                    <a:pt x="545922" y="0"/>
                  </a:moveTo>
                  <a:lnTo>
                    <a:pt x="3485502" y="3505"/>
                  </a:lnTo>
                  <a:lnTo>
                    <a:pt x="0" y="3505"/>
                  </a:lnTo>
                  <a:lnTo>
                    <a:pt x="545922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1" name="object 8691"/>
            <p:cNvSpPr/>
            <p:nvPr/>
          </p:nvSpPr>
          <p:spPr>
            <a:xfrm>
              <a:off x="9880212" y="7616167"/>
              <a:ext cx="3829050" cy="7620"/>
            </a:xfrm>
            <a:custGeom>
              <a:avLst/>
              <a:gdLst/>
              <a:ahLst/>
              <a:cxnLst/>
              <a:rect l="l" t="t" r="r" b="b"/>
              <a:pathLst>
                <a:path w="3829050" h="7620">
                  <a:moveTo>
                    <a:pt x="3828465" y="0"/>
                  </a:moveTo>
                  <a:lnTo>
                    <a:pt x="342950" y="0"/>
                  </a:lnTo>
                  <a:lnTo>
                    <a:pt x="0" y="7010"/>
                  </a:lnTo>
                  <a:lnTo>
                    <a:pt x="3828465" y="7010"/>
                  </a:lnTo>
                  <a:lnTo>
                    <a:pt x="382846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2" name="object 8692"/>
            <p:cNvSpPr/>
            <p:nvPr/>
          </p:nvSpPr>
          <p:spPr>
            <a:xfrm>
              <a:off x="9880222" y="7616169"/>
              <a:ext cx="3829050" cy="7620"/>
            </a:xfrm>
            <a:custGeom>
              <a:avLst/>
              <a:gdLst/>
              <a:ahLst/>
              <a:cxnLst/>
              <a:rect l="l" t="t" r="r" b="b"/>
              <a:pathLst>
                <a:path w="3829050" h="7620">
                  <a:moveTo>
                    <a:pt x="3828453" y="0"/>
                  </a:moveTo>
                  <a:lnTo>
                    <a:pt x="342950" y="0"/>
                  </a:lnTo>
                  <a:lnTo>
                    <a:pt x="3828453" y="6997"/>
                  </a:lnTo>
                  <a:lnTo>
                    <a:pt x="3828453" y="0"/>
                  </a:lnTo>
                  <a:close/>
                </a:path>
                <a:path w="3829050" h="7620">
                  <a:moveTo>
                    <a:pt x="342950" y="0"/>
                  </a:moveTo>
                  <a:lnTo>
                    <a:pt x="3828453" y="6997"/>
                  </a:lnTo>
                  <a:lnTo>
                    <a:pt x="0" y="6997"/>
                  </a:lnTo>
                  <a:lnTo>
                    <a:pt x="34295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3" name="object 8693"/>
            <p:cNvSpPr/>
            <p:nvPr/>
          </p:nvSpPr>
          <p:spPr>
            <a:xfrm>
              <a:off x="9880219" y="7623175"/>
              <a:ext cx="3829050" cy="14604"/>
            </a:xfrm>
            <a:custGeom>
              <a:avLst/>
              <a:gdLst/>
              <a:ahLst/>
              <a:cxnLst/>
              <a:rect l="l" t="t" r="r" b="b"/>
              <a:pathLst>
                <a:path w="3829050" h="14604">
                  <a:moveTo>
                    <a:pt x="3828453" y="0"/>
                  </a:moveTo>
                  <a:lnTo>
                    <a:pt x="0" y="0"/>
                  </a:lnTo>
                  <a:lnTo>
                    <a:pt x="0" y="13995"/>
                  </a:lnTo>
                  <a:lnTo>
                    <a:pt x="3828453" y="13995"/>
                  </a:lnTo>
                  <a:lnTo>
                    <a:pt x="38284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4" name="object 8694"/>
            <p:cNvSpPr/>
            <p:nvPr/>
          </p:nvSpPr>
          <p:spPr>
            <a:xfrm>
              <a:off x="9880222" y="7623168"/>
              <a:ext cx="3829050" cy="14604"/>
            </a:xfrm>
            <a:custGeom>
              <a:avLst/>
              <a:gdLst/>
              <a:ahLst/>
              <a:cxnLst/>
              <a:rect l="l" t="t" r="r" b="b"/>
              <a:pathLst>
                <a:path w="3829050" h="14604">
                  <a:moveTo>
                    <a:pt x="3828453" y="0"/>
                  </a:moveTo>
                  <a:lnTo>
                    <a:pt x="0" y="0"/>
                  </a:lnTo>
                  <a:lnTo>
                    <a:pt x="3828453" y="13995"/>
                  </a:lnTo>
                  <a:lnTo>
                    <a:pt x="3828453" y="0"/>
                  </a:lnTo>
                  <a:close/>
                </a:path>
                <a:path w="3829050" h="14604">
                  <a:moveTo>
                    <a:pt x="0" y="0"/>
                  </a:moveTo>
                  <a:lnTo>
                    <a:pt x="3828453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5" name="object 8695"/>
            <p:cNvSpPr/>
            <p:nvPr/>
          </p:nvSpPr>
          <p:spPr>
            <a:xfrm>
              <a:off x="9831226" y="7637167"/>
              <a:ext cx="3877945" cy="38735"/>
            </a:xfrm>
            <a:custGeom>
              <a:avLst/>
              <a:gdLst/>
              <a:ahLst/>
              <a:cxnLst/>
              <a:rect l="l" t="t" r="r" b="b"/>
              <a:pathLst>
                <a:path w="3877944" h="38734">
                  <a:moveTo>
                    <a:pt x="0" y="0"/>
                  </a:moveTo>
                  <a:lnTo>
                    <a:pt x="0" y="38493"/>
                  </a:lnTo>
                  <a:lnTo>
                    <a:pt x="3877449" y="384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6" name="object 8696"/>
            <p:cNvSpPr/>
            <p:nvPr/>
          </p:nvSpPr>
          <p:spPr>
            <a:xfrm>
              <a:off x="9831226" y="763716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7" name="object 8697"/>
            <p:cNvSpPr/>
            <p:nvPr/>
          </p:nvSpPr>
          <p:spPr>
            <a:xfrm>
              <a:off x="9831226" y="7637164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8" name="object 8698"/>
            <p:cNvSpPr/>
            <p:nvPr/>
          </p:nvSpPr>
          <p:spPr>
            <a:xfrm>
              <a:off x="9834725" y="7637167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4">
                  <a:moveTo>
                    <a:pt x="0" y="38493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9" name="object 8699"/>
            <p:cNvSpPr/>
            <p:nvPr/>
          </p:nvSpPr>
          <p:spPr>
            <a:xfrm>
              <a:off x="9880219" y="7623164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0" name="object 8700"/>
            <p:cNvSpPr/>
            <p:nvPr/>
          </p:nvSpPr>
          <p:spPr>
            <a:xfrm>
              <a:off x="9855722" y="7623172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5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1" name="object 8701"/>
            <p:cNvSpPr/>
            <p:nvPr/>
          </p:nvSpPr>
          <p:spPr>
            <a:xfrm>
              <a:off x="9873220" y="7623172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5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2" name="object 8702"/>
            <p:cNvSpPr/>
            <p:nvPr/>
          </p:nvSpPr>
          <p:spPr>
            <a:xfrm>
              <a:off x="9890716" y="7623172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5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3" name="object 8703"/>
            <p:cNvSpPr/>
            <p:nvPr/>
          </p:nvSpPr>
          <p:spPr>
            <a:xfrm>
              <a:off x="9911715" y="7623172"/>
              <a:ext cx="56515" cy="52705"/>
            </a:xfrm>
            <a:custGeom>
              <a:avLst/>
              <a:gdLst/>
              <a:ahLst/>
              <a:cxnLst/>
              <a:rect l="l" t="t" r="r" b="b"/>
              <a:pathLst>
                <a:path w="56515" h="52704">
                  <a:moveTo>
                    <a:pt x="0" y="52489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4" name="object 8704"/>
            <p:cNvSpPr/>
            <p:nvPr/>
          </p:nvSpPr>
          <p:spPr>
            <a:xfrm>
              <a:off x="9929211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5" name="object 8705"/>
            <p:cNvSpPr/>
            <p:nvPr/>
          </p:nvSpPr>
          <p:spPr>
            <a:xfrm>
              <a:off x="9946707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6" name="object 8706"/>
            <p:cNvSpPr/>
            <p:nvPr/>
          </p:nvSpPr>
          <p:spPr>
            <a:xfrm>
              <a:off x="9967706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7" name="object 8707"/>
            <p:cNvSpPr/>
            <p:nvPr/>
          </p:nvSpPr>
          <p:spPr>
            <a:xfrm>
              <a:off x="9985204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8" name="object 8708"/>
            <p:cNvSpPr/>
            <p:nvPr/>
          </p:nvSpPr>
          <p:spPr>
            <a:xfrm>
              <a:off x="10002701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9" name="object 8709"/>
            <p:cNvSpPr/>
            <p:nvPr/>
          </p:nvSpPr>
          <p:spPr>
            <a:xfrm>
              <a:off x="10020198" y="7619667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5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0" name="object 8710"/>
            <p:cNvSpPr/>
            <p:nvPr/>
          </p:nvSpPr>
          <p:spPr>
            <a:xfrm>
              <a:off x="10041195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1" name="object 8711"/>
            <p:cNvSpPr/>
            <p:nvPr/>
          </p:nvSpPr>
          <p:spPr>
            <a:xfrm>
              <a:off x="10058693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2" name="object 8712"/>
            <p:cNvSpPr/>
            <p:nvPr/>
          </p:nvSpPr>
          <p:spPr>
            <a:xfrm>
              <a:off x="10076190" y="7619667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5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3" name="object 8713"/>
            <p:cNvSpPr/>
            <p:nvPr/>
          </p:nvSpPr>
          <p:spPr>
            <a:xfrm>
              <a:off x="10097188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4" name="object 8714"/>
            <p:cNvSpPr/>
            <p:nvPr/>
          </p:nvSpPr>
          <p:spPr>
            <a:xfrm>
              <a:off x="10114685" y="7619667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5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5" name="object 8715"/>
            <p:cNvSpPr/>
            <p:nvPr/>
          </p:nvSpPr>
          <p:spPr>
            <a:xfrm>
              <a:off x="10132183" y="7619667"/>
              <a:ext cx="59690" cy="56515"/>
            </a:xfrm>
            <a:custGeom>
              <a:avLst/>
              <a:gdLst/>
              <a:ahLst/>
              <a:cxnLst/>
              <a:rect l="l" t="t" r="r" b="b"/>
              <a:pathLst>
                <a:path w="59690" h="56515">
                  <a:moveTo>
                    <a:pt x="0" y="55994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6" name="object 8716"/>
            <p:cNvSpPr/>
            <p:nvPr/>
          </p:nvSpPr>
          <p:spPr>
            <a:xfrm>
              <a:off x="10153180" y="7619667"/>
              <a:ext cx="56515" cy="56515"/>
            </a:xfrm>
            <a:custGeom>
              <a:avLst/>
              <a:gdLst/>
              <a:ahLst/>
              <a:cxnLst/>
              <a:rect l="l" t="t" r="r" b="b"/>
              <a:pathLst>
                <a:path w="56515" h="56515">
                  <a:moveTo>
                    <a:pt x="0" y="55994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7" name="object 8717"/>
            <p:cNvSpPr/>
            <p:nvPr/>
          </p:nvSpPr>
          <p:spPr>
            <a:xfrm>
              <a:off x="10170678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8" name="object 8718"/>
            <p:cNvSpPr/>
            <p:nvPr/>
          </p:nvSpPr>
          <p:spPr>
            <a:xfrm>
              <a:off x="10188175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9" name="object 8719"/>
            <p:cNvSpPr/>
            <p:nvPr/>
          </p:nvSpPr>
          <p:spPr>
            <a:xfrm>
              <a:off x="10205673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0" name="object 8720"/>
            <p:cNvSpPr/>
            <p:nvPr/>
          </p:nvSpPr>
          <p:spPr>
            <a:xfrm>
              <a:off x="10226669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1" name="object 8721"/>
            <p:cNvSpPr/>
            <p:nvPr/>
          </p:nvSpPr>
          <p:spPr>
            <a:xfrm>
              <a:off x="10244168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2" name="object 8722"/>
            <p:cNvSpPr/>
            <p:nvPr/>
          </p:nvSpPr>
          <p:spPr>
            <a:xfrm>
              <a:off x="10261664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3" name="object 8723"/>
            <p:cNvSpPr/>
            <p:nvPr/>
          </p:nvSpPr>
          <p:spPr>
            <a:xfrm>
              <a:off x="10282661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4" name="object 8724"/>
            <p:cNvSpPr/>
            <p:nvPr/>
          </p:nvSpPr>
          <p:spPr>
            <a:xfrm>
              <a:off x="10300159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5" name="object 8725"/>
            <p:cNvSpPr/>
            <p:nvPr/>
          </p:nvSpPr>
          <p:spPr>
            <a:xfrm>
              <a:off x="10317656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6" name="object 8726"/>
            <p:cNvSpPr/>
            <p:nvPr/>
          </p:nvSpPr>
          <p:spPr>
            <a:xfrm>
              <a:off x="10338652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7" name="object 8727"/>
            <p:cNvSpPr/>
            <p:nvPr/>
          </p:nvSpPr>
          <p:spPr>
            <a:xfrm>
              <a:off x="10356151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8" name="object 8728"/>
            <p:cNvSpPr/>
            <p:nvPr/>
          </p:nvSpPr>
          <p:spPr>
            <a:xfrm>
              <a:off x="10373649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9" name="object 8729"/>
            <p:cNvSpPr/>
            <p:nvPr/>
          </p:nvSpPr>
          <p:spPr>
            <a:xfrm>
              <a:off x="10394645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0" name="object 8730"/>
            <p:cNvSpPr/>
            <p:nvPr/>
          </p:nvSpPr>
          <p:spPr>
            <a:xfrm>
              <a:off x="10412143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1" name="object 8731"/>
            <p:cNvSpPr/>
            <p:nvPr/>
          </p:nvSpPr>
          <p:spPr>
            <a:xfrm>
              <a:off x="10429641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2" name="object 8732"/>
            <p:cNvSpPr/>
            <p:nvPr/>
          </p:nvSpPr>
          <p:spPr>
            <a:xfrm>
              <a:off x="10447139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3" name="object 8733"/>
            <p:cNvSpPr/>
            <p:nvPr/>
          </p:nvSpPr>
          <p:spPr>
            <a:xfrm>
              <a:off x="10468136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4" name="object 8734"/>
            <p:cNvSpPr/>
            <p:nvPr/>
          </p:nvSpPr>
          <p:spPr>
            <a:xfrm>
              <a:off x="10769093" y="737119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5" name="object 8735"/>
            <p:cNvSpPr/>
            <p:nvPr/>
          </p:nvSpPr>
          <p:spPr>
            <a:xfrm>
              <a:off x="10485633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6" name="object 8736"/>
            <p:cNvSpPr/>
            <p:nvPr/>
          </p:nvSpPr>
          <p:spPr>
            <a:xfrm>
              <a:off x="10769093" y="7371208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90">
                  <a:moveTo>
                    <a:pt x="0" y="20993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7" name="object 8737"/>
            <p:cNvSpPr/>
            <p:nvPr/>
          </p:nvSpPr>
          <p:spPr>
            <a:xfrm>
              <a:off x="10503129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8" name="object 8738"/>
            <p:cNvSpPr/>
            <p:nvPr/>
          </p:nvSpPr>
          <p:spPr>
            <a:xfrm>
              <a:off x="10769093" y="7371199"/>
              <a:ext cx="42545" cy="42545"/>
            </a:xfrm>
            <a:custGeom>
              <a:avLst/>
              <a:gdLst/>
              <a:ahLst/>
              <a:cxnLst/>
              <a:rect l="l" t="t" r="r" b="b"/>
              <a:pathLst>
                <a:path w="42545" h="42545">
                  <a:moveTo>
                    <a:pt x="0" y="41998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9" name="object 8739"/>
            <p:cNvSpPr/>
            <p:nvPr/>
          </p:nvSpPr>
          <p:spPr>
            <a:xfrm>
              <a:off x="10524126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0" name="object 8740"/>
            <p:cNvSpPr/>
            <p:nvPr/>
          </p:nvSpPr>
          <p:spPr>
            <a:xfrm>
              <a:off x="10769093" y="7381698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1" name="object 8741"/>
            <p:cNvSpPr/>
            <p:nvPr/>
          </p:nvSpPr>
          <p:spPr>
            <a:xfrm>
              <a:off x="10541624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2" name="object 8742"/>
            <p:cNvSpPr/>
            <p:nvPr/>
          </p:nvSpPr>
          <p:spPr>
            <a:xfrm>
              <a:off x="10769093" y="7402701"/>
              <a:ext cx="49530" cy="45720"/>
            </a:xfrm>
            <a:custGeom>
              <a:avLst/>
              <a:gdLst/>
              <a:ahLst/>
              <a:cxnLst/>
              <a:rect l="l" t="t" r="r" b="b"/>
              <a:pathLst>
                <a:path w="49529" h="45720">
                  <a:moveTo>
                    <a:pt x="0" y="45491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3" name="object 8743"/>
            <p:cNvSpPr/>
            <p:nvPr/>
          </p:nvSpPr>
          <p:spPr>
            <a:xfrm>
              <a:off x="10559121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4" name="object 8744"/>
            <p:cNvSpPr/>
            <p:nvPr/>
          </p:nvSpPr>
          <p:spPr>
            <a:xfrm>
              <a:off x="10769093" y="742019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5" name="object 8745"/>
            <p:cNvSpPr/>
            <p:nvPr/>
          </p:nvSpPr>
          <p:spPr>
            <a:xfrm>
              <a:off x="10580119" y="7616175"/>
              <a:ext cx="59690" cy="59690"/>
            </a:xfrm>
            <a:custGeom>
              <a:avLst/>
              <a:gdLst/>
              <a:ahLst/>
              <a:cxnLst/>
              <a:rect l="l" t="t" r="r" b="b"/>
              <a:pathLst>
                <a:path w="59690" h="59690">
                  <a:moveTo>
                    <a:pt x="0" y="59486"/>
                  </a:moveTo>
                  <a:lnTo>
                    <a:pt x="594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6" name="object 8746"/>
            <p:cNvSpPr/>
            <p:nvPr/>
          </p:nvSpPr>
          <p:spPr>
            <a:xfrm>
              <a:off x="10769093" y="743769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7" name="object 8747"/>
            <p:cNvSpPr/>
            <p:nvPr/>
          </p:nvSpPr>
          <p:spPr>
            <a:xfrm>
              <a:off x="10597617" y="7616175"/>
              <a:ext cx="63500" cy="59690"/>
            </a:xfrm>
            <a:custGeom>
              <a:avLst/>
              <a:gdLst/>
              <a:ahLst/>
              <a:cxnLst/>
              <a:rect l="l" t="t" r="r" b="b"/>
              <a:pathLst>
                <a:path w="63500" h="59690">
                  <a:moveTo>
                    <a:pt x="0" y="59486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8" name="object 8748"/>
            <p:cNvSpPr/>
            <p:nvPr/>
          </p:nvSpPr>
          <p:spPr>
            <a:xfrm>
              <a:off x="10769093" y="7458693"/>
              <a:ext cx="49530" cy="45720"/>
            </a:xfrm>
            <a:custGeom>
              <a:avLst/>
              <a:gdLst/>
              <a:ahLst/>
              <a:cxnLst/>
              <a:rect l="l" t="t" r="r" b="b"/>
              <a:pathLst>
                <a:path w="49529" h="45720">
                  <a:moveTo>
                    <a:pt x="0" y="45491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9" name="object 8749"/>
            <p:cNvSpPr/>
            <p:nvPr/>
          </p:nvSpPr>
          <p:spPr>
            <a:xfrm>
              <a:off x="10615114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0" name="object 8750"/>
            <p:cNvSpPr/>
            <p:nvPr/>
          </p:nvSpPr>
          <p:spPr>
            <a:xfrm>
              <a:off x="10961565" y="731871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1" name="object 8751"/>
            <p:cNvSpPr/>
            <p:nvPr/>
          </p:nvSpPr>
          <p:spPr>
            <a:xfrm>
              <a:off x="10769093" y="747618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2" name="object 8752"/>
            <p:cNvSpPr/>
            <p:nvPr/>
          </p:nvSpPr>
          <p:spPr>
            <a:xfrm>
              <a:off x="10632612" y="7612669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3" name="object 8753"/>
            <p:cNvSpPr/>
            <p:nvPr/>
          </p:nvSpPr>
          <p:spPr>
            <a:xfrm>
              <a:off x="10961565" y="7318711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6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4" name="object 8754"/>
            <p:cNvSpPr/>
            <p:nvPr/>
          </p:nvSpPr>
          <p:spPr>
            <a:xfrm>
              <a:off x="10769093" y="7493683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5" name="object 8755"/>
            <p:cNvSpPr/>
            <p:nvPr/>
          </p:nvSpPr>
          <p:spPr>
            <a:xfrm>
              <a:off x="10653609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6" name="object 8756"/>
            <p:cNvSpPr/>
            <p:nvPr/>
          </p:nvSpPr>
          <p:spPr>
            <a:xfrm>
              <a:off x="10961565" y="7332710"/>
              <a:ext cx="35560" cy="38735"/>
            </a:xfrm>
            <a:custGeom>
              <a:avLst/>
              <a:gdLst/>
              <a:ahLst/>
              <a:cxnLst/>
              <a:rect l="l" t="t" r="r" b="b"/>
              <a:pathLst>
                <a:path w="35559" h="38734">
                  <a:moveTo>
                    <a:pt x="0" y="38493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7" name="object 8757"/>
            <p:cNvSpPr/>
            <p:nvPr/>
          </p:nvSpPr>
          <p:spPr>
            <a:xfrm>
              <a:off x="10769093" y="7511180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8" name="object 8758"/>
            <p:cNvSpPr/>
            <p:nvPr/>
          </p:nvSpPr>
          <p:spPr>
            <a:xfrm>
              <a:off x="10671106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9" name="object 8759"/>
            <p:cNvSpPr/>
            <p:nvPr/>
          </p:nvSpPr>
          <p:spPr>
            <a:xfrm>
              <a:off x="10961565" y="7339704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0" name="object 8760"/>
            <p:cNvSpPr/>
            <p:nvPr/>
          </p:nvSpPr>
          <p:spPr>
            <a:xfrm>
              <a:off x="10769093" y="7532183"/>
              <a:ext cx="49530" cy="45720"/>
            </a:xfrm>
            <a:custGeom>
              <a:avLst/>
              <a:gdLst/>
              <a:ahLst/>
              <a:cxnLst/>
              <a:rect l="l" t="t" r="r" b="b"/>
              <a:pathLst>
                <a:path w="49529" h="45720">
                  <a:moveTo>
                    <a:pt x="0" y="45491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1" name="object 8761"/>
            <p:cNvSpPr/>
            <p:nvPr/>
          </p:nvSpPr>
          <p:spPr>
            <a:xfrm>
              <a:off x="10688603" y="7612669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2" name="object 8762"/>
            <p:cNvSpPr/>
            <p:nvPr/>
          </p:nvSpPr>
          <p:spPr>
            <a:xfrm>
              <a:off x="10975564" y="7339704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524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3" name="object 8763"/>
            <p:cNvSpPr/>
            <p:nvPr/>
          </p:nvSpPr>
          <p:spPr>
            <a:xfrm>
              <a:off x="10769093" y="754967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29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4" name="object 8764"/>
            <p:cNvSpPr/>
            <p:nvPr/>
          </p:nvSpPr>
          <p:spPr>
            <a:xfrm>
              <a:off x="10709601" y="7567178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4" h="108584">
                  <a:moveTo>
                    <a:pt x="0" y="108483"/>
                  </a:moveTo>
                  <a:lnTo>
                    <a:pt x="10848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5" name="object 8765"/>
            <p:cNvSpPr/>
            <p:nvPr/>
          </p:nvSpPr>
          <p:spPr>
            <a:xfrm>
              <a:off x="10996559" y="7353699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59">
                  <a:moveTo>
                    <a:pt x="0" y="35001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6" name="object 8766"/>
            <p:cNvSpPr/>
            <p:nvPr/>
          </p:nvSpPr>
          <p:spPr>
            <a:xfrm>
              <a:off x="10727099" y="7588171"/>
              <a:ext cx="91440" cy="87630"/>
            </a:xfrm>
            <a:custGeom>
              <a:avLst/>
              <a:gdLst/>
              <a:ahLst/>
              <a:cxnLst/>
              <a:rect l="l" t="t" r="r" b="b"/>
              <a:pathLst>
                <a:path w="91440" h="87629">
                  <a:moveTo>
                    <a:pt x="0" y="87490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7" name="object 8767"/>
            <p:cNvSpPr/>
            <p:nvPr/>
          </p:nvSpPr>
          <p:spPr>
            <a:xfrm>
              <a:off x="11245026" y="7150731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8" name="object 8768"/>
            <p:cNvSpPr/>
            <p:nvPr/>
          </p:nvSpPr>
          <p:spPr>
            <a:xfrm>
              <a:off x="10996559" y="7360708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9" name="object 8769"/>
            <p:cNvSpPr/>
            <p:nvPr/>
          </p:nvSpPr>
          <p:spPr>
            <a:xfrm>
              <a:off x="10744596" y="7605671"/>
              <a:ext cx="73660" cy="70485"/>
            </a:xfrm>
            <a:custGeom>
              <a:avLst/>
              <a:gdLst/>
              <a:ahLst/>
              <a:cxnLst/>
              <a:rect l="l" t="t" r="r" b="b"/>
              <a:pathLst>
                <a:path w="73659" h="70484">
                  <a:moveTo>
                    <a:pt x="0" y="69989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0" name="object 8770"/>
            <p:cNvSpPr/>
            <p:nvPr/>
          </p:nvSpPr>
          <p:spPr>
            <a:xfrm>
              <a:off x="11245026" y="716123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1" name="object 8771"/>
            <p:cNvSpPr/>
            <p:nvPr/>
          </p:nvSpPr>
          <p:spPr>
            <a:xfrm>
              <a:off x="10996559" y="7360704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2" name="object 8772"/>
            <p:cNvSpPr/>
            <p:nvPr/>
          </p:nvSpPr>
          <p:spPr>
            <a:xfrm>
              <a:off x="10765593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3" name="object 8773"/>
            <p:cNvSpPr/>
            <p:nvPr/>
          </p:nvSpPr>
          <p:spPr>
            <a:xfrm>
              <a:off x="11245026" y="7168231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6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4" name="object 8774"/>
            <p:cNvSpPr/>
            <p:nvPr/>
          </p:nvSpPr>
          <p:spPr>
            <a:xfrm>
              <a:off x="10996559" y="7374703"/>
              <a:ext cx="70485" cy="70485"/>
            </a:xfrm>
            <a:custGeom>
              <a:avLst/>
              <a:gdLst/>
              <a:ahLst/>
              <a:cxnLst/>
              <a:rect l="l" t="t" r="r" b="b"/>
              <a:pathLst>
                <a:path w="70484" h="70484">
                  <a:moveTo>
                    <a:pt x="0" y="69989"/>
                  </a:moveTo>
                  <a:lnTo>
                    <a:pt x="6998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5" name="object 8775"/>
            <p:cNvSpPr/>
            <p:nvPr/>
          </p:nvSpPr>
          <p:spPr>
            <a:xfrm>
              <a:off x="10783091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6" name="object 8776"/>
            <p:cNvSpPr/>
            <p:nvPr/>
          </p:nvSpPr>
          <p:spPr>
            <a:xfrm>
              <a:off x="11266022" y="716823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7" name="object 8777"/>
            <p:cNvSpPr/>
            <p:nvPr/>
          </p:nvSpPr>
          <p:spPr>
            <a:xfrm>
              <a:off x="10996559" y="7385203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8" name="object 8778"/>
            <p:cNvSpPr/>
            <p:nvPr/>
          </p:nvSpPr>
          <p:spPr>
            <a:xfrm>
              <a:off x="11255524" y="719972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9" name="object 8779"/>
            <p:cNvSpPr/>
            <p:nvPr/>
          </p:nvSpPr>
          <p:spPr>
            <a:xfrm>
              <a:off x="10800589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0" name="object 8780"/>
            <p:cNvSpPr/>
            <p:nvPr/>
          </p:nvSpPr>
          <p:spPr>
            <a:xfrm>
              <a:off x="11283520" y="7168238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1" name="object 8781"/>
            <p:cNvSpPr/>
            <p:nvPr/>
          </p:nvSpPr>
          <p:spPr>
            <a:xfrm>
              <a:off x="10996559" y="7385201"/>
              <a:ext cx="98425" cy="94615"/>
            </a:xfrm>
            <a:custGeom>
              <a:avLst/>
              <a:gdLst/>
              <a:ahLst/>
              <a:cxnLst/>
              <a:rect l="l" t="t" r="r" b="b"/>
              <a:pathLst>
                <a:path w="98425" h="94615">
                  <a:moveTo>
                    <a:pt x="0" y="94488"/>
                  </a:moveTo>
                  <a:lnTo>
                    <a:pt x="9798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2" name="object 8782"/>
            <p:cNvSpPr/>
            <p:nvPr/>
          </p:nvSpPr>
          <p:spPr>
            <a:xfrm>
              <a:off x="10818086" y="7612669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3" name="object 8783"/>
            <p:cNvSpPr/>
            <p:nvPr/>
          </p:nvSpPr>
          <p:spPr>
            <a:xfrm>
              <a:off x="11301016" y="71682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4" name="object 8784"/>
            <p:cNvSpPr/>
            <p:nvPr/>
          </p:nvSpPr>
          <p:spPr>
            <a:xfrm>
              <a:off x="10996559" y="7388697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5" h="112395">
                  <a:moveTo>
                    <a:pt x="0" y="111988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5" name="object 8785"/>
            <p:cNvSpPr/>
            <p:nvPr/>
          </p:nvSpPr>
          <p:spPr>
            <a:xfrm>
              <a:off x="10839082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6" name="object 8786"/>
            <p:cNvSpPr/>
            <p:nvPr/>
          </p:nvSpPr>
          <p:spPr>
            <a:xfrm>
              <a:off x="11318515" y="716823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7" name="object 8787"/>
            <p:cNvSpPr/>
            <p:nvPr/>
          </p:nvSpPr>
          <p:spPr>
            <a:xfrm>
              <a:off x="10996559" y="7406194"/>
              <a:ext cx="112395" cy="112395"/>
            </a:xfrm>
            <a:custGeom>
              <a:avLst/>
              <a:gdLst/>
              <a:ahLst/>
              <a:cxnLst/>
              <a:rect l="l" t="t" r="r" b="b"/>
              <a:pathLst>
                <a:path w="112395" h="112395">
                  <a:moveTo>
                    <a:pt x="0" y="111988"/>
                  </a:moveTo>
                  <a:lnTo>
                    <a:pt x="111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8" name="object 8788"/>
            <p:cNvSpPr/>
            <p:nvPr/>
          </p:nvSpPr>
          <p:spPr>
            <a:xfrm>
              <a:off x="10856581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9" name="object 8789"/>
            <p:cNvSpPr/>
            <p:nvPr/>
          </p:nvSpPr>
          <p:spPr>
            <a:xfrm>
              <a:off x="11336012" y="7171730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0" name="object 8790"/>
            <p:cNvSpPr/>
            <p:nvPr/>
          </p:nvSpPr>
          <p:spPr>
            <a:xfrm>
              <a:off x="10996559" y="7406204"/>
              <a:ext cx="129539" cy="129539"/>
            </a:xfrm>
            <a:custGeom>
              <a:avLst/>
              <a:gdLst/>
              <a:ahLst/>
              <a:cxnLst/>
              <a:rect l="l" t="t" r="r" b="b"/>
              <a:pathLst>
                <a:path w="129540" h="129540">
                  <a:moveTo>
                    <a:pt x="0" y="129476"/>
                  </a:moveTo>
                  <a:lnTo>
                    <a:pt x="1294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1" name="object 8791"/>
            <p:cNvSpPr/>
            <p:nvPr/>
          </p:nvSpPr>
          <p:spPr>
            <a:xfrm>
              <a:off x="10874077" y="7612669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2" name="object 8792"/>
            <p:cNvSpPr/>
            <p:nvPr/>
          </p:nvSpPr>
          <p:spPr>
            <a:xfrm>
              <a:off x="11353510" y="7171730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3" name="object 8793"/>
            <p:cNvSpPr/>
            <p:nvPr/>
          </p:nvSpPr>
          <p:spPr>
            <a:xfrm>
              <a:off x="10996559" y="7409693"/>
              <a:ext cx="147320" cy="143510"/>
            </a:xfrm>
            <a:custGeom>
              <a:avLst/>
              <a:gdLst/>
              <a:ahLst/>
              <a:cxnLst/>
              <a:rect l="l" t="t" r="r" b="b"/>
              <a:pathLst>
                <a:path w="147320" h="143509">
                  <a:moveTo>
                    <a:pt x="0" y="143484"/>
                  </a:moveTo>
                  <a:lnTo>
                    <a:pt x="14697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4" name="object 8794"/>
            <p:cNvSpPr/>
            <p:nvPr/>
          </p:nvSpPr>
          <p:spPr>
            <a:xfrm>
              <a:off x="10895074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5" name="object 8795"/>
            <p:cNvSpPr/>
            <p:nvPr/>
          </p:nvSpPr>
          <p:spPr>
            <a:xfrm>
              <a:off x="11374507" y="7171730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0" y="24498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6" name="object 8796"/>
            <p:cNvSpPr/>
            <p:nvPr/>
          </p:nvSpPr>
          <p:spPr>
            <a:xfrm>
              <a:off x="10996559" y="7430690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09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7" name="object 8797"/>
            <p:cNvSpPr/>
            <p:nvPr/>
          </p:nvSpPr>
          <p:spPr>
            <a:xfrm>
              <a:off x="11360509" y="7203223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0" y="10502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8" name="object 8798"/>
            <p:cNvSpPr/>
            <p:nvPr/>
          </p:nvSpPr>
          <p:spPr>
            <a:xfrm>
              <a:off x="10912573" y="7612669"/>
              <a:ext cx="63500" cy="63500"/>
            </a:xfrm>
            <a:custGeom>
              <a:avLst/>
              <a:gdLst/>
              <a:ahLst/>
              <a:cxnLst/>
              <a:rect l="l" t="t" r="r" b="b"/>
              <a:pathLst>
                <a:path w="63500" h="63500">
                  <a:moveTo>
                    <a:pt x="0" y="62992"/>
                  </a:moveTo>
                  <a:lnTo>
                    <a:pt x="6299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9" name="object 8799"/>
            <p:cNvSpPr/>
            <p:nvPr/>
          </p:nvSpPr>
          <p:spPr>
            <a:xfrm>
              <a:off x="11392004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0" name="object 8800"/>
            <p:cNvSpPr/>
            <p:nvPr/>
          </p:nvSpPr>
          <p:spPr>
            <a:xfrm>
              <a:off x="10996559" y="7430700"/>
              <a:ext cx="161290" cy="161290"/>
            </a:xfrm>
            <a:custGeom>
              <a:avLst/>
              <a:gdLst/>
              <a:ahLst/>
              <a:cxnLst/>
              <a:rect l="l" t="t" r="r" b="b"/>
              <a:pathLst>
                <a:path w="161290" h="161290">
                  <a:moveTo>
                    <a:pt x="0" y="160972"/>
                  </a:moveTo>
                  <a:lnTo>
                    <a:pt x="16097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1" name="object 8801"/>
            <p:cNvSpPr/>
            <p:nvPr/>
          </p:nvSpPr>
          <p:spPr>
            <a:xfrm>
              <a:off x="10930069" y="7612669"/>
              <a:ext cx="66675" cy="63500"/>
            </a:xfrm>
            <a:custGeom>
              <a:avLst/>
              <a:gdLst/>
              <a:ahLst/>
              <a:cxnLst/>
              <a:rect l="l" t="t" r="r" b="b"/>
              <a:pathLst>
                <a:path w="66675" h="63500">
                  <a:moveTo>
                    <a:pt x="0" y="62992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2" name="object 8802"/>
            <p:cNvSpPr/>
            <p:nvPr/>
          </p:nvSpPr>
          <p:spPr>
            <a:xfrm>
              <a:off x="11409502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3" name="object 8803"/>
            <p:cNvSpPr/>
            <p:nvPr/>
          </p:nvSpPr>
          <p:spPr>
            <a:xfrm>
              <a:off x="10996559" y="7430697"/>
              <a:ext cx="182245" cy="179070"/>
            </a:xfrm>
            <a:custGeom>
              <a:avLst/>
              <a:gdLst/>
              <a:ahLst/>
              <a:cxnLst/>
              <a:rect l="l" t="t" r="r" b="b"/>
              <a:pathLst>
                <a:path w="182245" h="179070">
                  <a:moveTo>
                    <a:pt x="0" y="178473"/>
                  </a:moveTo>
                  <a:lnTo>
                    <a:pt x="181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4" name="object 8804"/>
            <p:cNvSpPr/>
            <p:nvPr/>
          </p:nvSpPr>
          <p:spPr>
            <a:xfrm>
              <a:off x="10951065" y="7451697"/>
              <a:ext cx="224154" cy="224154"/>
            </a:xfrm>
            <a:custGeom>
              <a:avLst/>
              <a:gdLst/>
              <a:ahLst/>
              <a:cxnLst/>
              <a:rect l="l" t="t" r="r" b="b"/>
              <a:pathLst>
                <a:path w="224154" h="224154">
                  <a:moveTo>
                    <a:pt x="0" y="223964"/>
                  </a:moveTo>
                  <a:lnTo>
                    <a:pt x="2239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5" name="object 8805"/>
            <p:cNvSpPr/>
            <p:nvPr/>
          </p:nvSpPr>
          <p:spPr>
            <a:xfrm>
              <a:off x="11427000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6" name="object 8806"/>
            <p:cNvSpPr/>
            <p:nvPr/>
          </p:nvSpPr>
          <p:spPr>
            <a:xfrm>
              <a:off x="10968565" y="7458694"/>
              <a:ext cx="220979" cy="217170"/>
            </a:xfrm>
            <a:custGeom>
              <a:avLst/>
              <a:gdLst/>
              <a:ahLst/>
              <a:cxnLst/>
              <a:rect l="l" t="t" r="r" b="b"/>
              <a:pathLst>
                <a:path w="220979" h="217170">
                  <a:moveTo>
                    <a:pt x="0" y="216966"/>
                  </a:moveTo>
                  <a:lnTo>
                    <a:pt x="22047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7" name="object 8807"/>
            <p:cNvSpPr/>
            <p:nvPr/>
          </p:nvSpPr>
          <p:spPr>
            <a:xfrm>
              <a:off x="11444497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8" name="object 8808"/>
            <p:cNvSpPr/>
            <p:nvPr/>
          </p:nvSpPr>
          <p:spPr>
            <a:xfrm>
              <a:off x="10986062" y="7458694"/>
              <a:ext cx="220979" cy="217170"/>
            </a:xfrm>
            <a:custGeom>
              <a:avLst/>
              <a:gdLst/>
              <a:ahLst/>
              <a:cxnLst/>
              <a:rect l="l" t="t" r="r" b="b"/>
              <a:pathLst>
                <a:path w="220979" h="217170">
                  <a:moveTo>
                    <a:pt x="0" y="216966"/>
                  </a:moveTo>
                  <a:lnTo>
                    <a:pt x="22047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9" name="object 8809"/>
            <p:cNvSpPr/>
            <p:nvPr/>
          </p:nvSpPr>
          <p:spPr>
            <a:xfrm>
              <a:off x="11465493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0" name="object 8810"/>
            <p:cNvSpPr/>
            <p:nvPr/>
          </p:nvSpPr>
          <p:spPr>
            <a:xfrm>
              <a:off x="11007059" y="7472690"/>
              <a:ext cx="203200" cy="203200"/>
            </a:xfrm>
            <a:custGeom>
              <a:avLst/>
              <a:gdLst/>
              <a:ahLst/>
              <a:cxnLst/>
              <a:rect l="l" t="t" r="r" b="b"/>
              <a:pathLst>
                <a:path w="203200" h="203200">
                  <a:moveTo>
                    <a:pt x="0" y="202971"/>
                  </a:moveTo>
                  <a:lnTo>
                    <a:pt x="20297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1" name="object 8811"/>
            <p:cNvSpPr/>
            <p:nvPr/>
          </p:nvSpPr>
          <p:spPr>
            <a:xfrm>
              <a:off x="11482992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2" name="object 8812"/>
            <p:cNvSpPr/>
            <p:nvPr/>
          </p:nvSpPr>
          <p:spPr>
            <a:xfrm>
              <a:off x="11024556" y="7483193"/>
              <a:ext cx="193040" cy="193040"/>
            </a:xfrm>
            <a:custGeom>
              <a:avLst/>
              <a:gdLst/>
              <a:ahLst/>
              <a:cxnLst/>
              <a:rect l="l" t="t" r="r" b="b"/>
              <a:pathLst>
                <a:path w="193040" h="193040">
                  <a:moveTo>
                    <a:pt x="0" y="192468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3" name="object 8813"/>
            <p:cNvSpPr/>
            <p:nvPr/>
          </p:nvSpPr>
          <p:spPr>
            <a:xfrm>
              <a:off x="11500490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4" name="object 8814"/>
            <p:cNvSpPr/>
            <p:nvPr/>
          </p:nvSpPr>
          <p:spPr>
            <a:xfrm>
              <a:off x="11042054" y="7483193"/>
              <a:ext cx="193040" cy="193040"/>
            </a:xfrm>
            <a:custGeom>
              <a:avLst/>
              <a:gdLst/>
              <a:ahLst/>
              <a:cxnLst/>
              <a:rect l="l" t="t" r="r" b="b"/>
              <a:pathLst>
                <a:path w="193040" h="193040">
                  <a:moveTo>
                    <a:pt x="0" y="192468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5" name="object 8815"/>
            <p:cNvSpPr/>
            <p:nvPr/>
          </p:nvSpPr>
          <p:spPr>
            <a:xfrm>
              <a:off x="11517988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6" name="object 8816"/>
            <p:cNvSpPr/>
            <p:nvPr/>
          </p:nvSpPr>
          <p:spPr>
            <a:xfrm>
              <a:off x="11059552" y="7483193"/>
              <a:ext cx="196215" cy="193040"/>
            </a:xfrm>
            <a:custGeom>
              <a:avLst/>
              <a:gdLst/>
              <a:ahLst/>
              <a:cxnLst/>
              <a:rect l="l" t="t" r="r" b="b"/>
              <a:pathLst>
                <a:path w="196215" h="193040">
                  <a:moveTo>
                    <a:pt x="0" y="192468"/>
                  </a:moveTo>
                  <a:lnTo>
                    <a:pt x="19597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7" name="object 8817"/>
            <p:cNvSpPr/>
            <p:nvPr/>
          </p:nvSpPr>
          <p:spPr>
            <a:xfrm>
              <a:off x="11538984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8" name="object 8818"/>
            <p:cNvSpPr/>
            <p:nvPr/>
          </p:nvSpPr>
          <p:spPr>
            <a:xfrm>
              <a:off x="11080549" y="7483193"/>
              <a:ext cx="193040" cy="193040"/>
            </a:xfrm>
            <a:custGeom>
              <a:avLst/>
              <a:gdLst/>
              <a:ahLst/>
              <a:cxnLst/>
              <a:rect l="l" t="t" r="r" b="b"/>
              <a:pathLst>
                <a:path w="193040" h="193040">
                  <a:moveTo>
                    <a:pt x="0" y="192468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9" name="object 8819"/>
            <p:cNvSpPr/>
            <p:nvPr/>
          </p:nvSpPr>
          <p:spPr>
            <a:xfrm>
              <a:off x="11556481" y="71717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0" name="object 8820"/>
            <p:cNvSpPr/>
            <p:nvPr/>
          </p:nvSpPr>
          <p:spPr>
            <a:xfrm>
              <a:off x="11098046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1" name="object 8821"/>
            <p:cNvSpPr/>
            <p:nvPr/>
          </p:nvSpPr>
          <p:spPr>
            <a:xfrm>
              <a:off x="11573978" y="7171732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5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2" name="object 8822"/>
            <p:cNvSpPr/>
            <p:nvPr/>
          </p:nvSpPr>
          <p:spPr>
            <a:xfrm>
              <a:off x="11115544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3" name="object 8823"/>
            <p:cNvSpPr/>
            <p:nvPr/>
          </p:nvSpPr>
          <p:spPr>
            <a:xfrm>
              <a:off x="11591476" y="71752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4" name="object 8824"/>
            <p:cNvSpPr/>
            <p:nvPr/>
          </p:nvSpPr>
          <p:spPr>
            <a:xfrm>
              <a:off x="1113654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5" name="object 8825"/>
            <p:cNvSpPr/>
            <p:nvPr/>
          </p:nvSpPr>
          <p:spPr>
            <a:xfrm>
              <a:off x="11594975" y="7175227"/>
              <a:ext cx="45720" cy="42545"/>
            </a:xfrm>
            <a:custGeom>
              <a:avLst/>
              <a:gdLst/>
              <a:ahLst/>
              <a:cxnLst/>
              <a:rect l="l" t="t" r="r" b="b"/>
              <a:pathLst>
                <a:path w="45720" h="42545">
                  <a:moveTo>
                    <a:pt x="0" y="41998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6" name="object 8826"/>
            <p:cNvSpPr/>
            <p:nvPr/>
          </p:nvSpPr>
          <p:spPr>
            <a:xfrm>
              <a:off x="11154039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7" name="object 8827"/>
            <p:cNvSpPr/>
            <p:nvPr/>
          </p:nvSpPr>
          <p:spPr>
            <a:xfrm>
              <a:off x="11605474" y="7192728"/>
              <a:ext cx="35560" cy="31750"/>
            </a:xfrm>
            <a:custGeom>
              <a:avLst/>
              <a:gdLst/>
              <a:ahLst/>
              <a:cxnLst/>
              <a:rect l="l" t="t" r="r" b="b"/>
              <a:pathLst>
                <a:path w="35559" h="31750">
                  <a:moveTo>
                    <a:pt x="0" y="31496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8" name="object 8828"/>
            <p:cNvSpPr/>
            <p:nvPr/>
          </p:nvSpPr>
          <p:spPr>
            <a:xfrm>
              <a:off x="11171534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9" name="object 8829"/>
            <p:cNvSpPr/>
            <p:nvPr/>
          </p:nvSpPr>
          <p:spPr>
            <a:xfrm>
              <a:off x="11622972" y="7196234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0" name="object 8830"/>
            <p:cNvSpPr/>
            <p:nvPr/>
          </p:nvSpPr>
          <p:spPr>
            <a:xfrm>
              <a:off x="11192533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1" name="object 8831"/>
            <p:cNvSpPr/>
            <p:nvPr/>
          </p:nvSpPr>
          <p:spPr>
            <a:xfrm>
              <a:off x="11633470" y="7196230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0" y="38493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2" name="object 8832"/>
            <p:cNvSpPr/>
            <p:nvPr/>
          </p:nvSpPr>
          <p:spPr>
            <a:xfrm>
              <a:off x="1121003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3" name="object 8833"/>
            <p:cNvSpPr/>
            <p:nvPr/>
          </p:nvSpPr>
          <p:spPr>
            <a:xfrm>
              <a:off x="11685962" y="7196230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4" name="object 8834"/>
            <p:cNvSpPr/>
            <p:nvPr/>
          </p:nvSpPr>
          <p:spPr>
            <a:xfrm>
              <a:off x="11650965" y="7203221"/>
              <a:ext cx="31750" cy="35560"/>
            </a:xfrm>
            <a:custGeom>
              <a:avLst/>
              <a:gdLst/>
              <a:ahLst/>
              <a:cxnLst/>
              <a:rect l="l" t="t" r="r" b="b"/>
              <a:pathLst>
                <a:path w="31750" h="35559">
                  <a:moveTo>
                    <a:pt x="0" y="35001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5" name="object 8835"/>
            <p:cNvSpPr/>
            <p:nvPr/>
          </p:nvSpPr>
          <p:spPr>
            <a:xfrm>
              <a:off x="11227527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6" name="object 8836"/>
            <p:cNvSpPr/>
            <p:nvPr/>
          </p:nvSpPr>
          <p:spPr>
            <a:xfrm>
              <a:off x="11664965" y="7220722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0" y="17500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7" name="object 8837"/>
            <p:cNvSpPr/>
            <p:nvPr/>
          </p:nvSpPr>
          <p:spPr>
            <a:xfrm>
              <a:off x="11245026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8" name="object 8838"/>
            <p:cNvSpPr/>
            <p:nvPr/>
          </p:nvSpPr>
          <p:spPr>
            <a:xfrm>
              <a:off x="11678964" y="7220723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9" name="object 8839"/>
            <p:cNvSpPr/>
            <p:nvPr/>
          </p:nvSpPr>
          <p:spPr>
            <a:xfrm>
              <a:off x="11266022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0" name="object 8840"/>
            <p:cNvSpPr/>
            <p:nvPr/>
          </p:nvSpPr>
          <p:spPr>
            <a:xfrm>
              <a:off x="11692962" y="7220730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1" name="object 8841"/>
            <p:cNvSpPr/>
            <p:nvPr/>
          </p:nvSpPr>
          <p:spPr>
            <a:xfrm>
              <a:off x="11283520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2" name="object 8842"/>
            <p:cNvSpPr/>
            <p:nvPr/>
          </p:nvSpPr>
          <p:spPr>
            <a:xfrm>
              <a:off x="11703460" y="7231221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3" name="object 8843"/>
            <p:cNvSpPr/>
            <p:nvPr/>
          </p:nvSpPr>
          <p:spPr>
            <a:xfrm>
              <a:off x="11301016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4" name="object 8844"/>
            <p:cNvSpPr/>
            <p:nvPr/>
          </p:nvSpPr>
          <p:spPr>
            <a:xfrm>
              <a:off x="11717459" y="724172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90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5" name="object 8845"/>
            <p:cNvSpPr/>
            <p:nvPr/>
          </p:nvSpPr>
          <p:spPr>
            <a:xfrm>
              <a:off x="11322015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6" name="object 8846"/>
            <p:cNvSpPr/>
            <p:nvPr/>
          </p:nvSpPr>
          <p:spPr>
            <a:xfrm>
              <a:off x="11724458" y="7241721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6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7" name="object 8847"/>
            <p:cNvSpPr/>
            <p:nvPr/>
          </p:nvSpPr>
          <p:spPr>
            <a:xfrm>
              <a:off x="11339512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8" name="object 8848"/>
            <p:cNvSpPr/>
            <p:nvPr/>
          </p:nvSpPr>
          <p:spPr>
            <a:xfrm>
              <a:off x="11727957" y="7241724"/>
              <a:ext cx="45720" cy="45720"/>
            </a:xfrm>
            <a:custGeom>
              <a:avLst/>
              <a:gdLst/>
              <a:ahLst/>
              <a:cxnLst/>
              <a:rect l="l" t="t" r="r" b="b"/>
              <a:pathLst>
                <a:path w="45720" h="45720">
                  <a:moveTo>
                    <a:pt x="0" y="45491"/>
                  </a:moveTo>
                  <a:lnTo>
                    <a:pt x="4549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9" name="object 8849"/>
            <p:cNvSpPr/>
            <p:nvPr/>
          </p:nvSpPr>
          <p:spPr>
            <a:xfrm>
              <a:off x="11357009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0" name="object 8850"/>
            <p:cNvSpPr/>
            <p:nvPr/>
          </p:nvSpPr>
          <p:spPr>
            <a:xfrm>
              <a:off x="11745454" y="726272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1" name="object 8851"/>
            <p:cNvSpPr/>
            <p:nvPr/>
          </p:nvSpPr>
          <p:spPr>
            <a:xfrm>
              <a:off x="11378006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2" name="object 8852"/>
            <p:cNvSpPr/>
            <p:nvPr/>
          </p:nvSpPr>
          <p:spPr>
            <a:xfrm>
              <a:off x="11759453" y="7266223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3" name="object 8853"/>
            <p:cNvSpPr/>
            <p:nvPr/>
          </p:nvSpPr>
          <p:spPr>
            <a:xfrm>
              <a:off x="11395504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4" name="object 8854"/>
            <p:cNvSpPr/>
            <p:nvPr/>
          </p:nvSpPr>
          <p:spPr>
            <a:xfrm>
              <a:off x="11773449" y="7266212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59">
                  <a:moveTo>
                    <a:pt x="0" y="35001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5" name="object 8855"/>
            <p:cNvSpPr/>
            <p:nvPr/>
          </p:nvSpPr>
          <p:spPr>
            <a:xfrm>
              <a:off x="11413002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6" name="object 8856"/>
            <p:cNvSpPr/>
            <p:nvPr/>
          </p:nvSpPr>
          <p:spPr>
            <a:xfrm>
              <a:off x="11818945" y="726621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7" name="object 8857"/>
            <p:cNvSpPr/>
            <p:nvPr/>
          </p:nvSpPr>
          <p:spPr>
            <a:xfrm>
              <a:off x="11787449" y="7273217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5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8" name="object 8858"/>
            <p:cNvSpPr/>
            <p:nvPr/>
          </p:nvSpPr>
          <p:spPr>
            <a:xfrm>
              <a:off x="11433998" y="7493683"/>
              <a:ext cx="182245" cy="182245"/>
            </a:xfrm>
            <a:custGeom>
              <a:avLst/>
              <a:gdLst/>
              <a:ahLst/>
              <a:cxnLst/>
              <a:rect l="l" t="t" r="r" b="b"/>
              <a:pathLst>
                <a:path w="182245" h="182245">
                  <a:moveTo>
                    <a:pt x="0" y="181978"/>
                  </a:moveTo>
                  <a:lnTo>
                    <a:pt x="181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9" name="object 8859"/>
            <p:cNvSpPr/>
            <p:nvPr/>
          </p:nvSpPr>
          <p:spPr>
            <a:xfrm>
              <a:off x="11797948" y="7287214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0" name="object 8860"/>
            <p:cNvSpPr/>
            <p:nvPr/>
          </p:nvSpPr>
          <p:spPr>
            <a:xfrm>
              <a:off x="11451495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1" name="object 8861"/>
            <p:cNvSpPr/>
            <p:nvPr/>
          </p:nvSpPr>
          <p:spPr>
            <a:xfrm>
              <a:off x="11808446" y="7287215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0" y="31495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2" name="object 8862"/>
            <p:cNvSpPr/>
            <p:nvPr/>
          </p:nvSpPr>
          <p:spPr>
            <a:xfrm>
              <a:off x="11468994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3" name="object 8863"/>
            <p:cNvSpPr/>
            <p:nvPr/>
          </p:nvSpPr>
          <p:spPr>
            <a:xfrm>
              <a:off x="11818945" y="7287216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4">
                  <a:moveTo>
                    <a:pt x="0" y="38493"/>
                  </a:moveTo>
                  <a:lnTo>
                    <a:pt x="4199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4" name="object 8864"/>
            <p:cNvSpPr/>
            <p:nvPr/>
          </p:nvSpPr>
          <p:spPr>
            <a:xfrm>
              <a:off x="11486491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5" name="object 8865"/>
            <p:cNvSpPr/>
            <p:nvPr/>
          </p:nvSpPr>
          <p:spPr>
            <a:xfrm>
              <a:off x="11829443" y="7301219"/>
              <a:ext cx="35560" cy="35560"/>
            </a:xfrm>
            <a:custGeom>
              <a:avLst/>
              <a:gdLst/>
              <a:ahLst/>
              <a:cxnLst/>
              <a:rect l="l" t="t" r="r" b="b"/>
              <a:pathLst>
                <a:path w="35559" h="35559">
                  <a:moveTo>
                    <a:pt x="0" y="34988"/>
                  </a:moveTo>
                  <a:lnTo>
                    <a:pt x="3498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6" name="object 8866"/>
            <p:cNvSpPr/>
            <p:nvPr/>
          </p:nvSpPr>
          <p:spPr>
            <a:xfrm>
              <a:off x="11507487" y="7493683"/>
              <a:ext cx="182245" cy="182245"/>
            </a:xfrm>
            <a:custGeom>
              <a:avLst/>
              <a:gdLst/>
              <a:ahLst/>
              <a:cxnLst/>
              <a:rect l="l" t="t" r="r" b="b"/>
              <a:pathLst>
                <a:path w="182245" h="182245">
                  <a:moveTo>
                    <a:pt x="0" y="181978"/>
                  </a:moveTo>
                  <a:lnTo>
                    <a:pt x="181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7" name="object 8867"/>
            <p:cNvSpPr/>
            <p:nvPr/>
          </p:nvSpPr>
          <p:spPr>
            <a:xfrm>
              <a:off x="11836441" y="7308208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0" y="41998"/>
                  </a:moveTo>
                  <a:lnTo>
                    <a:pt x="3849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8" name="object 8868"/>
            <p:cNvSpPr/>
            <p:nvPr/>
          </p:nvSpPr>
          <p:spPr>
            <a:xfrm>
              <a:off x="11524986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9" name="object 8869"/>
            <p:cNvSpPr/>
            <p:nvPr/>
          </p:nvSpPr>
          <p:spPr>
            <a:xfrm>
              <a:off x="11836441" y="7308217"/>
              <a:ext cx="56515" cy="59690"/>
            </a:xfrm>
            <a:custGeom>
              <a:avLst/>
              <a:gdLst/>
              <a:ahLst/>
              <a:cxnLst/>
              <a:rect l="l" t="t" r="r" b="b"/>
              <a:pathLst>
                <a:path w="56515" h="59690">
                  <a:moveTo>
                    <a:pt x="0" y="59486"/>
                  </a:moveTo>
                  <a:lnTo>
                    <a:pt x="559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0" name="object 8870"/>
            <p:cNvSpPr/>
            <p:nvPr/>
          </p:nvSpPr>
          <p:spPr>
            <a:xfrm>
              <a:off x="11542483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1" name="object 8871"/>
            <p:cNvSpPr/>
            <p:nvPr/>
          </p:nvSpPr>
          <p:spPr>
            <a:xfrm>
              <a:off x="11836441" y="7308215"/>
              <a:ext cx="77470" cy="77470"/>
            </a:xfrm>
            <a:custGeom>
              <a:avLst/>
              <a:gdLst/>
              <a:ahLst/>
              <a:cxnLst/>
              <a:rect l="l" t="t" r="r" b="b"/>
              <a:pathLst>
                <a:path w="77470" h="77470">
                  <a:moveTo>
                    <a:pt x="0" y="76987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2" name="object 8872"/>
            <p:cNvSpPr/>
            <p:nvPr/>
          </p:nvSpPr>
          <p:spPr>
            <a:xfrm>
              <a:off x="11563478" y="7493683"/>
              <a:ext cx="182245" cy="182245"/>
            </a:xfrm>
            <a:custGeom>
              <a:avLst/>
              <a:gdLst/>
              <a:ahLst/>
              <a:cxnLst/>
              <a:rect l="l" t="t" r="r" b="b"/>
              <a:pathLst>
                <a:path w="182245" h="182245">
                  <a:moveTo>
                    <a:pt x="0" y="181978"/>
                  </a:moveTo>
                  <a:lnTo>
                    <a:pt x="181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3" name="object 8873"/>
            <p:cNvSpPr/>
            <p:nvPr/>
          </p:nvSpPr>
          <p:spPr>
            <a:xfrm>
              <a:off x="11836441" y="7329211"/>
              <a:ext cx="73660" cy="77470"/>
            </a:xfrm>
            <a:custGeom>
              <a:avLst/>
              <a:gdLst/>
              <a:ahLst/>
              <a:cxnLst/>
              <a:rect l="l" t="t" r="r" b="b"/>
              <a:pathLst>
                <a:path w="73659" h="77470">
                  <a:moveTo>
                    <a:pt x="0" y="76987"/>
                  </a:moveTo>
                  <a:lnTo>
                    <a:pt x="7349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4" name="object 8874"/>
            <p:cNvSpPr/>
            <p:nvPr/>
          </p:nvSpPr>
          <p:spPr>
            <a:xfrm>
              <a:off x="11580978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5" name="object 8875"/>
            <p:cNvSpPr/>
            <p:nvPr/>
          </p:nvSpPr>
          <p:spPr>
            <a:xfrm>
              <a:off x="11836441" y="7332713"/>
              <a:ext cx="91440" cy="91440"/>
            </a:xfrm>
            <a:custGeom>
              <a:avLst/>
              <a:gdLst/>
              <a:ahLst/>
              <a:cxnLst/>
              <a:rect l="l" t="t" r="r" b="b"/>
              <a:pathLst>
                <a:path w="91440" h="91440">
                  <a:moveTo>
                    <a:pt x="0" y="90982"/>
                  </a:moveTo>
                  <a:lnTo>
                    <a:pt x="9098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6" name="object 8876"/>
            <p:cNvSpPr/>
            <p:nvPr/>
          </p:nvSpPr>
          <p:spPr>
            <a:xfrm>
              <a:off x="11598474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7" name="object 8877"/>
            <p:cNvSpPr/>
            <p:nvPr/>
          </p:nvSpPr>
          <p:spPr>
            <a:xfrm>
              <a:off x="11836441" y="7332710"/>
              <a:ext cx="108585" cy="108585"/>
            </a:xfrm>
            <a:custGeom>
              <a:avLst/>
              <a:gdLst/>
              <a:ahLst/>
              <a:cxnLst/>
              <a:rect l="l" t="t" r="r" b="b"/>
              <a:pathLst>
                <a:path w="108584" h="108584">
                  <a:moveTo>
                    <a:pt x="0" y="108483"/>
                  </a:moveTo>
                  <a:lnTo>
                    <a:pt x="10848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8" name="object 8878"/>
            <p:cNvSpPr/>
            <p:nvPr/>
          </p:nvSpPr>
          <p:spPr>
            <a:xfrm>
              <a:off x="11619472" y="7493683"/>
              <a:ext cx="182245" cy="182245"/>
            </a:xfrm>
            <a:custGeom>
              <a:avLst/>
              <a:gdLst/>
              <a:ahLst/>
              <a:cxnLst/>
              <a:rect l="l" t="t" r="r" b="b"/>
              <a:pathLst>
                <a:path w="182245" h="182245">
                  <a:moveTo>
                    <a:pt x="0" y="181978"/>
                  </a:moveTo>
                  <a:lnTo>
                    <a:pt x="181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9" name="object 8879"/>
            <p:cNvSpPr/>
            <p:nvPr/>
          </p:nvSpPr>
          <p:spPr>
            <a:xfrm>
              <a:off x="11836441" y="7332708"/>
              <a:ext cx="126364" cy="126364"/>
            </a:xfrm>
            <a:custGeom>
              <a:avLst/>
              <a:gdLst/>
              <a:ahLst/>
              <a:cxnLst/>
              <a:rect l="l" t="t" r="r" b="b"/>
              <a:pathLst>
                <a:path w="126365" h="126365">
                  <a:moveTo>
                    <a:pt x="0" y="125983"/>
                  </a:moveTo>
                  <a:lnTo>
                    <a:pt x="1259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0" name="object 8880"/>
            <p:cNvSpPr/>
            <p:nvPr/>
          </p:nvSpPr>
          <p:spPr>
            <a:xfrm>
              <a:off x="11636970" y="7493683"/>
              <a:ext cx="186055" cy="182245"/>
            </a:xfrm>
            <a:custGeom>
              <a:avLst/>
              <a:gdLst/>
              <a:ahLst/>
              <a:cxnLst/>
              <a:rect l="l" t="t" r="r" b="b"/>
              <a:pathLst>
                <a:path w="186054" h="182245">
                  <a:moveTo>
                    <a:pt x="0" y="181978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1" name="object 8881"/>
            <p:cNvSpPr/>
            <p:nvPr/>
          </p:nvSpPr>
          <p:spPr>
            <a:xfrm>
              <a:off x="11836441" y="7353705"/>
              <a:ext cx="122555" cy="126364"/>
            </a:xfrm>
            <a:custGeom>
              <a:avLst/>
              <a:gdLst/>
              <a:ahLst/>
              <a:cxnLst/>
              <a:rect l="l" t="t" r="r" b="b"/>
              <a:pathLst>
                <a:path w="122554" h="126365">
                  <a:moveTo>
                    <a:pt x="0" y="125983"/>
                  </a:moveTo>
                  <a:lnTo>
                    <a:pt x="1224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2" name="object 8882"/>
            <p:cNvSpPr/>
            <p:nvPr/>
          </p:nvSpPr>
          <p:spPr>
            <a:xfrm>
              <a:off x="11654467" y="7353703"/>
              <a:ext cx="322580" cy="322580"/>
            </a:xfrm>
            <a:custGeom>
              <a:avLst/>
              <a:gdLst/>
              <a:ahLst/>
              <a:cxnLst/>
              <a:rect l="l" t="t" r="r" b="b"/>
              <a:pathLst>
                <a:path w="322579" h="322579">
                  <a:moveTo>
                    <a:pt x="0" y="321957"/>
                  </a:moveTo>
                  <a:lnTo>
                    <a:pt x="32195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3" name="object 8883"/>
            <p:cNvSpPr/>
            <p:nvPr/>
          </p:nvSpPr>
          <p:spPr>
            <a:xfrm>
              <a:off x="11671965" y="7353703"/>
              <a:ext cx="325755" cy="322580"/>
            </a:xfrm>
            <a:custGeom>
              <a:avLst/>
              <a:gdLst/>
              <a:ahLst/>
              <a:cxnLst/>
              <a:rect l="l" t="t" r="r" b="b"/>
              <a:pathLst>
                <a:path w="325754" h="322579">
                  <a:moveTo>
                    <a:pt x="0" y="321957"/>
                  </a:moveTo>
                  <a:lnTo>
                    <a:pt x="32545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4" name="object 8884"/>
            <p:cNvSpPr/>
            <p:nvPr/>
          </p:nvSpPr>
          <p:spPr>
            <a:xfrm>
              <a:off x="11692962" y="7367699"/>
              <a:ext cx="311785" cy="307975"/>
            </a:xfrm>
            <a:custGeom>
              <a:avLst/>
              <a:gdLst/>
              <a:ahLst/>
              <a:cxnLst/>
              <a:rect l="l" t="t" r="r" b="b"/>
              <a:pathLst>
                <a:path w="311784" h="307975">
                  <a:moveTo>
                    <a:pt x="0" y="307962"/>
                  </a:moveTo>
                  <a:lnTo>
                    <a:pt x="31145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5" name="object 8885"/>
            <p:cNvSpPr/>
            <p:nvPr/>
          </p:nvSpPr>
          <p:spPr>
            <a:xfrm>
              <a:off x="11710460" y="7378202"/>
              <a:ext cx="300990" cy="297815"/>
            </a:xfrm>
            <a:custGeom>
              <a:avLst/>
              <a:gdLst/>
              <a:ahLst/>
              <a:cxnLst/>
              <a:rect l="l" t="t" r="r" b="b"/>
              <a:pathLst>
                <a:path w="300990" h="297815">
                  <a:moveTo>
                    <a:pt x="0" y="297459"/>
                  </a:moveTo>
                  <a:lnTo>
                    <a:pt x="30095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6" name="object 8886"/>
            <p:cNvSpPr/>
            <p:nvPr/>
          </p:nvSpPr>
          <p:spPr>
            <a:xfrm>
              <a:off x="11727957" y="7378202"/>
              <a:ext cx="300990" cy="297815"/>
            </a:xfrm>
            <a:custGeom>
              <a:avLst/>
              <a:gdLst/>
              <a:ahLst/>
              <a:cxnLst/>
              <a:rect l="l" t="t" r="r" b="b"/>
              <a:pathLst>
                <a:path w="300990" h="297815">
                  <a:moveTo>
                    <a:pt x="0" y="297459"/>
                  </a:moveTo>
                  <a:lnTo>
                    <a:pt x="30095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7" name="object 8887"/>
            <p:cNvSpPr/>
            <p:nvPr/>
          </p:nvSpPr>
          <p:spPr>
            <a:xfrm>
              <a:off x="11748954" y="7378202"/>
              <a:ext cx="300990" cy="297815"/>
            </a:xfrm>
            <a:custGeom>
              <a:avLst/>
              <a:gdLst/>
              <a:ahLst/>
              <a:cxnLst/>
              <a:rect l="l" t="t" r="r" b="b"/>
              <a:pathLst>
                <a:path w="300990" h="297815">
                  <a:moveTo>
                    <a:pt x="0" y="297459"/>
                  </a:moveTo>
                  <a:lnTo>
                    <a:pt x="30095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8" name="object 8888"/>
            <p:cNvSpPr/>
            <p:nvPr/>
          </p:nvSpPr>
          <p:spPr>
            <a:xfrm>
              <a:off x="11766451" y="7395702"/>
              <a:ext cx="283845" cy="280035"/>
            </a:xfrm>
            <a:custGeom>
              <a:avLst/>
              <a:gdLst/>
              <a:ahLst/>
              <a:cxnLst/>
              <a:rect l="l" t="t" r="r" b="b"/>
              <a:pathLst>
                <a:path w="283845" h="280034">
                  <a:moveTo>
                    <a:pt x="0" y="279958"/>
                  </a:moveTo>
                  <a:lnTo>
                    <a:pt x="2834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9" name="object 8889"/>
            <p:cNvSpPr/>
            <p:nvPr/>
          </p:nvSpPr>
          <p:spPr>
            <a:xfrm>
              <a:off x="11783947" y="7399195"/>
              <a:ext cx="280035" cy="276860"/>
            </a:xfrm>
            <a:custGeom>
              <a:avLst/>
              <a:gdLst/>
              <a:ahLst/>
              <a:cxnLst/>
              <a:rect l="l" t="t" r="r" b="b"/>
              <a:pathLst>
                <a:path w="280034" h="276859">
                  <a:moveTo>
                    <a:pt x="0" y="276466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0" name="object 8890"/>
            <p:cNvSpPr/>
            <p:nvPr/>
          </p:nvSpPr>
          <p:spPr>
            <a:xfrm>
              <a:off x="11804947" y="7399195"/>
              <a:ext cx="276860" cy="276860"/>
            </a:xfrm>
            <a:custGeom>
              <a:avLst/>
              <a:gdLst/>
              <a:ahLst/>
              <a:cxnLst/>
              <a:rect l="l" t="t" r="r" b="b"/>
              <a:pathLst>
                <a:path w="276859" h="276859">
                  <a:moveTo>
                    <a:pt x="0" y="276466"/>
                  </a:moveTo>
                  <a:lnTo>
                    <a:pt x="27645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1" name="object 8891"/>
            <p:cNvSpPr/>
            <p:nvPr/>
          </p:nvSpPr>
          <p:spPr>
            <a:xfrm>
              <a:off x="11822443" y="7399195"/>
              <a:ext cx="280035" cy="276860"/>
            </a:xfrm>
            <a:custGeom>
              <a:avLst/>
              <a:gdLst/>
              <a:ahLst/>
              <a:cxnLst/>
              <a:rect l="l" t="t" r="r" b="b"/>
              <a:pathLst>
                <a:path w="280034" h="276859">
                  <a:moveTo>
                    <a:pt x="0" y="276466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2" name="object 8892"/>
            <p:cNvSpPr/>
            <p:nvPr/>
          </p:nvSpPr>
          <p:spPr>
            <a:xfrm>
              <a:off x="11839940" y="7399195"/>
              <a:ext cx="280035" cy="276860"/>
            </a:xfrm>
            <a:custGeom>
              <a:avLst/>
              <a:gdLst/>
              <a:ahLst/>
              <a:cxnLst/>
              <a:rect l="l" t="t" r="r" b="b"/>
              <a:pathLst>
                <a:path w="280034" h="276859">
                  <a:moveTo>
                    <a:pt x="0" y="276466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3" name="object 8893"/>
            <p:cNvSpPr/>
            <p:nvPr/>
          </p:nvSpPr>
          <p:spPr>
            <a:xfrm>
              <a:off x="11860937" y="7399195"/>
              <a:ext cx="276860" cy="276860"/>
            </a:xfrm>
            <a:custGeom>
              <a:avLst/>
              <a:gdLst/>
              <a:ahLst/>
              <a:cxnLst/>
              <a:rect l="l" t="t" r="r" b="b"/>
              <a:pathLst>
                <a:path w="276859" h="276859">
                  <a:moveTo>
                    <a:pt x="0" y="276466"/>
                  </a:moveTo>
                  <a:lnTo>
                    <a:pt x="27646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4" name="object 8894"/>
            <p:cNvSpPr/>
            <p:nvPr/>
          </p:nvSpPr>
          <p:spPr>
            <a:xfrm>
              <a:off x="11878435" y="7399195"/>
              <a:ext cx="280035" cy="276860"/>
            </a:xfrm>
            <a:custGeom>
              <a:avLst/>
              <a:gdLst/>
              <a:ahLst/>
              <a:cxnLst/>
              <a:rect l="l" t="t" r="r" b="b"/>
              <a:pathLst>
                <a:path w="280034" h="276859">
                  <a:moveTo>
                    <a:pt x="0" y="276466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5" name="object 8895"/>
            <p:cNvSpPr/>
            <p:nvPr/>
          </p:nvSpPr>
          <p:spPr>
            <a:xfrm>
              <a:off x="11895933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6" name="object 8896"/>
            <p:cNvSpPr/>
            <p:nvPr/>
          </p:nvSpPr>
          <p:spPr>
            <a:xfrm>
              <a:off x="11913429" y="7395702"/>
              <a:ext cx="283845" cy="280035"/>
            </a:xfrm>
            <a:custGeom>
              <a:avLst/>
              <a:gdLst/>
              <a:ahLst/>
              <a:cxnLst/>
              <a:rect l="l" t="t" r="r" b="b"/>
              <a:pathLst>
                <a:path w="283845" h="280034">
                  <a:moveTo>
                    <a:pt x="0" y="279958"/>
                  </a:moveTo>
                  <a:lnTo>
                    <a:pt x="2834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7" name="object 8897"/>
            <p:cNvSpPr/>
            <p:nvPr/>
          </p:nvSpPr>
          <p:spPr>
            <a:xfrm>
              <a:off x="11934427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8" name="object 8898"/>
            <p:cNvSpPr/>
            <p:nvPr/>
          </p:nvSpPr>
          <p:spPr>
            <a:xfrm>
              <a:off x="11951927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9" name="object 8899"/>
            <p:cNvSpPr/>
            <p:nvPr/>
          </p:nvSpPr>
          <p:spPr>
            <a:xfrm>
              <a:off x="11969422" y="7395702"/>
              <a:ext cx="283845" cy="280035"/>
            </a:xfrm>
            <a:custGeom>
              <a:avLst/>
              <a:gdLst/>
              <a:ahLst/>
              <a:cxnLst/>
              <a:rect l="l" t="t" r="r" b="b"/>
              <a:pathLst>
                <a:path w="283845" h="280034">
                  <a:moveTo>
                    <a:pt x="0" y="279958"/>
                  </a:moveTo>
                  <a:lnTo>
                    <a:pt x="2834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0" name="object 8900"/>
            <p:cNvSpPr/>
            <p:nvPr/>
          </p:nvSpPr>
          <p:spPr>
            <a:xfrm>
              <a:off x="11990420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1" name="object 8901"/>
            <p:cNvSpPr/>
            <p:nvPr/>
          </p:nvSpPr>
          <p:spPr>
            <a:xfrm>
              <a:off x="12007917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2" name="object 8902"/>
            <p:cNvSpPr/>
            <p:nvPr/>
          </p:nvSpPr>
          <p:spPr>
            <a:xfrm>
              <a:off x="12025415" y="7395702"/>
              <a:ext cx="283845" cy="280035"/>
            </a:xfrm>
            <a:custGeom>
              <a:avLst/>
              <a:gdLst/>
              <a:ahLst/>
              <a:cxnLst/>
              <a:rect l="l" t="t" r="r" b="b"/>
              <a:pathLst>
                <a:path w="283845" h="280034">
                  <a:moveTo>
                    <a:pt x="0" y="279958"/>
                  </a:moveTo>
                  <a:lnTo>
                    <a:pt x="2834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3" name="object 8903"/>
            <p:cNvSpPr/>
            <p:nvPr/>
          </p:nvSpPr>
          <p:spPr>
            <a:xfrm>
              <a:off x="12046411" y="7395702"/>
              <a:ext cx="280035" cy="280035"/>
            </a:xfrm>
            <a:custGeom>
              <a:avLst/>
              <a:gdLst/>
              <a:ahLst/>
              <a:cxnLst/>
              <a:rect l="l" t="t" r="r" b="b"/>
              <a:pathLst>
                <a:path w="280034" h="280034">
                  <a:moveTo>
                    <a:pt x="0" y="279958"/>
                  </a:moveTo>
                  <a:lnTo>
                    <a:pt x="2799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4" name="object 8904"/>
            <p:cNvSpPr/>
            <p:nvPr/>
          </p:nvSpPr>
          <p:spPr>
            <a:xfrm>
              <a:off x="12063910" y="7416696"/>
              <a:ext cx="259079" cy="259079"/>
            </a:xfrm>
            <a:custGeom>
              <a:avLst/>
              <a:gdLst/>
              <a:ahLst/>
              <a:cxnLst/>
              <a:rect l="l" t="t" r="r" b="b"/>
              <a:pathLst>
                <a:path w="259079" h="259079">
                  <a:moveTo>
                    <a:pt x="0" y="258965"/>
                  </a:moveTo>
                  <a:lnTo>
                    <a:pt x="25896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5" name="object 8905"/>
            <p:cNvSpPr/>
            <p:nvPr/>
          </p:nvSpPr>
          <p:spPr>
            <a:xfrm>
              <a:off x="12081407" y="7416696"/>
              <a:ext cx="259079" cy="259079"/>
            </a:xfrm>
            <a:custGeom>
              <a:avLst/>
              <a:gdLst/>
              <a:ahLst/>
              <a:cxnLst/>
              <a:rect l="l" t="t" r="r" b="b"/>
              <a:pathLst>
                <a:path w="259079" h="259079">
                  <a:moveTo>
                    <a:pt x="0" y="258965"/>
                  </a:moveTo>
                  <a:lnTo>
                    <a:pt x="25896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6" name="object 8906"/>
            <p:cNvSpPr/>
            <p:nvPr/>
          </p:nvSpPr>
          <p:spPr>
            <a:xfrm>
              <a:off x="12098905" y="7416696"/>
              <a:ext cx="262890" cy="259079"/>
            </a:xfrm>
            <a:custGeom>
              <a:avLst/>
              <a:gdLst/>
              <a:ahLst/>
              <a:cxnLst/>
              <a:rect l="l" t="t" r="r" b="b"/>
              <a:pathLst>
                <a:path w="262890" h="259079">
                  <a:moveTo>
                    <a:pt x="0" y="258965"/>
                  </a:moveTo>
                  <a:lnTo>
                    <a:pt x="26245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7" name="object 8907"/>
            <p:cNvSpPr/>
            <p:nvPr/>
          </p:nvSpPr>
          <p:spPr>
            <a:xfrm>
              <a:off x="12119900" y="7427198"/>
              <a:ext cx="248920" cy="248920"/>
            </a:xfrm>
            <a:custGeom>
              <a:avLst/>
              <a:gdLst/>
              <a:ahLst/>
              <a:cxnLst/>
              <a:rect l="l" t="t" r="r" b="b"/>
              <a:pathLst>
                <a:path w="248920" h="248920">
                  <a:moveTo>
                    <a:pt x="0" y="248462"/>
                  </a:moveTo>
                  <a:lnTo>
                    <a:pt x="24846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8" name="object 8908"/>
            <p:cNvSpPr/>
            <p:nvPr/>
          </p:nvSpPr>
          <p:spPr>
            <a:xfrm>
              <a:off x="12373612" y="741844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BBC2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9" name="object 8909"/>
            <p:cNvSpPr/>
            <p:nvPr/>
          </p:nvSpPr>
          <p:spPr>
            <a:xfrm>
              <a:off x="12137399" y="7441194"/>
              <a:ext cx="238125" cy="234950"/>
            </a:xfrm>
            <a:custGeom>
              <a:avLst/>
              <a:gdLst/>
              <a:ahLst/>
              <a:cxnLst/>
              <a:rect l="l" t="t" r="r" b="b"/>
              <a:pathLst>
                <a:path w="238125" h="234950">
                  <a:moveTo>
                    <a:pt x="0" y="234467"/>
                  </a:moveTo>
                  <a:lnTo>
                    <a:pt x="23795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0" name="object 8910"/>
            <p:cNvSpPr/>
            <p:nvPr/>
          </p:nvSpPr>
          <p:spPr>
            <a:xfrm>
              <a:off x="12154897" y="7441194"/>
              <a:ext cx="238125" cy="234950"/>
            </a:xfrm>
            <a:custGeom>
              <a:avLst/>
              <a:gdLst/>
              <a:ahLst/>
              <a:cxnLst/>
              <a:rect l="l" t="t" r="r" b="b"/>
              <a:pathLst>
                <a:path w="238125" h="234950">
                  <a:moveTo>
                    <a:pt x="0" y="234467"/>
                  </a:moveTo>
                  <a:lnTo>
                    <a:pt x="237959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1" name="object 8911"/>
            <p:cNvSpPr/>
            <p:nvPr/>
          </p:nvSpPr>
          <p:spPr>
            <a:xfrm>
              <a:off x="12175892" y="7441194"/>
              <a:ext cx="234950" cy="234950"/>
            </a:xfrm>
            <a:custGeom>
              <a:avLst/>
              <a:gdLst/>
              <a:ahLst/>
              <a:cxnLst/>
              <a:rect l="l" t="t" r="r" b="b"/>
              <a:pathLst>
                <a:path w="234950" h="234950">
                  <a:moveTo>
                    <a:pt x="0" y="234467"/>
                  </a:moveTo>
                  <a:lnTo>
                    <a:pt x="23446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2" name="object 8912"/>
            <p:cNvSpPr/>
            <p:nvPr/>
          </p:nvSpPr>
          <p:spPr>
            <a:xfrm>
              <a:off x="12193392" y="7455189"/>
              <a:ext cx="224154" cy="220979"/>
            </a:xfrm>
            <a:custGeom>
              <a:avLst/>
              <a:gdLst/>
              <a:ahLst/>
              <a:cxnLst/>
              <a:rect l="l" t="t" r="r" b="b"/>
              <a:pathLst>
                <a:path w="224154" h="220979">
                  <a:moveTo>
                    <a:pt x="0" y="220472"/>
                  </a:moveTo>
                  <a:lnTo>
                    <a:pt x="22396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3" name="object 8913"/>
            <p:cNvSpPr/>
            <p:nvPr/>
          </p:nvSpPr>
          <p:spPr>
            <a:xfrm>
              <a:off x="12210888" y="7462187"/>
              <a:ext cx="213995" cy="213995"/>
            </a:xfrm>
            <a:custGeom>
              <a:avLst/>
              <a:gdLst/>
              <a:ahLst/>
              <a:cxnLst/>
              <a:rect l="l" t="t" r="r" b="b"/>
              <a:pathLst>
                <a:path w="213995" h="213995">
                  <a:moveTo>
                    <a:pt x="0" y="213474"/>
                  </a:moveTo>
                  <a:lnTo>
                    <a:pt x="213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4" name="object 8914"/>
            <p:cNvSpPr/>
            <p:nvPr/>
          </p:nvSpPr>
          <p:spPr>
            <a:xfrm>
              <a:off x="12231885" y="7462187"/>
              <a:ext cx="213995" cy="213995"/>
            </a:xfrm>
            <a:custGeom>
              <a:avLst/>
              <a:gdLst/>
              <a:ahLst/>
              <a:cxnLst/>
              <a:rect l="l" t="t" r="r" b="b"/>
              <a:pathLst>
                <a:path w="213995" h="213995">
                  <a:moveTo>
                    <a:pt x="0" y="213474"/>
                  </a:moveTo>
                  <a:lnTo>
                    <a:pt x="213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5" name="object 8915"/>
            <p:cNvSpPr/>
            <p:nvPr/>
          </p:nvSpPr>
          <p:spPr>
            <a:xfrm>
              <a:off x="12249383" y="7462187"/>
              <a:ext cx="213995" cy="213995"/>
            </a:xfrm>
            <a:custGeom>
              <a:avLst/>
              <a:gdLst/>
              <a:ahLst/>
              <a:cxnLst/>
              <a:rect l="l" t="t" r="r" b="b"/>
              <a:pathLst>
                <a:path w="213995" h="213995">
                  <a:moveTo>
                    <a:pt x="0" y="213474"/>
                  </a:moveTo>
                  <a:lnTo>
                    <a:pt x="213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6" name="object 8916"/>
            <p:cNvSpPr/>
            <p:nvPr/>
          </p:nvSpPr>
          <p:spPr>
            <a:xfrm>
              <a:off x="12266881" y="7483193"/>
              <a:ext cx="196215" cy="193040"/>
            </a:xfrm>
            <a:custGeom>
              <a:avLst/>
              <a:gdLst/>
              <a:ahLst/>
              <a:cxnLst/>
              <a:rect l="l" t="t" r="r" b="b"/>
              <a:pathLst>
                <a:path w="196215" h="193040">
                  <a:moveTo>
                    <a:pt x="0" y="192468"/>
                  </a:moveTo>
                  <a:lnTo>
                    <a:pt x="195973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7" name="object 8917"/>
            <p:cNvSpPr/>
            <p:nvPr/>
          </p:nvSpPr>
          <p:spPr>
            <a:xfrm>
              <a:off x="12284378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8" name="object 8918"/>
            <p:cNvSpPr/>
            <p:nvPr/>
          </p:nvSpPr>
          <p:spPr>
            <a:xfrm>
              <a:off x="12305375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9" name="object 8919"/>
            <p:cNvSpPr/>
            <p:nvPr/>
          </p:nvSpPr>
          <p:spPr>
            <a:xfrm>
              <a:off x="12322873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0" name="object 8920"/>
            <p:cNvSpPr/>
            <p:nvPr/>
          </p:nvSpPr>
          <p:spPr>
            <a:xfrm>
              <a:off x="12340370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1" name="object 8921"/>
            <p:cNvSpPr/>
            <p:nvPr/>
          </p:nvSpPr>
          <p:spPr>
            <a:xfrm>
              <a:off x="12361367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2" name="object 8922"/>
            <p:cNvSpPr/>
            <p:nvPr/>
          </p:nvSpPr>
          <p:spPr>
            <a:xfrm>
              <a:off x="12378865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3" name="object 8923"/>
            <p:cNvSpPr/>
            <p:nvPr/>
          </p:nvSpPr>
          <p:spPr>
            <a:xfrm>
              <a:off x="12396360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4" name="object 8924"/>
            <p:cNvSpPr/>
            <p:nvPr/>
          </p:nvSpPr>
          <p:spPr>
            <a:xfrm>
              <a:off x="1241736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5" name="object 8925"/>
            <p:cNvSpPr/>
            <p:nvPr/>
          </p:nvSpPr>
          <p:spPr>
            <a:xfrm>
              <a:off x="12434857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6" name="object 8926"/>
            <p:cNvSpPr/>
            <p:nvPr/>
          </p:nvSpPr>
          <p:spPr>
            <a:xfrm>
              <a:off x="12452355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7" name="object 8927"/>
            <p:cNvSpPr/>
            <p:nvPr/>
          </p:nvSpPr>
          <p:spPr>
            <a:xfrm>
              <a:off x="12473351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8" name="object 8928"/>
            <p:cNvSpPr/>
            <p:nvPr/>
          </p:nvSpPr>
          <p:spPr>
            <a:xfrm>
              <a:off x="12490849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9" name="object 8929"/>
            <p:cNvSpPr/>
            <p:nvPr/>
          </p:nvSpPr>
          <p:spPr>
            <a:xfrm>
              <a:off x="12508346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29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0" name="object 8930"/>
            <p:cNvSpPr/>
            <p:nvPr/>
          </p:nvSpPr>
          <p:spPr>
            <a:xfrm>
              <a:off x="12525843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1" name="object 8931"/>
            <p:cNvSpPr/>
            <p:nvPr/>
          </p:nvSpPr>
          <p:spPr>
            <a:xfrm>
              <a:off x="12546841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2" name="object 8932"/>
            <p:cNvSpPr/>
            <p:nvPr/>
          </p:nvSpPr>
          <p:spPr>
            <a:xfrm>
              <a:off x="12564340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3" name="object 8933"/>
            <p:cNvSpPr/>
            <p:nvPr/>
          </p:nvSpPr>
          <p:spPr>
            <a:xfrm>
              <a:off x="12581835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4" name="object 8934"/>
            <p:cNvSpPr/>
            <p:nvPr/>
          </p:nvSpPr>
          <p:spPr>
            <a:xfrm>
              <a:off x="12602833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5" name="object 8935"/>
            <p:cNvSpPr/>
            <p:nvPr/>
          </p:nvSpPr>
          <p:spPr>
            <a:xfrm>
              <a:off x="12620331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6" name="object 8936"/>
            <p:cNvSpPr/>
            <p:nvPr/>
          </p:nvSpPr>
          <p:spPr>
            <a:xfrm>
              <a:off x="12637828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7" name="object 8937"/>
            <p:cNvSpPr/>
            <p:nvPr/>
          </p:nvSpPr>
          <p:spPr>
            <a:xfrm>
              <a:off x="12658824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4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8" name="object 8938"/>
            <p:cNvSpPr/>
            <p:nvPr/>
          </p:nvSpPr>
          <p:spPr>
            <a:xfrm>
              <a:off x="12676323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9" name="object 8939"/>
            <p:cNvSpPr/>
            <p:nvPr/>
          </p:nvSpPr>
          <p:spPr>
            <a:xfrm>
              <a:off x="12693821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0" name="object 8940"/>
            <p:cNvSpPr/>
            <p:nvPr/>
          </p:nvSpPr>
          <p:spPr>
            <a:xfrm>
              <a:off x="12711318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1" name="object 8941"/>
            <p:cNvSpPr/>
            <p:nvPr/>
          </p:nvSpPr>
          <p:spPr>
            <a:xfrm>
              <a:off x="12732315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2" name="object 8942"/>
            <p:cNvSpPr/>
            <p:nvPr/>
          </p:nvSpPr>
          <p:spPr>
            <a:xfrm>
              <a:off x="12749811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3" name="object 8943"/>
            <p:cNvSpPr/>
            <p:nvPr/>
          </p:nvSpPr>
          <p:spPr>
            <a:xfrm>
              <a:off x="12767309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4" name="object 8944"/>
            <p:cNvSpPr/>
            <p:nvPr/>
          </p:nvSpPr>
          <p:spPr>
            <a:xfrm>
              <a:off x="12788305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5" name="object 8945"/>
            <p:cNvSpPr/>
            <p:nvPr/>
          </p:nvSpPr>
          <p:spPr>
            <a:xfrm>
              <a:off x="12805805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29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6" name="object 8946"/>
            <p:cNvSpPr/>
            <p:nvPr/>
          </p:nvSpPr>
          <p:spPr>
            <a:xfrm>
              <a:off x="12823303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30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7" name="object 8947"/>
            <p:cNvSpPr/>
            <p:nvPr/>
          </p:nvSpPr>
          <p:spPr>
            <a:xfrm>
              <a:off x="12844299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30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8" name="object 8948"/>
            <p:cNvSpPr/>
            <p:nvPr/>
          </p:nvSpPr>
          <p:spPr>
            <a:xfrm>
              <a:off x="12861797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30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9" name="object 8949"/>
            <p:cNvSpPr/>
            <p:nvPr/>
          </p:nvSpPr>
          <p:spPr>
            <a:xfrm>
              <a:off x="12879293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30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0" name="object 8950"/>
            <p:cNvSpPr/>
            <p:nvPr/>
          </p:nvSpPr>
          <p:spPr>
            <a:xfrm>
              <a:off x="12900291" y="7490190"/>
              <a:ext cx="186055" cy="186055"/>
            </a:xfrm>
            <a:custGeom>
              <a:avLst/>
              <a:gdLst/>
              <a:ahLst/>
              <a:cxnLst/>
              <a:rect l="l" t="t" r="r" b="b"/>
              <a:pathLst>
                <a:path w="186055" h="186054">
                  <a:moveTo>
                    <a:pt x="0" y="185470"/>
                  </a:moveTo>
                  <a:lnTo>
                    <a:pt x="1854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1" name="object 8951"/>
            <p:cNvSpPr/>
            <p:nvPr/>
          </p:nvSpPr>
          <p:spPr>
            <a:xfrm>
              <a:off x="12917789" y="7490190"/>
              <a:ext cx="189230" cy="186055"/>
            </a:xfrm>
            <a:custGeom>
              <a:avLst/>
              <a:gdLst/>
              <a:ahLst/>
              <a:cxnLst/>
              <a:rect l="l" t="t" r="r" b="b"/>
              <a:pathLst>
                <a:path w="189230" h="186054">
                  <a:moveTo>
                    <a:pt x="0" y="185470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2" name="object 8952"/>
            <p:cNvSpPr/>
            <p:nvPr/>
          </p:nvSpPr>
          <p:spPr>
            <a:xfrm>
              <a:off x="12935286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3" name="object 8953"/>
            <p:cNvSpPr/>
            <p:nvPr/>
          </p:nvSpPr>
          <p:spPr>
            <a:xfrm>
              <a:off x="12952783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4" name="object 8954"/>
            <p:cNvSpPr/>
            <p:nvPr/>
          </p:nvSpPr>
          <p:spPr>
            <a:xfrm>
              <a:off x="1297378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5" name="object 8955"/>
            <p:cNvSpPr/>
            <p:nvPr/>
          </p:nvSpPr>
          <p:spPr>
            <a:xfrm>
              <a:off x="12991278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6" name="object 8956"/>
            <p:cNvSpPr/>
            <p:nvPr/>
          </p:nvSpPr>
          <p:spPr>
            <a:xfrm>
              <a:off x="13008774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7" name="object 8957"/>
            <p:cNvSpPr/>
            <p:nvPr/>
          </p:nvSpPr>
          <p:spPr>
            <a:xfrm>
              <a:off x="13029773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8" name="object 8958"/>
            <p:cNvSpPr/>
            <p:nvPr/>
          </p:nvSpPr>
          <p:spPr>
            <a:xfrm>
              <a:off x="1304727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9" name="object 8959"/>
            <p:cNvSpPr/>
            <p:nvPr/>
          </p:nvSpPr>
          <p:spPr>
            <a:xfrm>
              <a:off x="13064768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0" name="object 8960"/>
            <p:cNvSpPr/>
            <p:nvPr/>
          </p:nvSpPr>
          <p:spPr>
            <a:xfrm>
              <a:off x="13085764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1" name="object 8961"/>
            <p:cNvSpPr/>
            <p:nvPr/>
          </p:nvSpPr>
          <p:spPr>
            <a:xfrm>
              <a:off x="13103262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2" name="object 8962"/>
            <p:cNvSpPr/>
            <p:nvPr/>
          </p:nvSpPr>
          <p:spPr>
            <a:xfrm>
              <a:off x="13120760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3" name="object 8963"/>
            <p:cNvSpPr/>
            <p:nvPr/>
          </p:nvSpPr>
          <p:spPr>
            <a:xfrm>
              <a:off x="13138255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4" name="object 8964"/>
            <p:cNvSpPr/>
            <p:nvPr/>
          </p:nvSpPr>
          <p:spPr>
            <a:xfrm>
              <a:off x="13159256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5" name="object 8965"/>
            <p:cNvSpPr/>
            <p:nvPr/>
          </p:nvSpPr>
          <p:spPr>
            <a:xfrm>
              <a:off x="13176753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6" name="object 8966"/>
            <p:cNvSpPr/>
            <p:nvPr/>
          </p:nvSpPr>
          <p:spPr>
            <a:xfrm>
              <a:off x="13194248" y="7486685"/>
              <a:ext cx="193040" cy="189230"/>
            </a:xfrm>
            <a:custGeom>
              <a:avLst/>
              <a:gdLst/>
              <a:ahLst/>
              <a:cxnLst/>
              <a:rect l="l" t="t" r="r" b="b"/>
              <a:pathLst>
                <a:path w="193040" h="189229">
                  <a:moveTo>
                    <a:pt x="0" y="188975"/>
                  </a:moveTo>
                  <a:lnTo>
                    <a:pt x="19246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7" name="object 8967"/>
            <p:cNvSpPr/>
            <p:nvPr/>
          </p:nvSpPr>
          <p:spPr>
            <a:xfrm>
              <a:off x="13215246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8" name="object 8968"/>
            <p:cNvSpPr/>
            <p:nvPr/>
          </p:nvSpPr>
          <p:spPr>
            <a:xfrm>
              <a:off x="13232745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9" name="object 8969"/>
            <p:cNvSpPr/>
            <p:nvPr/>
          </p:nvSpPr>
          <p:spPr>
            <a:xfrm>
              <a:off x="13250243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0" name="object 8970"/>
            <p:cNvSpPr/>
            <p:nvPr/>
          </p:nvSpPr>
          <p:spPr>
            <a:xfrm>
              <a:off x="13271238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1" name="object 8971"/>
            <p:cNvSpPr/>
            <p:nvPr/>
          </p:nvSpPr>
          <p:spPr>
            <a:xfrm>
              <a:off x="13288736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2" name="object 8972"/>
            <p:cNvSpPr/>
            <p:nvPr/>
          </p:nvSpPr>
          <p:spPr>
            <a:xfrm>
              <a:off x="13306234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3" name="object 8973"/>
            <p:cNvSpPr/>
            <p:nvPr/>
          </p:nvSpPr>
          <p:spPr>
            <a:xfrm>
              <a:off x="13327229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4" name="object 8974"/>
            <p:cNvSpPr/>
            <p:nvPr/>
          </p:nvSpPr>
          <p:spPr>
            <a:xfrm>
              <a:off x="13344728" y="7486685"/>
              <a:ext cx="189230" cy="189230"/>
            </a:xfrm>
            <a:custGeom>
              <a:avLst/>
              <a:gdLst/>
              <a:ahLst/>
              <a:cxnLst/>
              <a:rect l="l" t="t" r="r" b="b"/>
              <a:pathLst>
                <a:path w="189230" h="189229">
                  <a:moveTo>
                    <a:pt x="0" y="188975"/>
                  </a:moveTo>
                  <a:lnTo>
                    <a:pt x="18897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5" name="object 8975"/>
            <p:cNvSpPr/>
            <p:nvPr/>
          </p:nvSpPr>
          <p:spPr>
            <a:xfrm>
              <a:off x="13362226" y="7507691"/>
              <a:ext cx="172085" cy="168275"/>
            </a:xfrm>
            <a:custGeom>
              <a:avLst/>
              <a:gdLst/>
              <a:ahLst/>
              <a:cxnLst/>
              <a:rect l="l" t="t" r="r" b="b"/>
              <a:pathLst>
                <a:path w="172084" h="168275">
                  <a:moveTo>
                    <a:pt x="0" y="167970"/>
                  </a:moveTo>
                  <a:lnTo>
                    <a:pt x="171475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6" name="object 8976"/>
            <p:cNvSpPr/>
            <p:nvPr/>
          </p:nvSpPr>
          <p:spPr>
            <a:xfrm>
              <a:off x="13379724" y="7511183"/>
              <a:ext cx="168275" cy="165100"/>
            </a:xfrm>
            <a:custGeom>
              <a:avLst/>
              <a:gdLst/>
              <a:ahLst/>
              <a:cxnLst/>
              <a:rect l="l" t="t" r="r" b="b"/>
              <a:pathLst>
                <a:path w="168275" h="165100">
                  <a:moveTo>
                    <a:pt x="0" y="164477"/>
                  </a:moveTo>
                  <a:lnTo>
                    <a:pt x="1679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7" name="object 8977"/>
            <p:cNvSpPr/>
            <p:nvPr/>
          </p:nvSpPr>
          <p:spPr>
            <a:xfrm>
              <a:off x="13400718" y="7511183"/>
              <a:ext cx="168275" cy="165100"/>
            </a:xfrm>
            <a:custGeom>
              <a:avLst/>
              <a:gdLst/>
              <a:ahLst/>
              <a:cxnLst/>
              <a:rect l="l" t="t" r="r" b="b"/>
              <a:pathLst>
                <a:path w="168275" h="165100">
                  <a:moveTo>
                    <a:pt x="0" y="164477"/>
                  </a:moveTo>
                  <a:lnTo>
                    <a:pt x="16797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8" name="object 8978"/>
            <p:cNvSpPr/>
            <p:nvPr/>
          </p:nvSpPr>
          <p:spPr>
            <a:xfrm>
              <a:off x="13418218" y="7511183"/>
              <a:ext cx="165100" cy="165100"/>
            </a:xfrm>
            <a:custGeom>
              <a:avLst/>
              <a:gdLst/>
              <a:ahLst/>
              <a:cxnLst/>
              <a:rect l="l" t="t" r="r" b="b"/>
              <a:pathLst>
                <a:path w="165100" h="165100">
                  <a:moveTo>
                    <a:pt x="0" y="164477"/>
                  </a:moveTo>
                  <a:lnTo>
                    <a:pt x="16447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9" name="object 8979"/>
            <p:cNvSpPr/>
            <p:nvPr/>
          </p:nvSpPr>
          <p:spPr>
            <a:xfrm>
              <a:off x="13435714" y="7532177"/>
              <a:ext cx="147320" cy="143510"/>
            </a:xfrm>
            <a:custGeom>
              <a:avLst/>
              <a:gdLst/>
              <a:ahLst/>
              <a:cxnLst/>
              <a:rect l="l" t="t" r="r" b="b"/>
              <a:pathLst>
                <a:path w="147319" h="143509">
                  <a:moveTo>
                    <a:pt x="0" y="143484"/>
                  </a:moveTo>
                  <a:lnTo>
                    <a:pt x="146977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0" name="object 8980"/>
            <p:cNvSpPr/>
            <p:nvPr/>
          </p:nvSpPr>
          <p:spPr>
            <a:xfrm>
              <a:off x="13456711" y="7532177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09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1" name="object 8981"/>
            <p:cNvSpPr/>
            <p:nvPr/>
          </p:nvSpPr>
          <p:spPr>
            <a:xfrm>
              <a:off x="13474210" y="7532177"/>
              <a:ext cx="143510" cy="143510"/>
            </a:xfrm>
            <a:custGeom>
              <a:avLst/>
              <a:gdLst/>
              <a:ahLst/>
              <a:cxnLst/>
              <a:rect l="l" t="t" r="r" b="b"/>
              <a:pathLst>
                <a:path w="143509" h="143509">
                  <a:moveTo>
                    <a:pt x="0" y="143484"/>
                  </a:moveTo>
                  <a:lnTo>
                    <a:pt x="143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2" name="object 8982"/>
            <p:cNvSpPr/>
            <p:nvPr/>
          </p:nvSpPr>
          <p:spPr>
            <a:xfrm>
              <a:off x="13491706" y="7539187"/>
              <a:ext cx="136525" cy="136525"/>
            </a:xfrm>
            <a:custGeom>
              <a:avLst/>
              <a:gdLst/>
              <a:ahLst/>
              <a:cxnLst/>
              <a:rect l="l" t="t" r="r" b="b"/>
              <a:pathLst>
                <a:path w="136525" h="136525">
                  <a:moveTo>
                    <a:pt x="0" y="136474"/>
                  </a:moveTo>
                  <a:lnTo>
                    <a:pt x="13647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3" name="object 8983"/>
            <p:cNvSpPr/>
            <p:nvPr/>
          </p:nvSpPr>
          <p:spPr>
            <a:xfrm>
              <a:off x="13512706" y="7556675"/>
              <a:ext cx="119380" cy="119380"/>
            </a:xfrm>
            <a:custGeom>
              <a:avLst/>
              <a:gdLst/>
              <a:ahLst/>
              <a:cxnLst/>
              <a:rect l="l" t="t" r="r" b="b"/>
              <a:pathLst>
                <a:path w="119380" h="119379">
                  <a:moveTo>
                    <a:pt x="0" y="118986"/>
                  </a:moveTo>
                  <a:lnTo>
                    <a:pt x="1189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4" name="object 8984"/>
            <p:cNvSpPr/>
            <p:nvPr/>
          </p:nvSpPr>
          <p:spPr>
            <a:xfrm>
              <a:off x="13530201" y="7556675"/>
              <a:ext cx="119380" cy="119380"/>
            </a:xfrm>
            <a:custGeom>
              <a:avLst/>
              <a:gdLst/>
              <a:ahLst/>
              <a:cxnLst/>
              <a:rect l="l" t="t" r="r" b="b"/>
              <a:pathLst>
                <a:path w="119380" h="119379">
                  <a:moveTo>
                    <a:pt x="0" y="118986"/>
                  </a:moveTo>
                  <a:lnTo>
                    <a:pt x="1189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5" name="object 8985"/>
            <p:cNvSpPr/>
            <p:nvPr/>
          </p:nvSpPr>
          <p:spPr>
            <a:xfrm>
              <a:off x="13547699" y="7560180"/>
              <a:ext cx="119380" cy="115570"/>
            </a:xfrm>
            <a:custGeom>
              <a:avLst/>
              <a:gdLst/>
              <a:ahLst/>
              <a:cxnLst/>
              <a:rect l="l" t="t" r="r" b="b"/>
              <a:pathLst>
                <a:path w="119380" h="115570">
                  <a:moveTo>
                    <a:pt x="0" y="115481"/>
                  </a:moveTo>
                  <a:lnTo>
                    <a:pt x="1189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6" name="object 8986"/>
            <p:cNvSpPr/>
            <p:nvPr/>
          </p:nvSpPr>
          <p:spPr>
            <a:xfrm>
              <a:off x="13565196" y="7560180"/>
              <a:ext cx="119380" cy="115570"/>
            </a:xfrm>
            <a:custGeom>
              <a:avLst/>
              <a:gdLst/>
              <a:ahLst/>
              <a:cxnLst/>
              <a:rect l="l" t="t" r="r" b="b"/>
              <a:pathLst>
                <a:path w="119380" h="115570">
                  <a:moveTo>
                    <a:pt x="0" y="115481"/>
                  </a:moveTo>
                  <a:lnTo>
                    <a:pt x="11898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7" name="object 8987"/>
            <p:cNvSpPr/>
            <p:nvPr/>
          </p:nvSpPr>
          <p:spPr>
            <a:xfrm>
              <a:off x="13586194" y="7560180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69" h="115570">
                  <a:moveTo>
                    <a:pt x="0" y="115481"/>
                  </a:moveTo>
                  <a:lnTo>
                    <a:pt x="115481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8" name="object 8988"/>
            <p:cNvSpPr/>
            <p:nvPr/>
          </p:nvSpPr>
          <p:spPr>
            <a:xfrm>
              <a:off x="13603692" y="7570670"/>
              <a:ext cx="105410" cy="105410"/>
            </a:xfrm>
            <a:custGeom>
              <a:avLst/>
              <a:gdLst/>
              <a:ahLst/>
              <a:cxnLst/>
              <a:rect l="l" t="t" r="r" b="b"/>
              <a:pathLst>
                <a:path w="105409" h="105409">
                  <a:moveTo>
                    <a:pt x="0" y="104990"/>
                  </a:moveTo>
                  <a:lnTo>
                    <a:pt x="104978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9" name="object 8989"/>
            <p:cNvSpPr/>
            <p:nvPr/>
          </p:nvSpPr>
          <p:spPr>
            <a:xfrm>
              <a:off x="13621191" y="7591676"/>
              <a:ext cx="87630" cy="84455"/>
            </a:xfrm>
            <a:custGeom>
              <a:avLst/>
              <a:gdLst/>
              <a:ahLst/>
              <a:cxnLst/>
              <a:rect l="l" t="t" r="r" b="b"/>
              <a:pathLst>
                <a:path w="87630" h="84454">
                  <a:moveTo>
                    <a:pt x="0" y="83985"/>
                  </a:moveTo>
                  <a:lnTo>
                    <a:pt x="87490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0" name="object 8990"/>
            <p:cNvSpPr/>
            <p:nvPr/>
          </p:nvSpPr>
          <p:spPr>
            <a:xfrm>
              <a:off x="13642186" y="7609177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0" y="66484"/>
                  </a:moveTo>
                  <a:lnTo>
                    <a:pt x="66484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1" name="object 8991"/>
            <p:cNvSpPr/>
            <p:nvPr/>
          </p:nvSpPr>
          <p:spPr>
            <a:xfrm>
              <a:off x="13659684" y="7626665"/>
              <a:ext cx="49530" cy="49530"/>
            </a:xfrm>
            <a:custGeom>
              <a:avLst/>
              <a:gdLst/>
              <a:ahLst/>
              <a:cxnLst/>
              <a:rect l="l" t="t" r="r" b="b"/>
              <a:pathLst>
                <a:path w="49530" h="49529">
                  <a:moveTo>
                    <a:pt x="0" y="48996"/>
                  </a:moveTo>
                  <a:lnTo>
                    <a:pt x="489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2" name="object 8992"/>
            <p:cNvSpPr/>
            <p:nvPr/>
          </p:nvSpPr>
          <p:spPr>
            <a:xfrm>
              <a:off x="13677181" y="7647670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3" name="object 8993"/>
            <p:cNvSpPr/>
            <p:nvPr/>
          </p:nvSpPr>
          <p:spPr>
            <a:xfrm>
              <a:off x="13698177" y="766515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BBC2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4" name="object 8994"/>
            <p:cNvSpPr/>
            <p:nvPr/>
          </p:nvSpPr>
          <p:spPr>
            <a:xfrm>
              <a:off x="10961565" y="7318711"/>
              <a:ext cx="875030" cy="175260"/>
            </a:xfrm>
            <a:custGeom>
              <a:avLst/>
              <a:gdLst/>
              <a:ahLst/>
              <a:cxnLst/>
              <a:rect l="l" t="t" r="r" b="b"/>
              <a:pathLst>
                <a:path w="875029" h="175259">
                  <a:moveTo>
                    <a:pt x="0" y="0"/>
                  </a:moveTo>
                  <a:lnTo>
                    <a:pt x="38493" y="0"/>
                  </a:lnTo>
                  <a:lnTo>
                    <a:pt x="38493" y="3505"/>
                  </a:lnTo>
                  <a:lnTo>
                    <a:pt x="34988" y="10502"/>
                  </a:lnTo>
                  <a:lnTo>
                    <a:pt x="34988" y="20993"/>
                  </a:lnTo>
                  <a:lnTo>
                    <a:pt x="76987" y="20993"/>
                  </a:lnTo>
                  <a:lnTo>
                    <a:pt x="76987" y="24498"/>
                  </a:lnTo>
                  <a:lnTo>
                    <a:pt x="69989" y="31495"/>
                  </a:lnTo>
                  <a:lnTo>
                    <a:pt x="69989" y="41998"/>
                  </a:lnTo>
                  <a:lnTo>
                    <a:pt x="111988" y="41998"/>
                  </a:lnTo>
                  <a:lnTo>
                    <a:pt x="111988" y="48996"/>
                  </a:lnTo>
                  <a:lnTo>
                    <a:pt x="104978" y="55994"/>
                  </a:lnTo>
                  <a:lnTo>
                    <a:pt x="104978" y="66497"/>
                  </a:lnTo>
                  <a:lnTo>
                    <a:pt x="146977" y="66497"/>
                  </a:lnTo>
                  <a:lnTo>
                    <a:pt x="146977" y="73494"/>
                  </a:lnTo>
                  <a:lnTo>
                    <a:pt x="139979" y="76987"/>
                  </a:lnTo>
                  <a:lnTo>
                    <a:pt x="139979" y="87490"/>
                  </a:lnTo>
                  <a:lnTo>
                    <a:pt x="181978" y="87490"/>
                  </a:lnTo>
                  <a:lnTo>
                    <a:pt x="181978" y="94487"/>
                  </a:lnTo>
                  <a:lnTo>
                    <a:pt x="174980" y="101485"/>
                  </a:lnTo>
                  <a:lnTo>
                    <a:pt x="174980" y="111988"/>
                  </a:lnTo>
                  <a:lnTo>
                    <a:pt x="216966" y="111988"/>
                  </a:lnTo>
                  <a:lnTo>
                    <a:pt x="216966" y="118986"/>
                  </a:lnTo>
                  <a:lnTo>
                    <a:pt x="213474" y="125983"/>
                  </a:lnTo>
                  <a:lnTo>
                    <a:pt x="213474" y="139979"/>
                  </a:lnTo>
                  <a:lnTo>
                    <a:pt x="251968" y="139979"/>
                  </a:lnTo>
                  <a:lnTo>
                    <a:pt x="251968" y="143484"/>
                  </a:lnTo>
                  <a:lnTo>
                    <a:pt x="248462" y="150482"/>
                  </a:lnTo>
                  <a:lnTo>
                    <a:pt x="248462" y="164477"/>
                  </a:lnTo>
                  <a:lnTo>
                    <a:pt x="395439" y="167982"/>
                  </a:lnTo>
                  <a:lnTo>
                    <a:pt x="409435" y="167982"/>
                  </a:lnTo>
                  <a:lnTo>
                    <a:pt x="636905" y="174980"/>
                  </a:lnTo>
                  <a:lnTo>
                    <a:pt x="874877" y="174980"/>
                  </a:lnTo>
                  <a:lnTo>
                    <a:pt x="874877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95" name="object 8995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11627364" y="7231287"/>
              <a:ext cx="208287" cy="111753"/>
            </a:xfrm>
            <a:prstGeom prst="rect">
              <a:avLst/>
            </a:prstGeom>
          </p:spPr>
        </p:pic>
        <p:sp>
          <p:nvSpPr>
            <p:cNvPr id="8996" name="object 8996"/>
            <p:cNvSpPr/>
            <p:nvPr/>
          </p:nvSpPr>
          <p:spPr>
            <a:xfrm>
              <a:off x="9831226" y="7150732"/>
              <a:ext cx="3877945" cy="525145"/>
            </a:xfrm>
            <a:custGeom>
              <a:avLst/>
              <a:gdLst/>
              <a:ahLst/>
              <a:cxnLst/>
              <a:rect l="l" t="t" r="r" b="b"/>
              <a:pathLst>
                <a:path w="3877944" h="525145">
                  <a:moveTo>
                    <a:pt x="1802244" y="87490"/>
                  </a:moveTo>
                  <a:lnTo>
                    <a:pt x="1798739" y="73494"/>
                  </a:lnTo>
                  <a:lnTo>
                    <a:pt x="1774253" y="73494"/>
                  </a:lnTo>
                  <a:lnTo>
                    <a:pt x="1763750" y="73494"/>
                  </a:lnTo>
                  <a:lnTo>
                    <a:pt x="1763750" y="52489"/>
                  </a:lnTo>
                  <a:lnTo>
                    <a:pt x="1634261" y="48996"/>
                  </a:lnTo>
                  <a:lnTo>
                    <a:pt x="1536280" y="45491"/>
                  </a:lnTo>
                  <a:lnTo>
                    <a:pt x="1536280" y="66497"/>
                  </a:lnTo>
                  <a:lnTo>
                    <a:pt x="1529283" y="66497"/>
                  </a:lnTo>
                  <a:lnTo>
                    <a:pt x="1529283" y="69989"/>
                  </a:lnTo>
                  <a:lnTo>
                    <a:pt x="1529283" y="59499"/>
                  </a:lnTo>
                  <a:lnTo>
                    <a:pt x="1525777" y="59499"/>
                  </a:lnTo>
                  <a:lnTo>
                    <a:pt x="1525777" y="45491"/>
                  </a:lnTo>
                  <a:lnTo>
                    <a:pt x="1504784" y="45491"/>
                  </a:lnTo>
                  <a:lnTo>
                    <a:pt x="1480286" y="45491"/>
                  </a:lnTo>
                  <a:lnTo>
                    <a:pt x="1455788" y="45491"/>
                  </a:lnTo>
                  <a:lnTo>
                    <a:pt x="1431302" y="41998"/>
                  </a:lnTo>
                  <a:lnTo>
                    <a:pt x="1431302" y="55994"/>
                  </a:lnTo>
                  <a:lnTo>
                    <a:pt x="1420799" y="55994"/>
                  </a:lnTo>
                  <a:lnTo>
                    <a:pt x="1420799" y="52489"/>
                  </a:lnTo>
                  <a:lnTo>
                    <a:pt x="1413802" y="52489"/>
                  </a:lnTo>
                  <a:lnTo>
                    <a:pt x="1413802" y="0"/>
                  </a:lnTo>
                  <a:lnTo>
                    <a:pt x="1431302" y="3505"/>
                  </a:lnTo>
                  <a:lnTo>
                    <a:pt x="1431302" y="17500"/>
                  </a:lnTo>
                  <a:lnTo>
                    <a:pt x="1508290" y="17500"/>
                  </a:lnTo>
                  <a:lnTo>
                    <a:pt x="1616773" y="21005"/>
                  </a:lnTo>
                  <a:lnTo>
                    <a:pt x="1735747" y="21005"/>
                  </a:lnTo>
                  <a:lnTo>
                    <a:pt x="1767243" y="21005"/>
                  </a:lnTo>
                  <a:lnTo>
                    <a:pt x="1802244" y="24498"/>
                  </a:lnTo>
                  <a:lnTo>
                    <a:pt x="1812747" y="24498"/>
                  </a:lnTo>
                  <a:lnTo>
                    <a:pt x="1809241" y="28003"/>
                  </a:lnTo>
                  <a:lnTo>
                    <a:pt x="1809241" y="45491"/>
                  </a:lnTo>
                  <a:lnTo>
                    <a:pt x="1858238" y="45491"/>
                  </a:lnTo>
                  <a:lnTo>
                    <a:pt x="1858238" y="48996"/>
                  </a:lnTo>
                  <a:lnTo>
                    <a:pt x="1854733" y="52489"/>
                  </a:lnTo>
                  <a:lnTo>
                    <a:pt x="1851240" y="52489"/>
                  </a:lnTo>
                  <a:lnTo>
                    <a:pt x="1851240" y="69989"/>
                  </a:lnTo>
                  <a:lnTo>
                    <a:pt x="1903729" y="69989"/>
                  </a:lnTo>
                  <a:lnTo>
                    <a:pt x="1896732" y="76987"/>
                  </a:lnTo>
                  <a:lnTo>
                    <a:pt x="1896732" y="90995"/>
                  </a:lnTo>
                  <a:lnTo>
                    <a:pt x="1949221" y="90995"/>
                  </a:lnTo>
                  <a:lnTo>
                    <a:pt x="1949221" y="94488"/>
                  </a:lnTo>
                  <a:lnTo>
                    <a:pt x="1942223" y="97993"/>
                  </a:lnTo>
                  <a:lnTo>
                    <a:pt x="1942223" y="115481"/>
                  </a:lnTo>
                  <a:lnTo>
                    <a:pt x="1994712" y="115481"/>
                  </a:lnTo>
                  <a:lnTo>
                    <a:pt x="1987715" y="118986"/>
                  </a:lnTo>
                  <a:lnTo>
                    <a:pt x="1987715" y="136486"/>
                  </a:lnTo>
                  <a:lnTo>
                    <a:pt x="2040204" y="136486"/>
                  </a:lnTo>
                  <a:lnTo>
                    <a:pt x="2040204" y="139979"/>
                  </a:lnTo>
                  <a:lnTo>
                    <a:pt x="2033206" y="143484"/>
                  </a:lnTo>
                  <a:lnTo>
                    <a:pt x="2033206" y="157480"/>
                  </a:lnTo>
                  <a:lnTo>
                    <a:pt x="2085708" y="157480"/>
                  </a:lnTo>
                  <a:lnTo>
                    <a:pt x="2085708" y="160985"/>
                  </a:lnTo>
                  <a:lnTo>
                    <a:pt x="2082203" y="164477"/>
                  </a:lnTo>
                  <a:lnTo>
                    <a:pt x="2078710" y="164477"/>
                  </a:lnTo>
                  <a:lnTo>
                    <a:pt x="2078710" y="181978"/>
                  </a:lnTo>
                  <a:lnTo>
                    <a:pt x="2131199" y="181978"/>
                  </a:lnTo>
                  <a:lnTo>
                    <a:pt x="2131199" y="185470"/>
                  </a:lnTo>
                  <a:lnTo>
                    <a:pt x="2127694" y="188976"/>
                  </a:lnTo>
                  <a:lnTo>
                    <a:pt x="2124202" y="188976"/>
                  </a:lnTo>
                  <a:lnTo>
                    <a:pt x="2124202" y="202971"/>
                  </a:lnTo>
                  <a:lnTo>
                    <a:pt x="2176691" y="202971"/>
                  </a:lnTo>
                  <a:lnTo>
                    <a:pt x="2176691" y="206476"/>
                  </a:lnTo>
                  <a:lnTo>
                    <a:pt x="2173185" y="209969"/>
                  </a:lnTo>
                  <a:lnTo>
                    <a:pt x="2173185" y="227469"/>
                  </a:lnTo>
                  <a:lnTo>
                    <a:pt x="2225687" y="227469"/>
                  </a:lnTo>
                  <a:lnTo>
                    <a:pt x="2218690" y="230974"/>
                  </a:lnTo>
                  <a:lnTo>
                    <a:pt x="2218690" y="248462"/>
                  </a:lnTo>
                  <a:lnTo>
                    <a:pt x="2498648" y="244970"/>
                  </a:lnTo>
                  <a:lnTo>
                    <a:pt x="2498648" y="248462"/>
                  </a:lnTo>
                  <a:lnTo>
                    <a:pt x="2495143" y="251968"/>
                  </a:lnTo>
                  <a:lnTo>
                    <a:pt x="2491651" y="251968"/>
                  </a:lnTo>
                  <a:lnTo>
                    <a:pt x="2491651" y="265963"/>
                  </a:lnTo>
                  <a:lnTo>
                    <a:pt x="2544140" y="265963"/>
                  </a:lnTo>
                  <a:lnTo>
                    <a:pt x="2544140" y="269468"/>
                  </a:lnTo>
                  <a:lnTo>
                    <a:pt x="2540635" y="272961"/>
                  </a:lnTo>
                  <a:lnTo>
                    <a:pt x="2537142" y="272961"/>
                  </a:lnTo>
                  <a:lnTo>
                    <a:pt x="2537142" y="290461"/>
                  </a:lnTo>
                  <a:lnTo>
                    <a:pt x="2589631" y="290461"/>
                  </a:lnTo>
                  <a:lnTo>
                    <a:pt x="2589631" y="293966"/>
                  </a:lnTo>
                  <a:lnTo>
                    <a:pt x="2586139" y="297459"/>
                  </a:lnTo>
                  <a:lnTo>
                    <a:pt x="2586139" y="311454"/>
                  </a:lnTo>
                  <a:lnTo>
                    <a:pt x="2638628" y="311454"/>
                  </a:lnTo>
                  <a:lnTo>
                    <a:pt x="2638628" y="314960"/>
                  </a:lnTo>
                  <a:lnTo>
                    <a:pt x="2631630" y="318452"/>
                  </a:lnTo>
                  <a:lnTo>
                    <a:pt x="2631630" y="335953"/>
                  </a:lnTo>
                  <a:lnTo>
                    <a:pt x="2981579" y="339458"/>
                  </a:lnTo>
                  <a:lnTo>
                    <a:pt x="3408514" y="335953"/>
                  </a:lnTo>
                  <a:lnTo>
                    <a:pt x="3705974" y="335953"/>
                  </a:lnTo>
                  <a:lnTo>
                    <a:pt x="3705974" y="342950"/>
                  </a:lnTo>
                  <a:lnTo>
                    <a:pt x="3702481" y="349948"/>
                  </a:lnTo>
                  <a:lnTo>
                    <a:pt x="3702481" y="360451"/>
                  </a:lnTo>
                  <a:lnTo>
                    <a:pt x="3751465" y="360451"/>
                  </a:lnTo>
                  <a:lnTo>
                    <a:pt x="3751465" y="367449"/>
                  </a:lnTo>
                  <a:lnTo>
                    <a:pt x="3747973" y="370954"/>
                  </a:lnTo>
                  <a:lnTo>
                    <a:pt x="3747973" y="381444"/>
                  </a:lnTo>
                  <a:lnTo>
                    <a:pt x="3796957" y="381444"/>
                  </a:lnTo>
                  <a:lnTo>
                    <a:pt x="3796957" y="405942"/>
                  </a:lnTo>
                  <a:lnTo>
                    <a:pt x="3877449" y="409448"/>
                  </a:lnTo>
                  <a:lnTo>
                    <a:pt x="3877449" y="524929"/>
                  </a:lnTo>
                  <a:lnTo>
                    <a:pt x="0" y="524929"/>
                  </a:lnTo>
                  <a:lnTo>
                    <a:pt x="0" y="486435"/>
                  </a:lnTo>
                  <a:lnTo>
                    <a:pt x="48996" y="486435"/>
                  </a:lnTo>
                  <a:lnTo>
                    <a:pt x="48996" y="472440"/>
                  </a:lnTo>
                  <a:lnTo>
                    <a:pt x="391947" y="465442"/>
                  </a:lnTo>
                  <a:lnTo>
                    <a:pt x="937869" y="461937"/>
                  </a:lnTo>
                  <a:lnTo>
                    <a:pt x="937869" y="220472"/>
                  </a:lnTo>
                  <a:lnTo>
                    <a:pt x="986853" y="220472"/>
                  </a:lnTo>
                  <a:lnTo>
                    <a:pt x="986853" y="461937"/>
                  </a:lnTo>
                  <a:lnTo>
                    <a:pt x="1165339" y="461937"/>
                  </a:lnTo>
                  <a:lnTo>
                    <a:pt x="1165339" y="237972"/>
                  </a:lnTo>
                  <a:lnTo>
                    <a:pt x="1130338" y="237972"/>
                  </a:lnTo>
                  <a:lnTo>
                    <a:pt x="1130338" y="16798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7" name="object 8997"/>
            <p:cNvSpPr/>
            <p:nvPr/>
          </p:nvSpPr>
          <p:spPr>
            <a:xfrm>
              <a:off x="11489992" y="4718579"/>
              <a:ext cx="944880" cy="269875"/>
            </a:xfrm>
            <a:custGeom>
              <a:avLst/>
              <a:gdLst/>
              <a:ahLst/>
              <a:cxnLst/>
              <a:rect l="l" t="t" r="r" b="b"/>
              <a:pathLst>
                <a:path w="944879" h="269875">
                  <a:moveTo>
                    <a:pt x="888873" y="0"/>
                  </a:moveTo>
                  <a:lnTo>
                    <a:pt x="888873" y="6997"/>
                  </a:lnTo>
                  <a:lnTo>
                    <a:pt x="888873" y="17500"/>
                  </a:lnTo>
                  <a:lnTo>
                    <a:pt x="885367" y="17500"/>
                  </a:lnTo>
                  <a:lnTo>
                    <a:pt x="878370" y="17500"/>
                  </a:lnTo>
                  <a:lnTo>
                    <a:pt x="857377" y="17500"/>
                  </a:lnTo>
                  <a:lnTo>
                    <a:pt x="832878" y="17500"/>
                  </a:lnTo>
                  <a:lnTo>
                    <a:pt x="825881" y="17500"/>
                  </a:lnTo>
                  <a:lnTo>
                    <a:pt x="825881" y="20993"/>
                  </a:lnTo>
                  <a:lnTo>
                    <a:pt x="825881" y="24498"/>
                  </a:lnTo>
                  <a:lnTo>
                    <a:pt x="825881" y="27990"/>
                  </a:lnTo>
                  <a:lnTo>
                    <a:pt x="825881" y="31496"/>
                  </a:lnTo>
                  <a:lnTo>
                    <a:pt x="832878" y="31496"/>
                  </a:lnTo>
                  <a:lnTo>
                    <a:pt x="832878" y="35001"/>
                  </a:lnTo>
                  <a:lnTo>
                    <a:pt x="832878" y="52489"/>
                  </a:lnTo>
                  <a:lnTo>
                    <a:pt x="832878" y="66497"/>
                  </a:lnTo>
                  <a:lnTo>
                    <a:pt x="825881" y="66497"/>
                  </a:lnTo>
                  <a:lnTo>
                    <a:pt x="808380" y="66497"/>
                  </a:lnTo>
                  <a:lnTo>
                    <a:pt x="776884" y="69989"/>
                  </a:lnTo>
                  <a:lnTo>
                    <a:pt x="713892" y="69989"/>
                  </a:lnTo>
                  <a:lnTo>
                    <a:pt x="248462" y="69989"/>
                  </a:lnTo>
                  <a:lnTo>
                    <a:pt x="248462" y="76987"/>
                  </a:lnTo>
                  <a:lnTo>
                    <a:pt x="248462" y="87490"/>
                  </a:lnTo>
                  <a:lnTo>
                    <a:pt x="248462" y="94488"/>
                  </a:lnTo>
                  <a:lnTo>
                    <a:pt x="248462" y="97980"/>
                  </a:lnTo>
                  <a:lnTo>
                    <a:pt x="255460" y="101485"/>
                  </a:lnTo>
                  <a:lnTo>
                    <a:pt x="258965" y="101485"/>
                  </a:lnTo>
                  <a:lnTo>
                    <a:pt x="258965" y="104990"/>
                  </a:lnTo>
                  <a:lnTo>
                    <a:pt x="258965" y="115481"/>
                  </a:lnTo>
                  <a:lnTo>
                    <a:pt x="258965" y="122478"/>
                  </a:lnTo>
                  <a:lnTo>
                    <a:pt x="255460" y="122478"/>
                  </a:lnTo>
                  <a:lnTo>
                    <a:pt x="251968" y="125984"/>
                  </a:lnTo>
                  <a:lnTo>
                    <a:pt x="248462" y="125984"/>
                  </a:lnTo>
                  <a:lnTo>
                    <a:pt x="248462" y="129476"/>
                  </a:lnTo>
                  <a:lnTo>
                    <a:pt x="248462" y="132981"/>
                  </a:lnTo>
                  <a:lnTo>
                    <a:pt x="248462" y="220472"/>
                  </a:lnTo>
                  <a:lnTo>
                    <a:pt x="248462" y="230962"/>
                  </a:lnTo>
                  <a:lnTo>
                    <a:pt x="248462" y="234467"/>
                  </a:lnTo>
                  <a:lnTo>
                    <a:pt x="248462" y="237959"/>
                  </a:lnTo>
                  <a:lnTo>
                    <a:pt x="244957" y="237959"/>
                  </a:lnTo>
                  <a:lnTo>
                    <a:pt x="237959" y="237959"/>
                  </a:lnTo>
                  <a:lnTo>
                    <a:pt x="230962" y="237959"/>
                  </a:lnTo>
                  <a:lnTo>
                    <a:pt x="230962" y="241465"/>
                  </a:lnTo>
                  <a:lnTo>
                    <a:pt x="230962" y="244970"/>
                  </a:lnTo>
                  <a:lnTo>
                    <a:pt x="227469" y="244970"/>
                  </a:lnTo>
                  <a:lnTo>
                    <a:pt x="220472" y="244970"/>
                  </a:lnTo>
                  <a:lnTo>
                    <a:pt x="38493" y="244970"/>
                  </a:lnTo>
                  <a:lnTo>
                    <a:pt x="13995" y="241465"/>
                  </a:lnTo>
                  <a:lnTo>
                    <a:pt x="10490" y="241465"/>
                  </a:lnTo>
                  <a:lnTo>
                    <a:pt x="6997" y="241465"/>
                  </a:lnTo>
                  <a:lnTo>
                    <a:pt x="3492" y="241465"/>
                  </a:lnTo>
                  <a:lnTo>
                    <a:pt x="3492" y="262458"/>
                  </a:lnTo>
                  <a:lnTo>
                    <a:pt x="0" y="262458"/>
                  </a:lnTo>
                  <a:lnTo>
                    <a:pt x="0" y="269455"/>
                  </a:lnTo>
                  <a:lnTo>
                    <a:pt x="76987" y="269455"/>
                  </a:lnTo>
                  <a:lnTo>
                    <a:pt x="136474" y="269455"/>
                  </a:lnTo>
                  <a:lnTo>
                    <a:pt x="195973" y="269455"/>
                  </a:lnTo>
                  <a:lnTo>
                    <a:pt x="255460" y="269455"/>
                  </a:lnTo>
                  <a:lnTo>
                    <a:pt x="255460" y="262458"/>
                  </a:lnTo>
                  <a:lnTo>
                    <a:pt x="265963" y="262458"/>
                  </a:lnTo>
                  <a:lnTo>
                    <a:pt x="272961" y="262458"/>
                  </a:lnTo>
                  <a:lnTo>
                    <a:pt x="272961" y="258965"/>
                  </a:lnTo>
                  <a:lnTo>
                    <a:pt x="272961" y="83985"/>
                  </a:lnTo>
                  <a:lnTo>
                    <a:pt x="276453" y="83985"/>
                  </a:lnTo>
                  <a:lnTo>
                    <a:pt x="402437" y="83985"/>
                  </a:lnTo>
                  <a:lnTo>
                    <a:pt x="444436" y="87490"/>
                  </a:lnTo>
                  <a:lnTo>
                    <a:pt x="836383" y="87490"/>
                  </a:lnTo>
                  <a:lnTo>
                    <a:pt x="836383" y="90982"/>
                  </a:lnTo>
                  <a:lnTo>
                    <a:pt x="836383" y="97980"/>
                  </a:lnTo>
                  <a:lnTo>
                    <a:pt x="836383" y="101485"/>
                  </a:lnTo>
                  <a:lnTo>
                    <a:pt x="836383" y="104990"/>
                  </a:lnTo>
                  <a:lnTo>
                    <a:pt x="839876" y="104990"/>
                  </a:lnTo>
                  <a:lnTo>
                    <a:pt x="843381" y="104990"/>
                  </a:lnTo>
                  <a:lnTo>
                    <a:pt x="843381" y="108483"/>
                  </a:lnTo>
                  <a:lnTo>
                    <a:pt x="843381" y="118986"/>
                  </a:lnTo>
                  <a:lnTo>
                    <a:pt x="843381" y="125984"/>
                  </a:lnTo>
                  <a:lnTo>
                    <a:pt x="846874" y="129476"/>
                  </a:lnTo>
                  <a:lnTo>
                    <a:pt x="853871" y="129476"/>
                  </a:lnTo>
                  <a:lnTo>
                    <a:pt x="857377" y="129476"/>
                  </a:lnTo>
                  <a:lnTo>
                    <a:pt x="857377" y="143484"/>
                  </a:lnTo>
                  <a:lnTo>
                    <a:pt x="857377" y="146977"/>
                  </a:lnTo>
                  <a:lnTo>
                    <a:pt x="860882" y="146977"/>
                  </a:lnTo>
                  <a:lnTo>
                    <a:pt x="864374" y="146977"/>
                  </a:lnTo>
                  <a:lnTo>
                    <a:pt x="864374" y="143484"/>
                  </a:lnTo>
                  <a:lnTo>
                    <a:pt x="864374" y="139979"/>
                  </a:lnTo>
                  <a:lnTo>
                    <a:pt x="867879" y="136486"/>
                  </a:lnTo>
                  <a:lnTo>
                    <a:pt x="871372" y="136486"/>
                  </a:lnTo>
                  <a:lnTo>
                    <a:pt x="874877" y="136486"/>
                  </a:lnTo>
                  <a:lnTo>
                    <a:pt x="878370" y="136486"/>
                  </a:lnTo>
                  <a:lnTo>
                    <a:pt x="881875" y="136486"/>
                  </a:lnTo>
                  <a:lnTo>
                    <a:pt x="885367" y="136486"/>
                  </a:lnTo>
                  <a:lnTo>
                    <a:pt x="885367" y="132981"/>
                  </a:lnTo>
                  <a:lnTo>
                    <a:pt x="885367" y="129476"/>
                  </a:lnTo>
                  <a:lnTo>
                    <a:pt x="885367" y="125984"/>
                  </a:lnTo>
                  <a:lnTo>
                    <a:pt x="888873" y="125984"/>
                  </a:lnTo>
                  <a:lnTo>
                    <a:pt x="888873" y="122478"/>
                  </a:lnTo>
                  <a:lnTo>
                    <a:pt x="888873" y="118986"/>
                  </a:lnTo>
                  <a:lnTo>
                    <a:pt x="888873" y="115481"/>
                  </a:lnTo>
                  <a:lnTo>
                    <a:pt x="888873" y="111988"/>
                  </a:lnTo>
                  <a:lnTo>
                    <a:pt x="892378" y="111988"/>
                  </a:lnTo>
                  <a:lnTo>
                    <a:pt x="892378" y="108483"/>
                  </a:lnTo>
                  <a:lnTo>
                    <a:pt x="895870" y="108483"/>
                  </a:lnTo>
                  <a:lnTo>
                    <a:pt x="895870" y="104990"/>
                  </a:lnTo>
                  <a:lnTo>
                    <a:pt x="892378" y="104990"/>
                  </a:lnTo>
                  <a:lnTo>
                    <a:pt x="888873" y="104990"/>
                  </a:lnTo>
                  <a:lnTo>
                    <a:pt x="885367" y="104990"/>
                  </a:lnTo>
                  <a:lnTo>
                    <a:pt x="885367" y="101485"/>
                  </a:lnTo>
                  <a:lnTo>
                    <a:pt x="885367" y="62992"/>
                  </a:lnTo>
                  <a:lnTo>
                    <a:pt x="888873" y="62992"/>
                  </a:lnTo>
                  <a:lnTo>
                    <a:pt x="888873" y="59486"/>
                  </a:lnTo>
                  <a:lnTo>
                    <a:pt x="892378" y="59486"/>
                  </a:lnTo>
                  <a:lnTo>
                    <a:pt x="892378" y="55994"/>
                  </a:lnTo>
                  <a:lnTo>
                    <a:pt x="895870" y="55994"/>
                  </a:lnTo>
                  <a:lnTo>
                    <a:pt x="895870" y="52489"/>
                  </a:lnTo>
                  <a:lnTo>
                    <a:pt x="899375" y="52489"/>
                  </a:lnTo>
                  <a:lnTo>
                    <a:pt x="899375" y="48996"/>
                  </a:lnTo>
                  <a:lnTo>
                    <a:pt x="902868" y="48996"/>
                  </a:lnTo>
                  <a:lnTo>
                    <a:pt x="902868" y="41998"/>
                  </a:lnTo>
                  <a:lnTo>
                    <a:pt x="927366" y="41998"/>
                  </a:lnTo>
                  <a:lnTo>
                    <a:pt x="923861" y="38493"/>
                  </a:lnTo>
                  <a:lnTo>
                    <a:pt x="927366" y="38493"/>
                  </a:lnTo>
                  <a:lnTo>
                    <a:pt x="927366" y="27990"/>
                  </a:lnTo>
                  <a:lnTo>
                    <a:pt x="927366" y="24498"/>
                  </a:lnTo>
                  <a:lnTo>
                    <a:pt x="930871" y="24498"/>
                  </a:lnTo>
                  <a:lnTo>
                    <a:pt x="930871" y="20993"/>
                  </a:lnTo>
                  <a:lnTo>
                    <a:pt x="934364" y="20993"/>
                  </a:lnTo>
                  <a:lnTo>
                    <a:pt x="934364" y="17500"/>
                  </a:lnTo>
                  <a:lnTo>
                    <a:pt x="934364" y="13995"/>
                  </a:lnTo>
                  <a:lnTo>
                    <a:pt x="937869" y="10502"/>
                  </a:lnTo>
                  <a:lnTo>
                    <a:pt x="937869" y="6997"/>
                  </a:lnTo>
                  <a:lnTo>
                    <a:pt x="941362" y="3505"/>
                  </a:lnTo>
                  <a:lnTo>
                    <a:pt x="944867" y="3505"/>
                  </a:lnTo>
                  <a:lnTo>
                    <a:pt x="941362" y="0"/>
                  </a:lnTo>
                  <a:lnTo>
                    <a:pt x="937869" y="0"/>
                  </a:lnTo>
                  <a:lnTo>
                    <a:pt x="934364" y="0"/>
                  </a:lnTo>
                  <a:lnTo>
                    <a:pt x="899375" y="0"/>
                  </a:lnTo>
                  <a:lnTo>
                    <a:pt x="888873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8" name="object 8998"/>
            <p:cNvSpPr/>
            <p:nvPr/>
          </p:nvSpPr>
          <p:spPr>
            <a:xfrm>
              <a:off x="6821647" y="7570683"/>
              <a:ext cx="136525" cy="682625"/>
            </a:xfrm>
            <a:custGeom>
              <a:avLst/>
              <a:gdLst/>
              <a:ahLst/>
              <a:cxnLst/>
              <a:rect l="l" t="t" r="r" b="b"/>
              <a:pathLst>
                <a:path w="136525" h="682625">
                  <a:moveTo>
                    <a:pt x="136486" y="0"/>
                  </a:moveTo>
                  <a:lnTo>
                    <a:pt x="0" y="0"/>
                  </a:lnTo>
                  <a:lnTo>
                    <a:pt x="0" y="682409"/>
                  </a:lnTo>
                  <a:lnTo>
                    <a:pt x="136486" y="682409"/>
                  </a:lnTo>
                  <a:lnTo>
                    <a:pt x="136486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9" name="object 8999"/>
            <p:cNvSpPr/>
            <p:nvPr/>
          </p:nvSpPr>
          <p:spPr>
            <a:xfrm>
              <a:off x="10216173" y="4921551"/>
              <a:ext cx="1277620" cy="553085"/>
            </a:xfrm>
            <a:custGeom>
              <a:avLst/>
              <a:gdLst/>
              <a:ahLst/>
              <a:cxnLst/>
              <a:rect l="l" t="t" r="r" b="b"/>
              <a:pathLst>
                <a:path w="1277620" h="553085">
                  <a:moveTo>
                    <a:pt x="6997" y="0"/>
                  </a:moveTo>
                  <a:lnTo>
                    <a:pt x="6997" y="24498"/>
                  </a:lnTo>
                  <a:lnTo>
                    <a:pt x="6997" y="35001"/>
                  </a:lnTo>
                  <a:lnTo>
                    <a:pt x="6997" y="38493"/>
                  </a:lnTo>
                  <a:lnTo>
                    <a:pt x="6997" y="41998"/>
                  </a:lnTo>
                  <a:lnTo>
                    <a:pt x="3492" y="41998"/>
                  </a:lnTo>
                  <a:lnTo>
                    <a:pt x="3492" y="45491"/>
                  </a:lnTo>
                  <a:lnTo>
                    <a:pt x="0" y="45491"/>
                  </a:lnTo>
                  <a:lnTo>
                    <a:pt x="0" y="48996"/>
                  </a:lnTo>
                  <a:lnTo>
                    <a:pt x="0" y="52489"/>
                  </a:lnTo>
                  <a:lnTo>
                    <a:pt x="3492" y="52489"/>
                  </a:lnTo>
                  <a:lnTo>
                    <a:pt x="3492" y="55994"/>
                  </a:lnTo>
                  <a:lnTo>
                    <a:pt x="0" y="55994"/>
                  </a:lnTo>
                  <a:lnTo>
                    <a:pt x="0" y="59486"/>
                  </a:lnTo>
                  <a:lnTo>
                    <a:pt x="3492" y="59486"/>
                  </a:lnTo>
                  <a:lnTo>
                    <a:pt x="6997" y="59486"/>
                  </a:lnTo>
                  <a:lnTo>
                    <a:pt x="6997" y="62992"/>
                  </a:lnTo>
                  <a:lnTo>
                    <a:pt x="6997" y="66497"/>
                  </a:lnTo>
                  <a:lnTo>
                    <a:pt x="10502" y="66497"/>
                  </a:lnTo>
                  <a:lnTo>
                    <a:pt x="13995" y="66497"/>
                  </a:lnTo>
                  <a:lnTo>
                    <a:pt x="13995" y="62992"/>
                  </a:lnTo>
                  <a:lnTo>
                    <a:pt x="17500" y="59486"/>
                  </a:lnTo>
                  <a:lnTo>
                    <a:pt x="20993" y="59486"/>
                  </a:lnTo>
                  <a:lnTo>
                    <a:pt x="24498" y="59486"/>
                  </a:lnTo>
                  <a:lnTo>
                    <a:pt x="27990" y="59486"/>
                  </a:lnTo>
                  <a:lnTo>
                    <a:pt x="31496" y="59486"/>
                  </a:lnTo>
                  <a:lnTo>
                    <a:pt x="34988" y="62992"/>
                  </a:lnTo>
                  <a:lnTo>
                    <a:pt x="38493" y="62992"/>
                  </a:lnTo>
                  <a:lnTo>
                    <a:pt x="38493" y="66497"/>
                  </a:lnTo>
                  <a:lnTo>
                    <a:pt x="41986" y="66497"/>
                  </a:lnTo>
                  <a:lnTo>
                    <a:pt x="41986" y="69989"/>
                  </a:lnTo>
                  <a:lnTo>
                    <a:pt x="45491" y="69989"/>
                  </a:lnTo>
                  <a:lnTo>
                    <a:pt x="45491" y="73494"/>
                  </a:lnTo>
                  <a:lnTo>
                    <a:pt x="48996" y="76987"/>
                  </a:lnTo>
                  <a:lnTo>
                    <a:pt x="52489" y="76987"/>
                  </a:lnTo>
                  <a:lnTo>
                    <a:pt x="52489" y="80492"/>
                  </a:lnTo>
                  <a:lnTo>
                    <a:pt x="55994" y="80492"/>
                  </a:lnTo>
                  <a:lnTo>
                    <a:pt x="55994" y="83985"/>
                  </a:lnTo>
                  <a:lnTo>
                    <a:pt x="59486" y="83985"/>
                  </a:lnTo>
                  <a:lnTo>
                    <a:pt x="62992" y="87490"/>
                  </a:lnTo>
                  <a:lnTo>
                    <a:pt x="66484" y="87490"/>
                  </a:lnTo>
                  <a:lnTo>
                    <a:pt x="69989" y="87490"/>
                  </a:lnTo>
                  <a:lnTo>
                    <a:pt x="73482" y="87490"/>
                  </a:lnTo>
                  <a:lnTo>
                    <a:pt x="73482" y="83985"/>
                  </a:lnTo>
                  <a:lnTo>
                    <a:pt x="76987" y="83985"/>
                  </a:lnTo>
                  <a:lnTo>
                    <a:pt x="80492" y="80492"/>
                  </a:lnTo>
                  <a:lnTo>
                    <a:pt x="83985" y="80492"/>
                  </a:lnTo>
                  <a:lnTo>
                    <a:pt x="87490" y="80492"/>
                  </a:lnTo>
                  <a:lnTo>
                    <a:pt x="90982" y="80492"/>
                  </a:lnTo>
                  <a:lnTo>
                    <a:pt x="90982" y="76987"/>
                  </a:lnTo>
                  <a:lnTo>
                    <a:pt x="94488" y="76987"/>
                  </a:lnTo>
                  <a:lnTo>
                    <a:pt x="136474" y="76987"/>
                  </a:lnTo>
                  <a:lnTo>
                    <a:pt x="136474" y="73494"/>
                  </a:lnTo>
                  <a:lnTo>
                    <a:pt x="157480" y="73494"/>
                  </a:lnTo>
                  <a:lnTo>
                    <a:pt x="160972" y="69989"/>
                  </a:lnTo>
                  <a:lnTo>
                    <a:pt x="167970" y="69989"/>
                  </a:lnTo>
                  <a:lnTo>
                    <a:pt x="178473" y="73494"/>
                  </a:lnTo>
                  <a:lnTo>
                    <a:pt x="195973" y="76987"/>
                  </a:lnTo>
                  <a:lnTo>
                    <a:pt x="216966" y="80492"/>
                  </a:lnTo>
                  <a:lnTo>
                    <a:pt x="234467" y="83985"/>
                  </a:lnTo>
                  <a:lnTo>
                    <a:pt x="251968" y="90982"/>
                  </a:lnTo>
                  <a:lnTo>
                    <a:pt x="258965" y="90982"/>
                  </a:lnTo>
                  <a:lnTo>
                    <a:pt x="258965" y="94488"/>
                  </a:lnTo>
                  <a:lnTo>
                    <a:pt x="262458" y="94488"/>
                  </a:lnTo>
                  <a:lnTo>
                    <a:pt x="286956" y="104990"/>
                  </a:lnTo>
                  <a:lnTo>
                    <a:pt x="311454" y="111988"/>
                  </a:lnTo>
                  <a:lnTo>
                    <a:pt x="335953" y="122478"/>
                  </a:lnTo>
                  <a:lnTo>
                    <a:pt x="360451" y="132981"/>
                  </a:lnTo>
                  <a:lnTo>
                    <a:pt x="374446" y="139979"/>
                  </a:lnTo>
                  <a:lnTo>
                    <a:pt x="377939" y="139979"/>
                  </a:lnTo>
                  <a:lnTo>
                    <a:pt x="381444" y="143484"/>
                  </a:lnTo>
                  <a:lnTo>
                    <a:pt x="395439" y="150482"/>
                  </a:lnTo>
                  <a:lnTo>
                    <a:pt x="409435" y="157480"/>
                  </a:lnTo>
                  <a:lnTo>
                    <a:pt x="423443" y="164477"/>
                  </a:lnTo>
                  <a:lnTo>
                    <a:pt x="437438" y="174980"/>
                  </a:lnTo>
                  <a:lnTo>
                    <a:pt x="451434" y="185470"/>
                  </a:lnTo>
                  <a:lnTo>
                    <a:pt x="465429" y="195973"/>
                  </a:lnTo>
                  <a:lnTo>
                    <a:pt x="479425" y="206476"/>
                  </a:lnTo>
                  <a:lnTo>
                    <a:pt x="486422" y="209969"/>
                  </a:lnTo>
                  <a:lnTo>
                    <a:pt x="489927" y="213474"/>
                  </a:lnTo>
                  <a:lnTo>
                    <a:pt x="500430" y="223964"/>
                  </a:lnTo>
                  <a:lnTo>
                    <a:pt x="510921" y="230962"/>
                  </a:lnTo>
                  <a:lnTo>
                    <a:pt x="517931" y="237972"/>
                  </a:lnTo>
                  <a:lnTo>
                    <a:pt x="528421" y="248462"/>
                  </a:lnTo>
                  <a:lnTo>
                    <a:pt x="535419" y="255460"/>
                  </a:lnTo>
                  <a:lnTo>
                    <a:pt x="545922" y="265963"/>
                  </a:lnTo>
                  <a:lnTo>
                    <a:pt x="552919" y="276466"/>
                  </a:lnTo>
                  <a:lnTo>
                    <a:pt x="559917" y="283464"/>
                  </a:lnTo>
                  <a:lnTo>
                    <a:pt x="566915" y="293954"/>
                  </a:lnTo>
                  <a:lnTo>
                    <a:pt x="573913" y="304457"/>
                  </a:lnTo>
                  <a:lnTo>
                    <a:pt x="577418" y="311454"/>
                  </a:lnTo>
                  <a:lnTo>
                    <a:pt x="580910" y="314960"/>
                  </a:lnTo>
                  <a:lnTo>
                    <a:pt x="580910" y="318452"/>
                  </a:lnTo>
                  <a:lnTo>
                    <a:pt x="580910" y="321957"/>
                  </a:lnTo>
                  <a:lnTo>
                    <a:pt x="580910" y="325450"/>
                  </a:lnTo>
                  <a:lnTo>
                    <a:pt x="580910" y="328955"/>
                  </a:lnTo>
                  <a:lnTo>
                    <a:pt x="563422" y="328955"/>
                  </a:lnTo>
                  <a:lnTo>
                    <a:pt x="531926" y="328955"/>
                  </a:lnTo>
                  <a:lnTo>
                    <a:pt x="528421" y="332447"/>
                  </a:lnTo>
                  <a:lnTo>
                    <a:pt x="528421" y="335953"/>
                  </a:lnTo>
                  <a:lnTo>
                    <a:pt x="528421" y="339458"/>
                  </a:lnTo>
                  <a:lnTo>
                    <a:pt x="528421" y="342950"/>
                  </a:lnTo>
                  <a:lnTo>
                    <a:pt x="528421" y="346456"/>
                  </a:lnTo>
                  <a:lnTo>
                    <a:pt x="531926" y="346456"/>
                  </a:lnTo>
                  <a:lnTo>
                    <a:pt x="531926" y="349948"/>
                  </a:lnTo>
                  <a:lnTo>
                    <a:pt x="535419" y="349948"/>
                  </a:lnTo>
                  <a:lnTo>
                    <a:pt x="535419" y="353453"/>
                  </a:lnTo>
                  <a:lnTo>
                    <a:pt x="538924" y="353453"/>
                  </a:lnTo>
                  <a:lnTo>
                    <a:pt x="538924" y="349948"/>
                  </a:lnTo>
                  <a:lnTo>
                    <a:pt x="542417" y="349948"/>
                  </a:lnTo>
                  <a:lnTo>
                    <a:pt x="545922" y="353453"/>
                  </a:lnTo>
                  <a:lnTo>
                    <a:pt x="545922" y="356946"/>
                  </a:lnTo>
                  <a:lnTo>
                    <a:pt x="549414" y="356946"/>
                  </a:lnTo>
                  <a:lnTo>
                    <a:pt x="549414" y="360451"/>
                  </a:lnTo>
                  <a:lnTo>
                    <a:pt x="552919" y="360451"/>
                  </a:lnTo>
                  <a:lnTo>
                    <a:pt x="552919" y="363943"/>
                  </a:lnTo>
                  <a:lnTo>
                    <a:pt x="552919" y="367449"/>
                  </a:lnTo>
                  <a:lnTo>
                    <a:pt x="552919" y="374446"/>
                  </a:lnTo>
                  <a:lnTo>
                    <a:pt x="552919" y="377952"/>
                  </a:lnTo>
                  <a:lnTo>
                    <a:pt x="556425" y="377952"/>
                  </a:lnTo>
                  <a:lnTo>
                    <a:pt x="559917" y="377952"/>
                  </a:lnTo>
                  <a:lnTo>
                    <a:pt x="559917" y="374446"/>
                  </a:lnTo>
                  <a:lnTo>
                    <a:pt x="566915" y="374446"/>
                  </a:lnTo>
                  <a:lnTo>
                    <a:pt x="570420" y="374446"/>
                  </a:lnTo>
                  <a:lnTo>
                    <a:pt x="573913" y="374446"/>
                  </a:lnTo>
                  <a:lnTo>
                    <a:pt x="577418" y="374446"/>
                  </a:lnTo>
                  <a:lnTo>
                    <a:pt x="577418" y="377952"/>
                  </a:lnTo>
                  <a:lnTo>
                    <a:pt x="577418" y="381444"/>
                  </a:lnTo>
                  <a:lnTo>
                    <a:pt x="577418" y="384949"/>
                  </a:lnTo>
                  <a:lnTo>
                    <a:pt x="580910" y="384949"/>
                  </a:lnTo>
                  <a:lnTo>
                    <a:pt x="580910" y="388442"/>
                  </a:lnTo>
                  <a:lnTo>
                    <a:pt x="584415" y="388442"/>
                  </a:lnTo>
                  <a:lnTo>
                    <a:pt x="587921" y="391947"/>
                  </a:lnTo>
                  <a:lnTo>
                    <a:pt x="587921" y="447941"/>
                  </a:lnTo>
                  <a:lnTo>
                    <a:pt x="584415" y="447941"/>
                  </a:lnTo>
                  <a:lnTo>
                    <a:pt x="580910" y="447941"/>
                  </a:lnTo>
                  <a:lnTo>
                    <a:pt x="580910" y="451434"/>
                  </a:lnTo>
                  <a:lnTo>
                    <a:pt x="577418" y="451434"/>
                  </a:lnTo>
                  <a:lnTo>
                    <a:pt x="577418" y="454939"/>
                  </a:lnTo>
                  <a:lnTo>
                    <a:pt x="577418" y="458431"/>
                  </a:lnTo>
                  <a:lnTo>
                    <a:pt x="580910" y="458431"/>
                  </a:lnTo>
                  <a:lnTo>
                    <a:pt x="580910" y="461937"/>
                  </a:lnTo>
                  <a:lnTo>
                    <a:pt x="584415" y="461937"/>
                  </a:lnTo>
                  <a:lnTo>
                    <a:pt x="584415" y="465429"/>
                  </a:lnTo>
                  <a:lnTo>
                    <a:pt x="580910" y="465429"/>
                  </a:lnTo>
                  <a:lnTo>
                    <a:pt x="577418" y="465429"/>
                  </a:lnTo>
                  <a:lnTo>
                    <a:pt x="573913" y="465429"/>
                  </a:lnTo>
                  <a:lnTo>
                    <a:pt x="570420" y="465429"/>
                  </a:lnTo>
                  <a:lnTo>
                    <a:pt x="570420" y="468934"/>
                  </a:lnTo>
                  <a:lnTo>
                    <a:pt x="573913" y="468934"/>
                  </a:lnTo>
                  <a:lnTo>
                    <a:pt x="573913" y="472440"/>
                  </a:lnTo>
                  <a:lnTo>
                    <a:pt x="573913" y="475932"/>
                  </a:lnTo>
                  <a:lnTo>
                    <a:pt x="573913" y="479437"/>
                  </a:lnTo>
                  <a:lnTo>
                    <a:pt x="573913" y="482930"/>
                  </a:lnTo>
                  <a:lnTo>
                    <a:pt x="573913" y="486435"/>
                  </a:lnTo>
                  <a:lnTo>
                    <a:pt x="573913" y="489927"/>
                  </a:lnTo>
                  <a:lnTo>
                    <a:pt x="577418" y="489927"/>
                  </a:lnTo>
                  <a:lnTo>
                    <a:pt x="577418" y="493433"/>
                  </a:lnTo>
                  <a:lnTo>
                    <a:pt x="580910" y="493433"/>
                  </a:lnTo>
                  <a:lnTo>
                    <a:pt x="584415" y="493433"/>
                  </a:lnTo>
                  <a:lnTo>
                    <a:pt x="584415" y="496925"/>
                  </a:lnTo>
                  <a:lnTo>
                    <a:pt x="587921" y="496925"/>
                  </a:lnTo>
                  <a:lnTo>
                    <a:pt x="587921" y="500430"/>
                  </a:lnTo>
                  <a:lnTo>
                    <a:pt x="587921" y="503936"/>
                  </a:lnTo>
                  <a:lnTo>
                    <a:pt x="587921" y="507428"/>
                  </a:lnTo>
                  <a:lnTo>
                    <a:pt x="591413" y="517931"/>
                  </a:lnTo>
                  <a:lnTo>
                    <a:pt x="594918" y="521423"/>
                  </a:lnTo>
                  <a:lnTo>
                    <a:pt x="594918" y="524929"/>
                  </a:lnTo>
                  <a:lnTo>
                    <a:pt x="594918" y="528421"/>
                  </a:lnTo>
                  <a:lnTo>
                    <a:pt x="598411" y="528421"/>
                  </a:lnTo>
                  <a:lnTo>
                    <a:pt x="598411" y="531926"/>
                  </a:lnTo>
                  <a:lnTo>
                    <a:pt x="601916" y="531926"/>
                  </a:lnTo>
                  <a:lnTo>
                    <a:pt x="601916" y="535419"/>
                  </a:lnTo>
                  <a:lnTo>
                    <a:pt x="601916" y="538924"/>
                  </a:lnTo>
                  <a:lnTo>
                    <a:pt x="601916" y="542429"/>
                  </a:lnTo>
                  <a:lnTo>
                    <a:pt x="601916" y="545922"/>
                  </a:lnTo>
                  <a:lnTo>
                    <a:pt x="605409" y="545922"/>
                  </a:lnTo>
                  <a:lnTo>
                    <a:pt x="605409" y="549427"/>
                  </a:lnTo>
                  <a:lnTo>
                    <a:pt x="608914" y="549427"/>
                  </a:lnTo>
                  <a:lnTo>
                    <a:pt x="608914" y="552919"/>
                  </a:lnTo>
                  <a:lnTo>
                    <a:pt x="612406" y="552919"/>
                  </a:lnTo>
                  <a:lnTo>
                    <a:pt x="615911" y="552919"/>
                  </a:lnTo>
                  <a:lnTo>
                    <a:pt x="619417" y="552919"/>
                  </a:lnTo>
                  <a:lnTo>
                    <a:pt x="619417" y="549427"/>
                  </a:lnTo>
                  <a:lnTo>
                    <a:pt x="619417" y="545922"/>
                  </a:lnTo>
                  <a:lnTo>
                    <a:pt x="615911" y="542429"/>
                  </a:lnTo>
                  <a:lnTo>
                    <a:pt x="615911" y="538924"/>
                  </a:lnTo>
                  <a:lnTo>
                    <a:pt x="615911" y="535419"/>
                  </a:lnTo>
                  <a:lnTo>
                    <a:pt x="615911" y="531926"/>
                  </a:lnTo>
                  <a:lnTo>
                    <a:pt x="619417" y="531926"/>
                  </a:lnTo>
                  <a:lnTo>
                    <a:pt x="622909" y="531926"/>
                  </a:lnTo>
                  <a:lnTo>
                    <a:pt x="626414" y="531926"/>
                  </a:lnTo>
                  <a:lnTo>
                    <a:pt x="629907" y="531926"/>
                  </a:lnTo>
                  <a:lnTo>
                    <a:pt x="629907" y="528421"/>
                  </a:lnTo>
                  <a:lnTo>
                    <a:pt x="629907" y="447941"/>
                  </a:lnTo>
                  <a:lnTo>
                    <a:pt x="633412" y="444436"/>
                  </a:lnTo>
                  <a:lnTo>
                    <a:pt x="636905" y="444436"/>
                  </a:lnTo>
                  <a:lnTo>
                    <a:pt x="636905" y="440944"/>
                  </a:lnTo>
                  <a:lnTo>
                    <a:pt x="640410" y="437438"/>
                  </a:lnTo>
                  <a:lnTo>
                    <a:pt x="643902" y="437438"/>
                  </a:lnTo>
                  <a:lnTo>
                    <a:pt x="643902" y="433933"/>
                  </a:lnTo>
                  <a:lnTo>
                    <a:pt x="650900" y="430441"/>
                  </a:lnTo>
                  <a:lnTo>
                    <a:pt x="661403" y="423443"/>
                  </a:lnTo>
                  <a:lnTo>
                    <a:pt x="661403" y="419938"/>
                  </a:lnTo>
                  <a:lnTo>
                    <a:pt x="664908" y="416445"/>
                  </a:lnTo>
                  <a:lnTo>
                    <a:pt x="675398" y="409448"/>
                  </a:lnTo>
                  <a:lnTo>
                    <a:pt x="692899" y="391947"/>
                  </a:lnTo>
                  <a:lnTo>
                    <a:pt x="713892" y="370941"/>
                  </a:lnTo>
                  <a:lnTo>
                    <a:pt x="724395" y="363943"/>
                  </a:lnTo>
                  <a:lnTo>
                    <a:pt x="727900" y="356946"/>
                  </a:lnTo>
                  <a:lnTo>
                    <a:pt x="731393" y="356946"/>
                  </a:lnTo>
                  <a:lnTo>
                    <a:pt x="752398" y="335953"/>
                  </a:lnTo>
                  <a:lnTo>
                    <a:pt x="762889" y="328955"/>
                  </a:lnTo>
                  <a:lnTo>
                    <a:pt x="762889" y="325450"/>
                  </a:lnTo>
                  <a:lnTo>
                    <a:pt x="766394" y="325450"/>
                  </a:lnTo>
                  <a:lnTo>
                    <a:pt x="766394" y="321957"/>
                  </a:lnTo>
                  <a:lnTo>
                    <a:pt x="776884" y="311454"/>
                  </a:lnTo>
                  <a:lnTo>
                    <a:pt x="780389" y="311454"/>
                  </a:lnTo>
                  <a:lnTo>
                    <a:pt x="780389" y="307962"/>
                  </a:lnTo>
                  <a:lnTo>
                    <a:pt x="783882" y="307962"/>
                  </a:lnTo>
                  <a:lnTo>
                    <a:pt x="783882" y="304457"/>
                  </a:lnTo>
                  <a:lnTo>
                    <a:pt x="787387" y="304457"/>
                  </a:lnTo>
                  <a:lnTo>
                    <a:pt x="787387" y="300951"/>
                  </a:lnTo>
                  <a:lnTo>
                    <a:pt x="790892" y="300951"/>
                  </a:lnTo>
                  <a:lnTo>
                    <a:pt x="790892" y="297459"/>
                  </a:lnTo>
                  <a:lnTo>
                    <a:pt x="794385" y="297459"/>
                  </a:lnTo>
                  <a:lnTo>
                    <a:pt x="808380" y="283464"/>
                  </a:lnTo>
                  <a:lnTo>
                    <a:pt x="843381" y="251968"/>
                  </a:lnTo>
                  <a:lnTo>
                    <a:pt x="878370" y="216966"/>
                  </a:lnTo>
                  <a:lnTo>
                    <a:pt x="909866" y="185470"/>
                  </a:lnTo>
                  <a:lnTo>
                    <a:pt x="944867" y="153974"/>
                  </a:lnTo>
                  <a:lnTo>
                    <a:pt x="976363" y="118986"/>
                  </a:lnTo>
                  <a:lnTo>
                    <a:pt x="1011351" y="87490"/>
                  </a:lnTo>
                  <a:lnTo>
                    <a:pt x="1042847" y="55994"/>
                  </a:lnTo>
                  <a:lnTo>
                    <a:pt x="1046353" y="48996"/>
                  </a:lnTo>
                  <a:lnTo>
                    <a:pt x="1049845" y="48996"/>
                  </a:lnTo>
                  <a:lnTo>
                    <a:pt x="1049845" y="45491"/>
                  </a:lnTo>
                  <a:lnTo>
                    <a:pt x="1053350" y="45491"/>
                  </a:lnTo>
                  <a:lnTo>
                    <a:pt x="1053350" y="41998"/>
                  </a:lnTo>
                  <a:lnTo>
                    <a:pt x="1056843" y="41998"/>
                  </a:lnTo>
                  <a:lnTo>
                    <a:pt x="1060348" y="41998"/>
                  </a:lnTo>
                  <a:lnTo>
                    <a:pt x="1063853" y="41998"/>
                  </a:lnTo>
                  <a:lnTo>
                    <a:pt x="1067346" y="41998"/>
                  </a:lnTo>
                  <a:lnTo>
                    <a:pt x="1081341" y="45491"/>
                  </a:lnTo>
                  <a:lnTo>
                    <a:pt x="1105839" y="45491"/>
                  </a:lnTo>
                  <a:lnTo>
                    <a:pt x="1130338" y="48996"/>
                  </a:lnTo>
                  <a:lnTo>
                    <a:pt x="1154836" y="48996"/>
                  </a:lnTo>
                  <a:lnTo>
                    <a:pt x="1179334" y="52489"/>
                  </a:lnTo>
                  <a:lnTo>
                    <a:pt x="1203833" y="52489"/>
                  </a:lnTo>
                  <a:lnTo>
                    <a:pt x="1231823" y="52489"/>
                  </a:lnTo>
                  <a:lnTo>
                    <a:pt x="1256322" y="52489"/>
                  </a:lnTo>
                  <a:lnTo>
                    <a:pt x="1266825" y="52489"/>
                  </a:lnTo>
                  <a:lnTo>
                    <a:pt x="1273822" y="52489"/>
                  </a:lnTo>
                  <a:lnTo>
                    <a:pt x="1277315" y="52489"/>
                  </a:lnTo>
                  <a:lnTo>
                    <a:pt x="1277315" y="48996"/>
                  </a:lnTo>
                  <a:lnTo>
                    <a:pt x="1277315" y="45491"/>
                  </a:lnTo>
                  <a:lnTo>
                    <a:pt x="1277315" y="41998"/>
                  </a:lnTo>
                  <a:lnTo>
                    <a:pt x="1277315" y="38493"/>
                  </a:lnTo>
                  <a:lnTo>
                    <a:pt x="1270317" y="38493"/>
                  </a:lnTo>
                  <a:lnTo>
                    <a:pt x="1203833" y="38493"/>
                  </a:lnTo>
                  <a:lnTo>
                    <a:pt x="1179334" y="35001"/>
                  </a:lnTo>
                  <a:lnTo>
                    <a:pt x="1151331" y="35001"/>
                  </a:lnTo>
                  <a:lnTo>
                    <a:pt x="1123340" y="31496"/>
                  </a:lnTo>
                  <a:lnTo>
                    <a:pt x="1098842" y="31496"/>
                  </a:lnTo>
                  <a:lnTo>
                    <a:pt x="1084846" y="27990"/>
                  </a:lnTo>
                  <a:lnTo>
                    <a:pt x="1077849" y="27990"/>
                  </a:lnTo>
                  <a:lnTo>
                    <a:pt x="1074343" y="27990"/>
                  </a:lnTo>
                  <a:lnTo>
                    <a:pt x="1053350" y="27990"/>
                  </a:lnTo>
                  <a:lnTo>
                    <a:pt x="1053350" y="31496"/>
                  </a:lnTo>
                  <a:lnTo>
                    <a:pt x="1049845" y="31496"/>
                  </a:lnTo>
                  <a:lnTo>
                    <a:pt x="1049845" y="35001"/>
                  </a:lnTo>
                  <a:lnTo>
                    <a:pt x="1046353" y="35001"/>
                  </a:lnTo>
                  <a:lnTo>
                    <a:pt x="1046353" y="38493"/>
                  </a:lnTo>
                  <a:lnTo>
                    <a:pt x="1042847" y="38493"/>
                  </a:lnTo>
                  <a:lnTo>
                    <a:pt x="1039355" y="41998"/>
                  </a:lnTo>
                  <a:lnTo>
                    <a:pt x="1039355" y="45491"/>
                  </a:lnTo>
                  <a:lnTo>
                    <a:pt x="1035850" y="45491"/>
                  </a:lnTo>
                  <a:lnTo>
                    <a:pt x="1021854" y="62992"/>
                  </a:lnTo>
                  <a:lnTo>
                    <a:pt x="986853" y="94488"/>
                  </a:lnTo>
                  <a:lnTo>
                    <a:pt x="955357" y="129476"/>
                  </a:lnTo>
                  <a:lnTo>
                    <a:pt x="920369" y="160972"/>
                  </a:lnTo>
                  <a:lnTo>
                    <a:pt x="888873" y="192468"/>
                  </a:lnTo>
                  <a:lnTo>
                    <a:pt x="871372" y="209969"/>
                  </a:lnTo>
                  <a:lnTo>
                    <a:pt x="867879" y="213474"/>
                  </a:lnTo>
                  <a:lnTo>
                    <a:pt x="864374" y="216966"/>
                  </a:lnTo>
                  <a:lnTo>
                    <a:pt x="860882" y="220472"/>
                  </a:lnTo>
                  <a:lnTo>
                    <a:pt x="857377" y="223964"/>
                  </a:lnTo>
                  <a:lnTo>
                    <a:pt x="853871" y="223964"/>
                  </a:lnTo>
                  <a:lnTo>
                    <a:pt x="853871" y="227469"/>
                  </a:lnTo>
                  <a:lnTo>
                    <a:pt x="836383" y="244970"/>
                  </a:lnTo>
                  <a:lnTo>
                    <a:pt x="829386" y="251968"/>
                  </a:lnTo>
                  <a:lnTo>
                    <a:pt x="825881" y="251968"/>
                  </a:lnTo>
                  <a:lnTo>
                    <a:pt x="825881" y="255460"/>
                  </a:lnTo>
                  <a:lnTo>
                    <a:pt x="818883" y="258965"/>
                  </a:lnTo>
                  <a:lnTo>
                    <a:pt x="818883" y="262458"/>
                  </a:lnTo>
                  <a:lnTo>
                    <a:pt x="815378" y="262458"/>
                  </a:lnTo>
                  <a:lnTo>
                    <a:pt x="815378" y="258965"/>
                  </a:lnTo>
                  <a:lnTo>
                    <a:pt x="811885" y="255460"/>
                  </a:lnTo>
                  <a:lnTo>
                    <a:pt x="808380" y="255460"/>
                  </a:lnTo>
                  <a:lnTo>
                    <a:pt x="804887" y="258965"/>
                  </a:lnTo>
                  <a:lnTo>
                    <a:pt x="804887" y="262458"/>
                  </a:lnTo>
                  <a:lnTo>
                    <a:pt x="808380" y="262458"/>
                  </a:lnTo>
                  <a:lnTo>
                    <a:pt x="808380" y="265963"/>
                  </a:lnTo>
                  <a:lnTo>
                    <a:pt x="811885" y="265963"/>
                  </a:lnTo>
                  <a:lnTo>
                    <a:pt x="811885" y="269468"/>
                  </a:lnTo>
                  <a:lnTo>
                    <a:pt x="808380" y="269468"/>
                  </a:lnTo>
                  <a:lnTo>
                    <a:pt x="804887" y="272961"/>
                  </a:lnTo>
                  <a:lnTo>
                    <a:pt x="804887" y="276466"/>
                  </a:lnTo>
                  <a:lnTo>
                    <a:pt x="801382" y="276466"/>
                  </a:lnTo>
                  <a:lnTo>
                    <a:pt x="766394" y="307962"/>
                  </a:lnTo>
                  <a:lnTo>
                    <a:pt x="703402" y="370941"/>
                  </a:lnTo>
                  <a:lnTo>
                    <a:pt x="692899" y="377952"/>
                  </a:lnTo>
                  <a:lnTo>
                    <a:pt x="689406" y="381444"/>
                  </a:lnTo>
                  <a:lnTo>
                    <a:pt x="685901" y="381444"/>
                  </a:lnTo>
                  <a:lnTo>
                    <a:pt x="678903" y="391947"/>
                  </a:lnTo>
                  <a:lnTo>
                    <a:pt x="661403" y="405942"/>
                  </a:lnTo>
                  <a:lnTo>
                    <a:pt x="657910" y="409448"/>
                  </a:lnTo>
                  <a:lnTo>
                    <a:pt x="654405" y="412940"/>
                  </a:lnTo>
                  <a:lnTo>
                    <a:pt x="650900" y="416445"/>
                  </a:lnTo>
                  <a:lnTo>
                    <a:pt x="647407" y="419938"/>
                  </a:lnTo>
                  <a:lnTo>
                    <a:pt x="643902" y="419938"/>
                  </a:lnTo>
                  <a:lnTo>
                    <a:pt x="643902" y="423443"/>
                  </a:lnTo>
                  <a:lnTo>
                    <a:pt x="594918" y="423443"/>
                  </a:lnTo>
                  <a:lnTo>
                    <a:pt x="594918" y="419938"/>
                  </a:lnTo>
                  <a:lnTo>
                    <a:pt x="594918" y="349948"/>
                  </a:lnTo>
                  <a:lnTo>
                    <a:pt x="591413" y="342950"/>
                  </a:lnTo>
                  <a:lnTo>
                    <a:pt x="591413" y="335953"/>
                  </a:lnTo>
                  <a:lnTo>
                    <a:pt x="587921" y="328955"/>
                  </a:lnTo>
                  <a:lnTo>
                    <a:pt x="587921" y="321957"/>
                  </a:lnTo>
                  <a:lnTo>
                    <a:pt x="584415" y="318452"/>
                  </a:lnTo>
                  <a:lnTo>
                    <a:pt x="584415" y="314960"/>
                  </a:lnTo>
                  <a:lnTo>
                    <a:pt x="580910" y="314960"/>
                  </a:lnTo>
                  <a:lnTo>
                    <a:pt x="573913" y="300951"/>
                  </a:lnTo>
                  <a:lnTo>
                    <a:pt x="570420" y="293954"/>
                  </a:lnTo>
                  <a:lnTo>
                    <a:pt x="566915" y="290461"/>
                  </a:lnTo>
                  <a:lnTo>
                    <a:pt x="563422" y="283464"/>
                  </a:lnTo>
                  <a:lnTo>
                    <a:pt x="559917" y="276466"/>
                  </a:lnTo>
                  <a:lnTo>
                    <a:pt x="556425" y="272961"/>
                  </a:lnTo>
                  <a:lnTo>
                    <a:pt x="552919" y="265963"/>
                  </a:lnTo>
                  <a:lnTo>
                    <a:pt x="542417" y="255460"/>
                  </a:lnTo>
                  <a:lnTo>
                    <a:pt x="535419" y="244970"/>
                  </a:lnTo>
                  <a:lnTo>
                    <a:pt x="524929" y="237972"/>
                  </a:lnTo>
                  <a:lnTo>
                    <a:pt x="517931" y="230962"/>
                  </a:lnTo>
                  <a:lnTo>
                    <a:pt x="514426" y="227469"/>
                  </a:lnTo>
                  <a:lnTo>
                    <a:pt x="507428" y="223964"/>
                  </a:lnTo>
                  <a:lnTo>
                    <a:pt x="503923" y="216966"/>
                  </a:lnTo>
                  <a:lnTo>
                    <a:pt x="500430" y="216966"/>
                  </a:lnTo>
                  <a:lnTo>
                    <a:pt x="500430" y="213474"/>
                  </a:lnTo>
                  <a:lnTo>
                    <a:pt x="496925" y="213474"/>
                  </a:lnTo>
                  <a:lnTo>
                    <a:pt x="493433" y="209969"/>
                  </a:lnTo>
                  <a:lnTo>
                    <a:pt x="489927" y="209969"/>
                  </a:lnTo>
                  <a:lnTo>
                    <a:pt x="489927" y="206476"/>
                  </a:lnTo>
                  <a:lnTo>
                    <a:pt x="475932" y="195973"/>
                  </a:lnTo>
                  <a:lnTo>
                    <a:pt x="465429" y="188976"/>
                  </a:lnTo>
                  <a:lnTo>
                    <a:pt x="451434" y="178473"/>
                  </a:lnTo>
                  <a:lnTo>
                    <a:pt x="440931" y="171475"/>
                  </a:lnTo>
                  <a:lnTo>
                    <a:pt x="426935" y="164477"/>
                  </a:lnTo>
                  <a:lnTo>
                    <a:pt x="412940" y="153974"/>
                  </a:lnTo>
                  <a:lnTo>
                    <a:pt x="398945" y="146977"/>
                  </a:lnTo>
                  <a:lnTo>
                    <a:pt x="388442" y="139979"/>
                  </a:lnTo>
                  <a:lnTo>
                    <a:pt x="384949" y="139979"/>
                  </a:lnTo>
                  <a:lnTo>
                    <a:pt x="381444" y="136486"/>
                  </a:lnTo>
                  <a:lnTo>
                    <a:pt x="377939" y="136486"/>
                  </a:lnTo>
                  <a:lnTo>
                    <a:pt x="374446" y="132981"/>
                  </a:lnTo>
                  <a:lnTo>
                    <a:pt x="370941" y="132981"/>
                  </a:lnTo>
                  <a:lnTo>
                    <a:pt x="367449" y="129476"/>
                  </a:lnTo>
                  <a:lnTo>
                    <a:pt x="353453" y="122478"/>
                  </a:lnTo>
                  <a:lnTo>
                    <a:pt x="339445" y="115481"/>
                  </a:lnTo>
                  <a:lnTo>
                    <a:pt x="325450" y="111988"/>
                  </a:lnTo>
                  <a:lnTo>
                    <a:pt x="307949" y="104990"/>
                  </a:lnTo>
                  <a:lnTo>
                    <a:pt x="293954" y="97993"/>
                  </a:lnTo>
                  <a:lnTo>
                    <a:pt x="283464" y="94488"/>
                  </a:lnTo>
                  <a:lnTo>
                    <a:pt x="279958" y="94488"/>
                  </a:lnTo>
                  <a:lnTo>
                    <a:pt x="276453" y="90982"/>
                  </a:lnTo>
                  <a:lnTo>
                    <a:pt x="272961" y="90982"/>
                  </a:lnTo>
                  <a:lnTo>
                    <a:pt x="269455" y="90982"/>
                  </a:lnTo>
                  <a:lnTo>
                    <a:pt x="265963" y="90982"/>
                  </a:lnTo>
                  <a:lnTo>
                    <a:pt x="265963" y="87490"/>
                  </a:lnTo>
                  <a:lnTo>
                    <a:pt x="258965" y="87490"/>
                  </a:lnTo>
                  <a:lnTo>
                    <a:pt x="248462" y="83985"/>
                  </a:lnTo>
                  <a:lnTo>
                    <a:pt x="234467" y="80492"/>
                  </a:lnTo>
                  <a:lnTo>
                    <a:pt x="223964" y="76987"/>
                  </a:lnTo>
                  <a:lnTo>
                    <a:pt x="209969" y="73494"/>
                  </a:lnTo>
                  <a:lnTo>
                    <a:pt x="199466" y="69989"/>
                  </a:lnTo>
                  <a:lnTo>
                    <a:pt x="185470" y="66497"/>
                  </a:lnTo>
                  <a:lnTo>
                    <a:pt x="174967" y="66497"/>
                  </a:lnTo>
                  <a:lnTo>
                    <a:pt x="160972" y="62992"/>
                  </a:lnTo>
                  <a:lnTo>
                    <a:pt x="153974" y="62992"/>
                  </a:lnTo>
                  <a:lnTo>
                    <a:pt x="150482" y="62992"/>
                  </a:lnTo>
                  <a:lnTo>
                    <a:pt x="150482" y="59486"/>
                  </a:lnTo>
                  <a:lnTo>
                    <a:pt x="87490" y="59486"/>
                  </a:lnTo>
                  <a:lnTo>
                    <a:pt x="87490" y="55994"/>
                  </a:lnTo>
                  <a:lnTo>
                    <a:pt x="87490" y="0"/>
                  </a:lnTo>
                  <a:lnTo>
                    <a:pt x="83985" y="0"/>
                  </a:lnTo>
                  <a:lnTo>
                    <a:pt x="41986" y="0"/>
                  </a:lnTo>
                  <a:lnTo>
                    <a:pt x="6997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0" name="object 9000"/>
            <p:cNvSpPr/>
            <p:nvPr/>
          </p:nvSpPr>
          <p:spPr>
            <a:xfrm>
              <a:off x="9418285" y="4725586"/>
              <a:ext cx="24765" cy="196215"/>
            </a:xfrm>
            <a:custGeom>
              <a:avLst/>
              <a:gdLst/>
              <a:ahLst/>
              <a:cxnLst/>
              <a:rect l="l" t="t" r="r" b="b"/>
              <a:pathLst>
                <a:path w="24765" h="196214">
                  <a:moveTo>
                    <a:pt x="0" y="0"/>
                  </a:moveTo>
                  <a:lnTo>
                    <a:pt x="24498" y="0"/>
                  </a:lnTo>
                  <a:lnTo>
                    <a:pt x="24498" y="195973"/>
                  </a:lnTo>
                  <a:lnTo>
                    <a:pt x="0" y="19597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1" name="object 9001"/>
            <p:cNvSpPr/>
            <p:nvPr/>
          </p:nvSpPr>
          <p:spPr>
            <a:xfrm>
              <a:off x="10258167" y="4736084"/>
              <a:ext cx="28575" cy="186055"/>
            </a:xfrm>
            <a:custGeom>
              <a:avLst/>
              <a:gdLst/>
              <a:ahLst/>
              <a:cxnLst/>
              <a:rect l="l" t="t" r="r" b="b"/>
              <a:pathLst>
                <a:path w="28575" h="186054">
                  <a:moveTo>
                    <a:pt x="0" y="0"/>
                  </a:moveTo>
                  <a:lnTo>
                    <a:pt x="27990" y="0"/>
                  </a:lnTo>
                  <a:lnTo>
                    <a:pt x="27990" y="185470"/>
                  </a:lnTo>
                  <a:lnTo>
                    <a:pt x="0" y="185470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2" name="object 9002"/>
            <p:cNvSpPr/>
            <p:nvPr/>
          </p:nvSpPr>
          <p:spPr>
            <a:xfrm>
              <a:off x="9404286" y="492155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3" name="object 9003"/>
            <p:cNvSpPr/>
            <p:nvPr/>
          </p:nvSpPr>
          <p:spPr>
            <a:xfrm>
              <a:off x="9404286" y="495654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4" name="object 9004"/>
            <p:cNvSpPr/>
            <p:nvPr/>
          </p:nvSpPr>
          <p:spPr>
            <a:xfrm>
              <a:off x="9404286" y="4998539"/>
              <a:ext cx="21590" cy="7620"/>
            </a:xfrm>
            <a:custGeom>
              <a:avLst/>
              <a:gdLst/>
              <a:ahLst/>
              <a:cxnLst/>
              <a:rect l="l" t="t" r="r" b="b"/>
              <a:pathLst>
                <a:path w="21590" h="7620">
                  <a:moveTo>
                    <a:pt x="0" y="0"/>
                  </a:moveTo>
                  <a:lnTo>
                    <a:pt x="0" y="6997"/>
                  </a:lnTo>
                  <a:lnTo>
                    <a:pt x="20993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5" name="object 9005"/>
            <p:cNvSpPr/>
            <p:nvPr/>
          </p:nvSpPr>
          <p:spPr>
            <a:xfrm>
              <a:off x="9449779" y="5005538"/>
              <a:ext cx="802005" cy="0"/>
            </a:xfrm>
            <a:custGeom>
              <a:avLst/>
              <a:gdLst/>
              <a:ahLst/>
              <a:cxnLst/>
              <a:rect l="l" t="t" r="r" b="b"/>
              <a:pathLst>
                <a:path w="802004">
                  <a:moveTo>
                    <a:pt x="0" y="0"/>
                  </a:moveTo>
                  <a:lnTo>
                    <a:pt x="801383" y="0"/>
                  </a:lnTo>
                </a:path>
              </a:pathLst>
            </a:custGeom>
            <a:ln w="6997">
              <a:solidFill>
                <a:srgbClr val="EE322D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6" name="object 9006"/>
            <p:cNvSpPr/>
            <p:nvPr/>
          </p:nvSpPr>
          <p:spPr>
            <a:xfrm>
              <a:off x="10275662" y="4998541"/>
              <a:ext cx="24765" cy="7620"/>
            </a:xfrm>
            <a:custGeom>
              <a:avLst/>
              <a:gdLst/>
              <a:ahLst/>
              <a:cxnLst/>
              <a:rect l="l" t="t" r="r" b="b"/>
              <a:pathLst>
                <a:path w="24765" h="7620">
                  <a:moveTo>
                    <a:pt x="0" y="6997"/>
                  </a:moveTo>
                  <a:lnTo>
                    <a:pt x="24498" y="6997"/>
                  </a:lnTo>
                  <a:lnTo>
                    <a:pt x="24498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7" name="object 9007"/>
            <p:cNvSpPr/>
            <p:nvPr/>
          </p:nvSpPr>
          <p:spPr>
            <a:xfrm>
              <a:off x="10300159" y="495654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8" name="object 9008"/>
            <p:cNvSpPr/>
            <p:nvPr/>
          </p:nvSpPr>
          <p:spPr>
            <a:xfrm>
              <a:off x="10275661" y="4921546"/>
              <a:ext cx="24765" cy="10795"/>
            </a:xfrm>
            <a:custGeom>
              <a:avLst/>
              <a:gdLst/>
              <a:ahLst/>
              <a:cxnLst/>
              <a:rect l="l" t="t" r="r" b="b"/>
              <a:pathLst>
                <a:path w="24765" h="10795">
                  <a:moveTo>
                    <a:pt x="24498" y="10502"/>
                  </a:moveTo>
                  <a:lnTo>
                    <a:pt x="24498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9" name="object 9009"/>
            <p:cNvSpPr/>
            <p:nvPr/>
          </p:nvSpPr>
          <p:spPr>
            <a:xfrm>
              <a:off x="9404290" y="4921551"/>
              <a:ext cx="847090" cy="0"/>
            </a:xfrm>
            <a:custGeom>
              <a:avLst/>
              <a:gdLst/>
              <a:ahLst/>
              <a:cxnLst/>
              <a:rect l="l" t="t" r="r" b="b"/>
              <a:pathLst>
                <a:path w="847090">
                  <a:moveTo>
                    <a:pt x="0" y="0"/>
                  </a:moveTo>
                  <a:lnTo>
                    <a:pt x="846874" y="0"/>
                  </a:lnTo>
                </a:path>
              </a:pathLst>
            </a:custGeom>
            <a:ln w="6997">
              <a:solidFill>
                <a:srgbClr val="EE322D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0" name="object 9010"/>
            <p:cNvSpPr/>
            <p:nvPr/>
          </p:nvSpPr>
          <p:spPr>
            <a:xfrm>
              <a:off x="9512770" y="500553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1" name="object 9011"/>
            <p:cNvSpPr/>
            <p:nvPr/>
          </p:nvSpPr>
          <p:spPr>
            <a:xfrm>
              <a:off x="9512770" y="503703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2" name="object 9012"/>
            <p:cNvSpPr/>
            <p:nvPr/>
          </p:nvSpPr>
          <p:spPr>
            <a:xfrm>
              <a:off x="9512770" y="507902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3" name="object 9013"/>
            <p:cNvSpPr/>
            <p:nvPr/>
          </p:nvSpPr>
          <p:spPr>
            <a:xfrm>
              <a:off x="9512770" y="512102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4" name="object 9014"/>
            <p:cNvSpPr/>
            <p:nvPr/>
          </p:nvSpPr>
          <p:spPr>
            <a:xfrm>
              <a:off x="9512770" y="51630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5" name="object 9015"/>
            <p:cNvSpPr/>
            <p:nvPr/>
          </p:nvSpPr>
          <p:spPr>
            <a:xfrm>
              <a:off x="9512770" y="520501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6" name="object 9016"/>
            <p:cNvSpPr/>
            <p:nvPr/>
          </p:nvSpPr>
          <p:spPr>
            <a:xfrm>
              <a:off x="9484779" y="5243504"/>
              <a:ext cx="28575" cy="10795"/>
            </a:xfrm>
            <a:custGeom>
              <a:avLst/>
              <a:gdLst/>
              <a:ahLst/>
              <a:cxnLst/>
              <a:rect l="l" t="t" r="r" b="b"/>
              <a:pathLst>
                <a:path w="28575" h="10795">
                  <a:moveTo>
                    <a:pt x="27990" y="0"/>
                  </a:moveTo>
                  <a:lnTo>
                    <a:pt x="27990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7" name="object 9017"/>
            <p:cNvSpPr/>
            <p:nvPr/>
          </p:nvSpPr>
          <p:spPr>
            <a:xfrm>
              <a:off x="9484775" y="520501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8" name="object 9018"/>
            <p:cNvSpPr/>
            <p:nvPr/>
          </p:nvSpPr>
          <p:spPr>
            <a:xfrm>
              <a:off x="9484775" y="516301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9" name="object 9019"/>
            <p:cNvSpPr/>
            <p:nvPr/>
          </p:nvSpPr>
          <p:spPr>
            <a:xfrm>
              <a:off x="9484775" y="512101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0" name="object 9020"/>
            <p:cNvSpPr/>
            <p:nvPr/>
          </p:nvSpPr>
          <p:spPr>
            <a:xfrm>
              <a:off x="9484775" y="507902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1" name="object 9021"/>
            <p:cNvSpPr/>
            <p:nvPr/>
          </p:nvSpPr>
          <p:spPr>
            <a:xfrm>
              <a:off x="9484775" y="503703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2" name="object 9022"/>
            <p:cNvSpPr/>
            <p:nvPr/>
          </p:nvSpPr>
          <p:spPr>
            <a:xfrm>
              <a:off x="9484775" y="5005540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20">
                  <a:moveTo>
                    <a:pt x="0" y="6997"/>
                  </a:moveTo>
                  <a:lnTo>
                    <a:pt x="0" y="0"/>
                  </a:lnTo>
                  <a:lnTo>
                    <a:pt x="2799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3" name="object 9023"/>
            <p:cNvSpPr/>
            <p:nvPr/>
          </p:nvSpPr>
          <p:spPr>
            <a:xfrm>
              <a:off x="10188175" y="5005538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4" name="object 9024"/>
            <p:cNvSpPr/>
            <p:nvPr/>
          </p:nvSpPr>
          <p:spPr>
            <a:xfrm>
              <a:off x="10188175" y="503703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5" name="object 9025"/>
            <p:cNvSpPr/>
            <p:nvPr/>
          </p:nvSpPr>
          <p:spPr>
            <a:xfrm>
              <a:off x="10188175" y="507902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6" name="object 9026"/>
            <p:cNvSpPr/>
            <p:nvPr/>
          </p:nvSpPr>
          <p:spPr>
            <a:xfrm>
              <a:off x="10188175" y="512102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7" name="object 9027"/>
            <p:cNvSpPr/>
            <p:nvPr/>
          </p:nvSpPr>
          <p:spPr>
            <a:xfrm>
              <a:off x="10188175" y="51630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8" name="object 9028"/>
            <p:cNvSpPr/>
            <p:nvPr/>
          </p:nvSpPr>
          <p:spPr>
            <a:xfrm>
              <a:off x="10188175" y="520501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9" name="object 9029"/>
            <p:cNvSpPr/>
            <p:nvPr/>
          </p:nvSpPr>
          <p:spPr>
            <a:xfrm>
              <a:off x="10160184" y="5243504"/>
              <a:ext cx="28575" cy="10795"/>
            </a:xfrm>
            <a:custGeom>
              <a:avLst/>
              <a:gdLst/>
              <a:ahLst/>
              <a:cxnLst/>
              <a:rect l="l" t="t" r="r" b="b"/>
              <a:pathLst>
                <a:path w="28575" h="10795">
                  <a:moveTo>
                    <a:pt x="27990" y="0"/>
                  </a:moveTo>
                  <a:lnTo>
                    <a:pt x="27990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0" name="object 9030"/>
            <p:cNvSpPr/>
            <p:nvPr/>
          </p:nvSpPr>
          <p:spPr>
            <a:xfrm>
              <a:off x="10160180" y="520501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1" name="object 9031"/>
            <p:cNvSpPr/>
            <p:nvPr/>
          </p:nvSpPr>
          <p:spPr>
            <a:xfrm>
              <a:off x="10160180" y="516301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2" name="object 9032"/>
            <p:cNvSpPr/>
            <p:nvPr/>
          </p:nvSpPr>
          <p:spPr>
            <a:xfrm>
              <a:off x="10160180" y="512101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3" name="object 9033"/>
            <p:cNvSpPr/>
            <p:nvPr/>
          </p:nvSpPr>
          <p:spPr>
            <a:xfrm>
              <a:off x="10160180" y="507902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4" name="object 9034"/>
            <p:cNvSpPr/>
            <p:nvPr/>
          </p:nvSpPr>
          <p:spPr>
            <a:xfrm>
              <a:off x="10160180" y="503703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5" name="object 9035"/>
            <p:cNvSpPr/>
            <p:nvPr/>
          </p:nvSpPr>
          <p:spPr>
            <a:xfrm>
              <a:off x="10160180" y="5005540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20">
                  <a:moveTo>
                    <a:pt x="0" y="6997"/>
                  </a:moveTo>
                  <a:lnTo>
                    <a:pt x="0" y="0"/>
                  </a:lnTo>
                  <a:lnTo>
                    <a:pt x="2799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6" name="object 9036"/>
            <p:cNvSpPr/>
            <p:nvPr/>
          </p:nvSpPr>
          <p:spPr>
            <a:xfrm>
              <a:off x="9418285" y="4736082"/>
              <a:ext cx="868044" cy="24765"/>
            </a:xfrm>
            <a:custGeom>
              <a:avLst/>
              <a:gdLst/>
              <a:ahLst/>
              <a:cxnLst/>
              <a:rect l="l" t="t" r="r" b="b"/>
              <a:pathLst>
                <a:path w="868045" h="24764">
                  <a:moveTo>
                    <a:pt x="0" y="24498"/>
                  </a:moveTo>
                  <a:lnTo>
                    <a:pt x="867879" y="24498"/>
                  </a:lnTo>
                  <a:lnTo>
                    <a:pt x="867879" y="0"/>
                  </a:lnTo>
                  <a:lnTo>
                    <a:pt x="0" y="0"/>
                  </a:lnTo>
                  <a:lnTo>
                    <a:pt x="0" y="24498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7" name="object 9037"/>
            <p:cNvSpPr/>
            <p:nvPr/>
          </p:nvSpPr>
          <p:spPr>
            <a:xfrm>
              <a:off x="11133040" y="5722936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8" name="object 9038"/>
            <p:cNvSpPr/>
            <p:nvPr/>
          </p:nvSpPr>
          <p:spPr>
            <a:xfrm>
              <a:off x="11129542" y="5722936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9" name="object 9039"/>
            <p:cNvSpPr/>
            <p:nvPr/>
          </p:nvSpPr>
          <p:spPr>
            <a:xfrm>
              <a:off x="11119044" y="5722936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0" name="object 9040"/>
            <p:cNvSpPr/>
            <p:nvPr/>
          </p:nvSpPr>
          <p:spPr>
            <a:xfrm>
              <a:off x="11122543" y="5722936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5">
                  <a:moveTo>
                    <a:pt x="0" y="0"/>
                  </a:moveTo>
                  <a:lnTo>
                    <a:pt x="0" y="20996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1" name="object 9041"/>
            <p:cNvSpPr/>
            <p:nvPr/>
          </p:nvSpPr>
          <p:spPr>
            <a:xfrm>
              <a:off x="10923072" y="5873416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272961" y="0"/>
                  </a:moveTo>
                  <a:lnTo>
                    <a:pt x="0" y="0"/>
                  </a:lnTo>
                  <a:lnTo>
                    <a:pt x="27296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2" name="object 9042"/>
            <p:cNvSpPr/>
            <p:nvPr/>
          </p:nvSpPr>
          <p:spPr>
            <a:xfrm>
              <a:off x="10923072" y="5883913"/>
              <a:ext cx="273050" cy="0"/>
            </a:xfrm>
            <a:custGeom>
              <a:avLst/>
              <a:gdLst/>
              <a:ahLst/>
              <a:cxnLst/>
              <a:rect l="l" t="t" r="r" b="b"/>
              <a:pathLst>
                <a:path w="273050">
                  <a:moveTo>
                    <a:pt x="272961" y="0"/>
                  </a:moveTo>
                  <a:lnTo>
                    <a:pt x="0" y="0"/>
                  </a:lnTo>
                  <a:lnTo>
                    <a:pt x="27296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3" name="object 9043"/>
            <p:cNvSpPr/>
            <p:nvPr/>
          </p:nvSpPr>
          <p:spPr>
            <a:xfrm>
              <a:off x="11017560" y="5806925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178473" y="0"/>
                  </a:moveTo>
                  <a:lnTo>
                    <a:pt x="0" y="0"/>
                  </a:lnTo>
                  <a:lnTo>
                    <a:pt x="17847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4" name="object 9044"/>
            <p:cNvSpPr/>
            <p:nvPr/>
          </p:nvSpPr>
          <p:spPr>
            <a:xfrm>
              <a:off x="11017557" y="5820923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47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5" name="object 9045"/>
            <p:cNvSpPr/>
            <p:nvPr/>
          </p:nvSpPr>
          <p:spPr>
            <a:xfrm>
              <a:off x="11017557" y="5817424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47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6" name="object 9046"/>
            <p:cNvSpPr/>
            <p:nvPr/>
          </p:nvSpPr>
          <p:spPr>
            <a:xfrm>
              <a:off x="11031556" y="5806924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125984"/>
                  </a:moveTo>
                  <a:lnTo>
                    <a:pt x="0" y="0"/>
                  </a:lnTo>
                  <a:lnTo>
                    <a:pt x="0" y="12598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7" name="object 9047"/>
            <p:cNvSpPr/>
            <p:nvPr/>
          </p:nvSpPr>
          <p:spPr>
            <a:xfrm>
              <a:off x="11017557" y="5806925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598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8" name="object 9048"/>
            <p:cNvSpPr/>
            <p:nvPr/>
          </p:nvSpPr>
          <p:spPr>
            <a:xfrm>
              <a:off x="11021057" y="5806925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598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9" name="object 9049"/>
            <p:cNvSpPr/>
            <p:nvPr/>
          </p:nvSpPr>
          <p:spPr>
            <a:xfrm>
              <a:off x="10933569" y="587341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2991"/>
                  </a:moveTo>
                  <a:lnTo>
                    <a:pt x="0" y="0"/>
                  </a:lnTo>
                  <a:lnTo>
                    <a:pt x="0" y="6299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0" name="object 9050"/>
            <p:cNvSpPr/>
            <p:nvPr/>
          </p:nvSpPr>
          <p:spPr>
            <a:xfrm>
              <a:off x="10923072" y="5873414"/>
              <a:ext cx="0" cy="63500"/>
            </a:xfrm>
            <a:custGeom>
              <a:avLst/>
              <a:gdLst/>
              <a:ahLst/>
              <a:cxnLst/>
              <a:rect l="l" t="t" r="r" b="b"/>
              <a:pathLst>
                <a:path h="63500">
                  <a:moveTo>
                    <a:pt x="0" y="62991"/>
                  </a:moveTo>
                  <a:lnTo>
                    <a:pt x="0" y="0"/>
                  </a:lnTo>
                  <a:lnTo>
                    <a:pt x="0" y="62991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1" name="object 9051"/>
            <p:cNvSpPr/>
            <p:nvPr/>
          </p:nvSpPr>
          <p:spPr>
            <a:xfrm>
              <a:off x="11119045" y="5722936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76987" y="0"/>
                  </a:moveTo>
                  <a:lnTo>
                    <a:pt x="0" y="0"/>
                  </a:lnTo>
                  <a:lnTo>
                    <a:pt x="7698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2" name="object 9052"/>
            <p:cNvSpPr/>
            <p:nvPr/>
          </p:nvSpPr>
          <p:spPr>
            <a:xfrm>
              <a:off x="11119044" y="5736936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0" y="0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3" name="object 9053"/>
            <p:cNvSpPr/>
            <p:nvPr/>
          </p:nvSpPr>
          <p:spPr>
            <a:xfrm>
              <a:off x="11119044" y="5733435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0" y="0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4" name="object 9054"/>
            <p:cNvSpPr/>
            <p:nvPr/>
          </p:nvSpPr>
          <p:spPr>
            <a:xfrm>
              <a:off x="10692102" y="6790290"/>
              <a:ext cx="126364" cy="52705"/>
            </a:xfrm>
            <a:custGeom>
              <a:avLst/>
              <a:gdLst/>
              <a:ahLst/>
              <a:cxnLst/>
              <a:rect l="l" t="t" r="r" b="b"/>
              <a:pathLst>
                <a:path w="126365" h="52704">
                  <a:moveTo>
                    <a:pt x="125983" y="52489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5" name="object 9055"/>
            <p:cNvSpPr/>
            <p:nvPr/>
          </p:nvSpPr>
          <p:spPr>
            <a:xfrm>
              <a:off x="10664102" y="6797282"/>
              <a:ext cx="136525" cy="56515"/>
            </a:xfrm>
            <a:custGeom>
              <a:avLst/>
              <a:gdLst/>
              <a:ahLst/>
              <a:cxnLst/>
              <a:rect l="l" t="t" r="r" b="b"/>
              <a:pathLst>
                <a:path w="136525" h="56515">
                  <a:moveTo>
                    <a:pt x="136486" y="55994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6" name="object 9056"/>
            <p:cNvSpPr/>
            <p:nvPr/>
          </p:nvSpPr>
          <p:spPr>
            <a:xfrm>
              <a:off x="10667601" y="6793790"/>
              <a:ext cx="136525" cy="59690"/>
            </a:xfrm>
            <a:custGeom>
              <a:avLst/>
              <a:gdLst/>
              <a:ahLst/>
              <a:cxnLst/>
              <a:rect l="l" t="t" r="r" b="b"/>
              <a:pathLst>
                <a:path w="136525" h="59690">
                  <a:moveTo>
                    <a:pt x="136486" y="5948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7" name="object 9057"/>
            <p:cNvSpPr/>
            <p:nvPr/>
          </p:nvSpPr>
          <p:spPr>
            <a:xfrm>
              <a:off x="10706102" y="6730794"/>
              <a:ext cx="501015" cy="0"/>
            </a:xfrm>
            <a:custGeom>
              <a:avLst/>
              <a:gdLst/>
              <a:ahLst/>
              <a:cxnLst/>
              <a:rect l="l" t="t" r="r" b="b"/>
              <a:pathLst>
                <a:path w="501015">
                  <a:moveTo>
                    <a:pt x="0" y="0"/>
                  </a:moveTo>
                  <a:lnTo>
                    <a:pt x="50043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8" name="object 9058"/>
            <p:cNvSpPr/>
            <p:nvPr/>
          </p:nvSpPr>
          <p:spPr>
            <a:xfrm>
              <a:off x="10457637" y="6835780"/>
              <a:ext cx="402590" cy="0"/>
            </a:xfrm>
            <a:custGeom>
              <a:avLst/>
              <a:gdLst/>
              <a:ahLst/>
              <a:cxnLst/>
              <a:rect l="l" t="t" r="r" b="b"/>
              <a:pathLst>
                <a:path w="402590">
                  <a:moveTo>
                    <a:pt x="0" y="0"/>
                  </a:moveTo>
                  <a:lnTo>
                    <a:pt x="40243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9" name="object 9059"/>
            <p:cNvSpPr/>
            <p:nvPr/>
          </p:nvSpPr>
          <p:spPr>
            <a:xfrm>
              <a:off x="10468136" y="6853277"/>
              <a:ext cx="392430" cy="0"/>
            </a:xfrm>
            <a:custGeom>
              <a:avLst/>
              <a:gdLst/>
              <a:ahLst/>
              <a:cxnLst/>
              <a:rect l="l" t="t" r="r" b="b"/>
              <a:pathLst>
                <a:path w="392429">
                  <a:moveTo>
                    <a:pt x="0" y="0"/>
                  </a:moveTo>
                  <a:lnTo>
                    <a:pt x="39194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0" name="object 9060"/>
            <p:cNvSpPr/>
            <p:nvPr/>
          </p:nvSpPr>
          <p:spPr>
            <a:xfrm>
              <a:off x="10706102" y="6748292"/>
              <a:ext cx="501015" cy="0"/>
            </a:xfrm>
            <a:custGeom>
              <a:avLst/>
              <a:gdLst/>
              <a:ahLst/>
              <a:cxnLst/>
              <a:rect l="l" t="t" r="r" b="b"/>
              <a:pathLst>
                <a:path w="501015">
                  <a:moveTo>
                    <a:pt x="0" y="0"/>
                  </a:moveTo>
                  <a:lnTo>
                    <a:pt x="50043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1" name="object 9061"/>
            <p:cNvSpPr/>
            <p:nvPr/>
          </p:nvSpPr>
          <p:spPr>
            <a:xfrm>
              <a:off x="10692103" y="6786787"/>
              <a:ext cx="0" cy="66675"/>
            </a:xfrm>
            <a:custGeom>
              <a:avLst/>
              <a:gdLst/>
              <a:ahLst/>
              <a:cxnLst/>
              <a:rect l="l" t="t" r="r" b="b"/>
              <a:pathLst>
                <a:path h="66675">
                  <a:moveTo>
                    <a:pt x="0" y="0"/>
                  </a:moveTo>
                  <a:lnTo>
                    <a:pt x="0" y="6649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2" name="object 9062"/>
            <p:cNvSpPr/>
            <p:nvPr/>
          </p:nvSpPr>
          <p:spPr>
            <a:xfrm>
              <a:off x="10674606" y="6793790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59486"/>
                  </a:moveTo>
                  <a:lnTo>
                    <a:pt x="0" y="0"/>
                  </a:lnTo>
                  <a:lnTo>
                    <a:pt x="0" y="59486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3" name="object 9063"/>
            <p:cNvSpPr/>
            <p:nvPr/>
          </p:nvSpPr>
          <p:spPr>
            <a:xfrm>
              <a:off x="10839082" y="6776288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4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4" name="object 9064"/>
            <p:cNvSpPr/>
            <p:nvPr/>
          </p:nvSpPr>
          <p:spPr>
            <a:xfrm>
              <a:off x="10821583" y="6776288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486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5" name="object 9065"/>
            <p:cNvSpPr/>
            <p:nvPr/>
          </p:nvSpPr>
          <p:spPr>
            <a:xfrm>
              <a:off x="10818086" y="6748292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09">
                  <a:moveTo>
                    <a:pt x="0" y="0"/>
                  </a:moveTo>
                  <a:lnTo>
                    <a:pt x="0" y="104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6" name="object 9066"/>
            <p:cNvSpPr/>
            <p:nvPr/>
          </p:nvSpPr>
          <p:spPr>
            <a:xfrm>
              <a:off x="10814587" y="6748292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09">
                  <a:moveTo>
                    <a:pt x="0" y="0"/>
                  </a:moveTo>
                  <a:lnTo>
                    <a:pt x="0" y="104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7" name="object 9067"/>
            <p:cNvSpPr/>
            <p:nvPr/>
          </p:nvSpPr>
          <p:spPr>
            <a:xfrm>
              <a:off x="10797089" y="6748286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09">
                  <a:moveTo>
                    <a:pt x="0" y="104990"/>
                  </a:moveTo>
                  <a:lnTo>
                    <a:pt x="0" y="0"/>
                  </a:lnTo>
                  <a:lnTo>
                    <a:pt x="0" y="104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8" name="object 9068"/>
            <p:cNvSpPr/>
            <p:nvPr/>
          </p:nvSpPr>
          <p:spPr>
            <a:xfrm>
              <a:off x="10527627" y="6751795"/>
              <a:ext cx="290830" cy="84455"/>
            </a:xfrm>
            <a:custGeom>
              <a:avLst/>
              <a:gdLst/>
              <a:ahLst/>
              <a:cxnLst/>
              <a:rect l="l" t="t" r="r" b="b"/>
              <a:pathLst>
                <a:path w="290829" h="84454">
                  <a:moveTo>
                    <a:pt x="0" y="83985"/>
                  </a:moveTo>
                  <a:lnTo>
                    <a:pt x="29046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9" name="object 9069"/>
            <p:cNvSpPr/>
            <p:nvPr/>
          </p:nvSpPr>
          <p:spPr>
            <a:xfrm>
              <a:off x="10534627" y="6769291"/>
              <a:ext cx="283845" cy="84455"/>
            </a:xfrm>
            <a:custGeom>
              <a:avLst/>
              <a:gdLst/>
              <a:ahLst/>
              <a:cxnLst/>
              <a:rect l="l" t="t" r="r" b="b"/>
              <a:pathLst>
                <a:path w="283845" h="84454">
                  <a:moveTo>
                    <a:pt x="0" y="83985"/>
                  </a:moveTo>
                  <a:lnTo>
                    <a:pt x="28346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0" name="object 9070"/>
            <p:cNvSpPr/>
            <p:nvPr/>
          </p:nvSpPr>
          <p:spPr>
            <a:xfrm>
              <a:off x="10814587" y="677278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1" name="object 9071"/>
            <p:cNvSpPr/>
            <p:nvPr/>
          </p:nvSpPr>
          <p:spPr>
            <a:xfrm>
              <a:off x="10527624" y="6748292"/>
              <a:ext cx="290830" cy="105410"/>
            </a:xfrm>
            <a:custGeom>
              <a:avLst/>
              <a:gdLst/>
              <a:ahLst/>
              <a:cxnLst/>
              <a:rect l="l" t="t" r="r" b="b"/>
              <a:pathLst>
                <a:path w="290829" h="105409">
                  <a:moveTo>
                    <a:pt x="290461" y="0"/>
                  </a:moveTo>
                  <a:lnTo>
                    <a:pt x="290461" y="20993"/>
                  </a:lnTo>
                  <a:lnTo>
                    <a:pt x="6997" y="104990"/>
                  </a:lnTo>
                  <a:lnTo>
                    <a:pt x="0" y="87490"/>
                  </a:lnTo>
                  <a:lnTo>
                    <a:pt x="29046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2" name="object 9072"/>
            <p:cNvSpPr/>
            <p:nvPr/>
          </p:nvSpPr>
          <p:spPr>
            <a:xfrm>
              <a:off x="10695607" y="6786790"/>
              <a:ext cx="122555" cy="66675"/>
            </a:xfrm>
            <a:custGeom>
              <a:avLst/>
              <a:gdLst/>
              <a:ahLst/>
              <a:cxnLst/>
              <a:rect l="l" t="t" r="r" b="b"/>
              <a:pathLst>
                <a:path w="122554" h="66675">
                  <a:moveTo>
                    <a:pt x="122478" y="52489"/>
                  </a:moveTo>
                  <a:lnTo>
                    <a:pt x="0" y="0"/>
                  </a:lnTo>
                  <a:lnTo>
                    <a:pt x="0" y="6648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3" name="object 9073"/>
            <p:cNvSpPr/>
            <p:nvPr/>
          </p:nvSpPr>
          <p:spPr>
            <a:xfrm>
              <a:off x="10457643" y="6835780"/>
              <a:ext cx="402590" cy="17780"/>
            </a:xfrm>
            <a:custGeom>
              <a:avLst/>
              <a:gdLst/>
              <a:ahLst/>
              <a:cxnLst/>
              <a:rect l="l" t="t" r="r" b="b"/>
              <a:pathLst>
                <a:path w="402590" h="17779">
                  <a:moveTo>
                    <a:pt x="402437" y="0"/>
                  </a:moveTo>
                  <a:lnTo>
                    <a:pt x="0" y="0"/>
                  </a:lnTo>
                  <a:lnTo>
                    <a:pt x="10490" y="17500"/>
                  </a:lnTo>
                  <a:lnTo>
                    <a:pt x="402437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4" name="object 9074"/>
            <p:cNvSpPr/>
            <p:nvPr/>
          </p:nvSpPr>
          <p:spPr>
            <a:xfrm>
              <a:off x="10723599" y="6699299"/>
              <a:ext cx="487045" cy="7620"/>
            </a:xfrm>
            <a:custGeom>
              <a:avLst/>
              <a:gdLst/>
              <a:ahLst/>
              <a:cxnLst/>
              <a:rect l="l" t="t" r="r" b="b"/>
              <a:pathLst>
                <a:path w="487045" h="7620">
                  <a:moveTo>
                    <a:pt x="0" y="6997"/>
                  </a:moveTo>
                  <a:lnTo>
                    <a:pt x="486435" y="6997"/>
                  </a:lnTo>
                  <a:lnTo>
                    <a:pt x="486435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5" name="object 9075"/>
            <p:cNvSpPr/>
            <p:nvPr/>
          </p:nvSpPr>
          <p:spPr>
            <a:xfrm>
              <a:off x="10723599" y="6716796"/>
              <a:ext cx="487045" cy="0"/>
            </a:xfrm>
            <a:custGeom>
              <a:avLst/>
              <a:gdLst/>
              <a:ahLst/>
              <a:cxnLst/>
              <a:rect l="l" t="t" r="r" b="b"/>
              <a:pathLst>
                <a:path w="487045">
                  <a:moveTo>
                    <a:pt x="0" y="0"/>
                  </a:moveTo>
                  <a:lnTo>
                    <a:pt x="486435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6" name="object 9076"/>
            <p:cNvSpPr/>
            <p:nvPr/>
          </p:nvSpPr>
          <p:spPr>
            <a:xfrm>
              <a:off x="10748097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7" name="object 9077"/>
            <p:cNvSpPr/>
            <p:nvPr/>
          </p:nvSpPr>
          <p:spPr>
            <a:xfrm>
              <a:off x="10790086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8" name="object 9078"/>
            <p:cNvSpPr/>
            <p:nvPr/>
          </p:nvSpPr>
          <p:spPr>
            <a:xfrm>
              <a:off x="10828587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9" name="object 9079"/>
            <p:cNvSpPr/>
            <p:nvPr/>
          </p:nvSpPr>
          <p:spPr>
            <a:xfrm>
              <a:off x="10870575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0" name="object 9080"/>
            <p:cNvSpPr/>
            <p:nvPr/>
          </p:nvSpPr>
          <p:spPr>
            <a:xfrm>
              <a:off x="10909076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1" name="object 9081"/>
            <p:cNvSpPr/>
            <p:nvPr/>
          </p:nvSpPr>
          <p:spPr>
            <a:xfrm>
              <a:off x="10951062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2" name="object 9082"/>
            <p:cNvSpPr/>
            <p:nvPr/>
          </p:nvSpPr>
          <p:spPr>
            <a:xfrm>
              <a:off x="10989557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3" name="object 9083"/>
            <p:cNvSpPr/>
            <p:nvPr/>
          </p:nvSpPr>
          <p:spPr>
            <a:xfrm>
              <a:off x="11028059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4" name="object 9084"/>
            <p:cNvSpPr/>
            <p:nvPr/>
          </p:nvSpPr>
          <p:spPr>
            <a:xfrm>
              <a:off x="11070046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5" name="object 9085"/>
            <p:cNvSpPr/>
            <p:nvPr/>
          </p:nvSpPr>
          <p:spPr>
            <a:xfrm>
              <a:off x="11108547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6" name="object 9086"/>
            <p:cNvSpPr/>
            <p:nvPr/>
          </p:nvSpPr>
          <p:spPr>
            <a:xfrm>
              <a:off x="11150534" y="6706293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0502" y="10502"/>
                  </a:lnTo>
                  <a:lnTo>
                    <a:pt x="10502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7" name="object 9087"/>
            <p:cNvSpPr/>
            <p:nvPr/>
          </p:nvSpPr>
          <p:spPr>
            <a:xfrm>
              <a:off x="11189036" y="670629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3995" y="10502"/>
                  </a:lnTo>
                  <a:lnTo>
                    <a:pt x="13995" y="0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8" name="object 9088"/>
            <p:cNvSpPr/>
            <p:nvPr/>
          </p:nvSpPr>
          <p:spPr>
            <a:xfrm>
              <a:off x="10723595" y="6702799"/>
              <a:ext cx="487045" cy="7620"/>
            </a:xfrm>
            <a:custGeom>
              <a:avLst/>
              <a:gdLst/>
              <a:ahLst/>
              <a:cxnLst/>
              <a:rect l="l" t="t" r="r" b="b"/>
              <a:pathLst>
                <a:path w="487045" h="7620">
                  <a:moveTo>
                    <a:pt x="0" y="6997"/>
                  </a:moveTo>
                  <a:lnTo>
                    <a:pt x="486435" y="6997"/>
                  </a:lnTo>
                  <a:lnTo>
                    <a:pt x="486435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9" name="object 9089"/>
            <p:cNvSpPr/>
            <p:nvPr/>
          </p:nvSpPr>
          <p:spPr>
            <a:xfrm>
              <a:off x="10706101" y="6730794"/>
              <a:ext cx="501015" cy="17780"/>
            </a:xfrm>
            <a:custGeom>
              <a:avLst/>
              <a:gdLst/>
              <a:ahLst/>
              <a:cxnLst/>
              <a:rect l="l" t="t" r="r" b="b"/>
              <a:pathLst>
                <a:path w="501015" h="17779">
                  <a:moveTo>
                    <a:pt x="500430" y="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50043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0" name="object 9090"/>
            <p:cNvSpPr/>
            <p:nvPr/>
          </p:nvSpPr>
          <p:spPr>
            <a:xfrm>
              <a:off x="10828591" y="6856768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1" name="object 9091"/>
            <p:cNvSpPr/>
            <p:nvPr/>
          </p:nvSpPr>
          <p:spPr>
            <a:xfrm>
              <a:off x="10828587" y="6856777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0"/>
                  </a:moveTo>
                  <a:lnTo>
                    <a:pt x="2099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2" name="object 9092"/>
            <p:cNvSpPr/>
            <p:nvPr/>
          </p:nvSpPr>
          <p:spPr>
            <a:xfrm>
              <a:off x="10839091" y="686027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3" name="object 9093"/>
            <p:cNvSpPr/>
            <p:nvPr/>
          </p:nvSpPr>
          <p:spPr>
            <a:xfrm>
              <a:off x="10839082" y="686027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94" name="object 9094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911780" y="7567184"/>
              <a:ext cx="729655" cy="689406"/>
            </a:xfrm>
            <a:prstGeom prst="rect">
              <a:avLst/>
            </a:prstGeom>
          </p:spPr>
        </p:pic>
        <p:sp>
          <p:nvSpPr>
            <p:cNvPr id="9095" name="object 9095"/>
            <p:cNvSpPr/>
            <p:nvPr/>
          </p:nvSpPr>
          <p:spPr>
            <a:xfrm>
              <a:off x="10839082" y="686027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6" name="object 9096"/>
            <p:cNvSpPr/>
            <p:nvPr/>
          </p:nvSpPr>
          <p:spPr>
            <a:xfrm>
              <a:off x="10839094" y="6860285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479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3479" y="20993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7" name="object 9097"/>
            <p:cNvSpPr/>
            <p:nvPr/>
          </p:nvSpPr>
          <p:spPr>
            <a:xfrm>
              <a:off x="10839077" y="6860275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505" y="0"/>
                  </a:moveTo>
                  <a:lnTo>
                    <a:pt x="0" y="0"/>
                  </a:lnTo>
                  <a:lnTo>
                    <a:pt x="3505" y="20993"/>
                  </a:lnTo>
                  <a:lnTo>
                    <a:pt x="3505" y="0"/>
                  </a:lnTo>
                  <a:close/>
                </a:path>
                <a:path w="3809" h="21590">
                  <a:moveTo>
                    <a:pt x="0" y="0"/>
                  </a:moveTo>
                  <a:lnTo>
                    <a:pt x="3505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8" name="object 9098"/>
            <p:cNvSpPr/>
            <p:nvPr/>
          </p:nvSpPr>
          <p:spPr>
            <a:xfrm>
              <a:off x="10828591" y="6881279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9" name="object 9099"/>
            <p:cNvSpPr/>
            <p:nvPr/>
          </p:nvSpPr>
          <p:spPr>
            <a:xfrm>
              <a:off x="10828587" y="6881272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0"/>
                  </a:moveTo>
                  <a:lnTo>
                    <a:pt x="2099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0" name="object 9100"/>
            <p:cNvSpPr/>
            <p:nvPr/>
          </p:nvSpPr>
          <p:spPr>
            <a:xfrm>
              <a:off x="10828587" y="6856774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13995" y="24498"/>
                  </a:moveTo>
                  <a:lnTo>
                    <a:pt x="20993" y="24498"/>
                  </a:lnTo>
                  <a:lnTo>
                    <a:pt x="20993" y="28003"/>
                  </a:lnTo>
                  <a:lnTo>
                    <a:pt x="0" y="28003"/>
                  </a:lnTo>
                  <a:lnTo>
                    <a:pt x="0" y="24498"/>
                  </a:lnTo>
                  <a:lnTo>
                    <a:pt x="10490" y="24498"/>
                  </a:lnTo>
                  <a:lnTo>
                    <a:pt x="10490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20993" y="0"/>
                  </a:lnTo>
                  <a:lnTo>
                    <a:pt x="20993" y="3505"/>
                  </a:lnTo>
                  <a:lnTo>
                    <a:pt x="13995" y="3505"/>
                  </a:lnTo>
                  <a:lnTo>
                    <a:pt x="13995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1" name="object 9101"/>
            <p:cNvSpPr/>
            <p:nvPr/>
          </p:nvSpPr>
          <p:spPr>
            <a:xfrm>
              <a:off x="10811090" y="685676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1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17513" y="3505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2" name="object 9102"/>
            <p:cNvSpPr/>
            <p:nvPr/>
          </p:nvSpPr>
          <p:spPr>
            <a:xfrm>
              <a:off x="10811084" y="685677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0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  <a:path w="17779" h="3809">
                  <a:moveTo>
                    <a:pt x="0" y="0"/>
                  </a:moveTo>
                  <a:lnTo>
                    <a:pt x="1750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3" name="object 9103"/>
            <p:cNvSpPr/>
            <p:nvPr/>
          </p:nvSpPr>
          <p:spPr>
            <a:xfrm>
              <a:off x="10818095" y="686027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4" name="object 9104"/>
            <p:cNvSpPr/>
            <p:nvPr/>
          </p:nvSpPr>
          <p:spPr>
            <a:xfrm>
              <a:off x="10818086" y="686027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5" name="object 9105"/>
            <p:cNvSpPr/>
            <p:nvPr/>
          </p:nvSpPr>
          <p:spPr>
            <a:xfrm>
              <a:off x="10818088" y="6860285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479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3479" y="20993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6" name="object 9106"/>
            <p:cNvSpPr/>
            <p:nvPr/>
          </p:nvSpPr>
          <p:spPr>
            <a:xfrm>
              <a:off x="10818078" y="6860275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505" y="0"/>
                  </a:moveTo>
                  <a:lnTo>
                    <a:pt x="0" y="0"/>
                  </a:lnTo>
                  <a:lnTo>
                    <a:pt x="3505" y="20993"/>
                  </a:lnTo>
                  <a:lnTo>
                    <a:pt x="3505" y="0"/>
                  </a:lnTo>
                  <a:close/>
                </a:path>
                <a:path w="3809" h="21590">
                  <a:moveTo>
                    <a:pt x="0" y="0"/>
                  </a:moveTo>
                  <a:lnTo>
                    <a:pt x="3505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7" name="object 9107"/>
            <p:cNvSpPr/>
            <p:nvPr/>
          </p:nvSpPr>
          <p:spPr>
            <a:xfrm>
              <a:off x="10811090" y="688127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1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7513" y="3492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8" name="object 9108"/>
            <p:cNvSpPr/>
            <p:nvPr/>
          </p:nvSpPr>
          <p:spPr>
            <a:xfrm>
              <a:off x="10811084" y="688127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0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  <a:path w="17779" h="3809">
                  <a:moveTo>
                    <a:pt x="0" y="0"/>
                  </a:moveTo>
                  <a:lnTo>
                    <a:pt x="1750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9" name="object 9109"/>
            <p:cNvSpPr/>
            <p:nvPr/>
          </p:nvSpPr>
          <p:spPr>
            <a:xfrm>
              <a:off x="10811080" y="6856774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10502" y="24498"/>
                  </a:moveTo>
                  <a:lnTo>
                    <a:pt x="17500" y="24498"/>
                  </a:lnTo>
                  <a:lnTo>
                    <a:pt x="17500" y="28003"/>
                  </a:lnTo>
                  <a:lnTo>
                    <a:pt x="0" y="28003"/>
                  </a:lnTo>
                  <a:lnTo>
                    <a:pt x="0" y="24498"/>
                  </a:lnTo>
                  <a:lnTo>
                    <a:pt x="6997" y="24498"/>
                  </a:lnTo>
                  <a:lnTo>
                    <a:pt x="6997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17500" y="0"/>
                  </a:lnTo>
                  <a:lnTo>
                    <a:pt x="17500" y="3505"/>
                  </a:lnTo>
                  <a:lnTo>
                    <a:pt x="10502" y="3505"/>
                  </a:lnTo>
                  <a:lnTo>
                    <a:pt x="10502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0" name="object 9110"/>
            <p:cNvSpPr/>
            <p:nvPr/>
          </p:nvSpPr>
          <p:spPr>
            <a:xfrm>
              <a:off x="10807587" y="6884772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1998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1" name="object 9111"/>
            <p:cNvSpPr/>
            <p:nvPr/>
          </p:nvSpPr>
          <p:spPr>
            <a:xfrm>
              <a:off x="10828591" y="6748297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2" name="object 9112"/>
            <p:cNvSpPr/>
            <p:nvPr/>
          </p:nvSpPr>
          <p:spPr>
            <a:xfrm>
              <a:off x="10828587" y="6748292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0"/>
                  </a:moveTo>
                  <a:lnTo>
                    <a:pt x="20993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3" name="object 9113"/>
            <p:cNvSpPr/>
            <p:nvPr/>
          </p:nvSpPr>
          <p:spPr>
            <a:xfrm>
              <a:off x="10839091" y="675178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4" name="object 9114"/>
            <p:cNvSpPr/>
            <p:nvPr/>
          </p:nvSpPr>
          <p:spPr>
            <a:xfrm>
              <a:off x="10839082" y="675179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5" name="object 9115"/>
            <p:cNvSpPr/>
            <p:nvPr/>
          </p:nvSpPr>
          <p:spPr>
            <a:xfrm>
              <a:off x="10839094" y="6751789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479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3479" y="20993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6" name="object 9116"/>
            <p:cNvSpPr/>
            <p:nvPr/>
          </p:nvSpPr>
          <p:spPr>
            <a:xfrm>
              <a:off x="10839077" y="6751791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505" y="0"/>
                  </a:moveTo>
                  <a:lnTo>
                    <a:pt x="0" y="0"/>
                  </a:lnTo>
                  <a:lnTo>
                    <a:pt x="3505" y="20993"/>
                  </a:lnTo>
                  <a:lnTo>
                    <a:pt x="3505" y="0"/>
                  </a:lnTo>
                  <a:close/>
                </a:path>
                <a:path w="3809" h="21590">
                  <a:moveTo>
                    <a:pt x="0" y="0"/>
                  </a:moveTo>
                  <a:lnTo>
                    <a:pt x="3505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7" name="object 9117"/>
            <p:cNvSpPr/>
            <p:nvPr/>
          </p:nvSpPr>
          <p:spPr>
            <a:xfrm>
              <a:off x="10839094" y="67727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79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479" y="3505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8" name="object 9118"/>
            <p:cNvSpPr/>
            <p:nvPr/>
          </p:nvSpPr>
          <p:spPr>
            <a:xfrm>
              <a:off x="10839077" y="6772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9" name="object 9119"/>
            <p:cNvSpPr/>
            <p:nvPr/>
          </p:nvSpPr>
          <p:spPr>
            <a:xfrm>
              <a:off x="10828587" y="677629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0" name="object 9120"/>
            <p:cNvSpPr/>
            <p:nvPr/>
          </p:nvSpPr>
          <p:spPr>
            <a:xfrm>
              <a:off x="10828585" y="677628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20993" y="0"/>
                  </a:moveTo>
                  <a:lnTo>
                    <a:pt x="0" y="0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1" name="object 9121"/>
            <p:cNvSpPr/>
            <p:nvPr/>
          </p:nvSpPr>
          <p:spPr>
            <a:xfrm>
              <a:off x="10828580" y="6748286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90" h="24765">
                  <a:moveTo>
                    <a:pt x="10502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1005" y="0"/>
                  </a:lnTo>
                  <a:lnTo>
                    <a:pt x="21005" y="3505"/>
                  </a:lnTo>
                  <a:lnTo>
                    <a:pt x="14008" y="3505"/>
                  </a:lnTo>
                  <a:lnTo>
                    <a:pt x="14008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2" name="object 9122"/>
            <p:cNvSpPr/>
            <p:nvPr/>
          </p:nvSpPr>
          <p:spPr>
            <a:xfrm>
              <a:off x="10835584" y="675179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3" name="object 9123"/>
            <p:cNvSpPr/>
            <p:nvPr/>
          </p:nvSpPr>
          <p:spPr>
            <a:xfrm>
              <a:off x="10839082" y="675179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4" name="object 9124"/>
            <p:cNvSpPr/>
            <p:nvPr/>
          </p:nvSpPr>
          <p:spPr>
            <a:xfrm>
              <a:off x="10828580" y="677628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10502" y="0"/>
                  </a:moveTo>
                  <a:lnTo>
                    <a:pt x="0" y="0"/>
                  </a:lnTo>
                  <a:lnTo>
                    <a:pt x="21005" y="0"/>
                  </a:lnTo>
                  <a:lnTo>
                    <a:pt x="14008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5" name="object 9125"/>
            <p:cNvSpPr/>
            <p:nvPr/>
          </p:nvSpPr>
          <p:spPr>
            <a:xfrm>
              <a:off x="10811090" y="674829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1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7513" y="3492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6" name="object 9126"/>
            <p:cNvSpPr/>
            <p:nvPr/>
          </p:nvSpPr>
          <p:spPr>
            <a:xfrm>
              <a:off x="10811084" y="674829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0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  <a:path w="17779" h="3809">
                  <a:moveTo>
                    <a:pt x="0" y="0"/>
                  </a:moveTo>
                  <a:lnTo>
                    <a:pt x="1750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7" name="object 9127"/>
            <p:cNvSpPr/>
            <p:nvPr/>
          </p:nvSpPr>
          <p:spPr>
            <a:xfrm>
              <a:off x="10818095" y="675178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8" name="object 9128"/>
            <p:cNvSpPr/>
            <p:nvPr/>
          </p:nvSpPr>
          <p:spPr>
            <a:xfrm>
              <a:off x="10818086" y="675179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9" name="object 9129"/>
            <p:cNvSpPr/>
            <p:nvPr/>
          </p:nvSpPr>
          <p:spPr>
            <a:xfrm>
              <a:off x="10818088" y="6751789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479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3479" y="20993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0" name="object 9130"/>
            <p:cNvSpPr/>
            <p:nvPr/>
          </p:nvSpPr>
          <p:spPr>
            <a:xfrm>
              <a:off x="10818078" y="6751791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90">
                  <a:moveTo>
                    <a:pt x="3505" y="0"/>
                  </a:moveTo>
                  <a:lnTo>
                    <a:pt x="0" y="0"/>
                  </a:lnTo>
                  <a:lnTo>
                    <a:pt x="3505" y="20993"/>
                  </a:lnTo>
                  <a:lnTo>
                    <a:pt x="3505" y="0"/>
                  </a:lnTo>
                  <a:close/>
                </a:path>
                <a:path w="3809" h="21590">
                  <a:moveTo>
                    <a:pt x="0" y="0"/>
                  </a:moveTo>
                  <a:lnTo>
                    <a:pt x="3505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90">
                  <a:moveTo>
                    <a:pt x="0" y="20993"/>
                  </a:moveTo>
                  <a:lnTo>
                    <a:pt x="3505" y="20993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1" name="object 9131"/>
            <p:cNvSpPr/>
            <p:nvPr/>
          </p:nvSpPr>
          <p:spPr>
            <a:xfrm>
              <a:off x="10818088" y="67727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79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479" y="3505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2" name="object 9132"/>
            <p:cNvSpPr/>
            <p:nvPr/>
          </p:nvSpPr>
          <p:spPr>
            <a:xfrm>
              <a:off x="10818078" y="6772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3" name="object 9133"/>
            <p:cNvSpPr/>
            <p:nvPr/>
          </p:nvSpPr>
          <p:spPr>
            <a:xfrm>
              <a:off x="10811088" y="677629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13" y="0"/>
                  </a:lnTo>
                </a:path>
                <a:path w="17779">
                  <a:moveTo>
                    <a:pt x="0" y="0"/>
                  </a:moveTo>
                  <a:lnTo>
                    <a:pt x="17513" y="0"/>
                  </a:lnTo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4" name="object 9134"/>
            <p:cNvSpPr/>
            <p:nvPr/>
          </p:nvSpPr>
          <p:spPr>
            <a:xfrm>
              <a:off x="10811087" y="677628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  <a:path w="17779">
                  <a:moveTo>
                    <a:pt x="17500" y="0"/>
                  </a:moveTo>
                  <a:lnTo>
                    <a:pt x="0" y="0"/>
                  </a:lnTo>
                  <a:lnTo>
                    <a:pt x="1750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5" name="object 9135"/>
            <p:cNvSpPr/>
            <p:nvPr/>
          </p:nvSpPr>
          <p:spPr>
            <a:xfrm>
              <a:off x="10811088" y="6748286"/>
              <a:ext cx="17780" cy="24765"/>
            </a:xfrm>
            <a:custGeom>
              <a:avLst/>
              <a:gdLst/>
              <a:ahLst/>
              <a:cxnLst/>
              <a:rect l="l" t="t" r="r" b="b"/>
              <a:pathLst>
                <a:path w="17779" h="24765">
                  <a:moveTo>
                    <a:pt x="6997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17500" y="0"/>
                  </a:lnTo>
                  <a:lnTo>
                    <a:pt x="17500" y="3505"/>
                  </a:lnTo>
                  <a:lnTo>
                    <a:pt x="10502" y="3505"/>
                  </a:lnTo>
                  <a:lnTo>
                    <a:pt x="10502" y="2449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6" name="object 9136"/>
            <p:cNvSpPr/>
            <p:nvPr/>
          </p:nvSpPr>
          <p:spPr>
            <a:xfrm>
              <a:off x="10814587" y="675179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7" name="object 9137"/>
            <p:cNvSpPr/>
            <p:nvPr/>
          </p:nvSpPr>
          <p:spPr>
            <a:xfrm>
              <a:off x="10818086" y="6751791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8" name="object 9138"/>
            <p:cNvSpPr/>
            <p:nvPr/>
          </p:nvSpPr>
          <p:spPr>
            <a:xfrm>
              <a:off x="10811088" y="677628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6997" y="0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9" name="object 9139"/>
            <p:cNvSpPr/>
            <p:nvPr/>
          </p:nvSpPr>
          <p:spPr>
            <a:xfrm>
              <a:off x="10860081" y="6832287"/>
              <a:ext cx="259079" cy="14604"/>
            </a:xfrm>
            <a:custGeom>
              <a:avLst/>
              <a:gdLst/>
              <a:ahLst/>
              <a:cxnLst/>
              <a:rect l="l" t="t" r="r" b="b"/>
              <a:pathLst>
                <a:path w="259079" h="14604">
                  <a:moveTo>
                    <a:pt x="0" y="0"/>
                  </a:moveTo>
                  <a:lnTo>
                    <a:pt x="258965" y="0"/>
                  </a:lnTo>
                  <a:lnTo>
                    <a:pt x="258965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0" name="object 9140"/>
            <p:cNvSpPr/>
            <p:nvPr/>
          </p:nvSpPr>
          <p:spPr>
            <a:xfrm>
              <a:off x="9211812" y="7616169"/>
              <a:ext cx="0" cy="487045"/>
            </a:xfrm>
            <a:custGeom>
              <a:avLst/>
              <a:gdLst/>
              <a:ahLst/>
              <a:cxnLst/>
              <a:rect l="l" t="t" r="r" b="b"/>
              <a:pathLst>
                <a:path h="487045">
                  <a:moveTo>
                    <a:pt x="0" y="0"/>
                  </a:moveTo>
                  <a:lnTo>
                    <a:pt x="0" y="48643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41" name="object 9141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008014" y="6365089"/>
              <a:ext cx="848631" cy="874891"/>
            </a:xfrm>
            <a:prstGeom prst="rect">
              <a:avLst/>
            </a:prstGeom>
          </p:spPr>
        </p:pic>
        <p:sp>
          <p:nvSpPr>
            <p:cNvPr id="9142" name="object 9142"/>
            <p:cNvSpPr/>
            <p:nvPr/>
          </p:nvSpPr>
          <p:spPr>
            <a:xfrm>
              <a:off x="5981771" y="5957411"/>
              <a:ext cx="875030" cy="31750"/>
            </a:xfrm>
            <a:custGeom>
              <a:avLst/>
              <a:gdLst/>
              <a:ahLst/>
              <a:cxnLst/>
              <a:rect l="l" t="t" r="r" b="b"/>
              <a:pathLst>
                <a:path w="875029" h="31750">
                  <a:moveTo>
                    <a:pt x="874877" y="31496"/>
                  </a:moveTo>
                  <a:lnTo>
                    <a:pt x="0" y="31496"/>
                  </a:lnTo>
                  <a:lnTo>
                    <a:pt x="0" y="0"/>
                  </a:lnTo>
                  <a:lnTo>
                    <a:pt x="874877" y="0"/>
                  </a:lnTo>
                  <a:lnTo>
                    <a:pt x="874877" y="31496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3" name="object 9143"/>
            <p:cNvSpPr/>
            <p:nvPr/>
          </p:nvSpPr>
          <p:spPr>
            <a:xfrm>
              <a:off x="5981771" y="5960909"/>
              <a:ext cx="875030" cy="24765"/>
            </a:xfrm>
            <a:custGeom>
              <a:avLst/>
              <a:gdLst/>
              <a:ahLst/>
              <a:cxnLst/>
              <a:rect l="l" t="t" r="r" b="b"/>
              <a:pathLst>
                <a:path w="875029" h="24764">
                  <a:moveTo>
                    <a:pt x="874877" y="24498"/>
                  </a:moveTo>
                  <a:lnTo>
                    <a:pt x="0" y="24498"/>
                  </a:lnTo>
                  <a:lnTo>
                    <a:pt x="0" y="0"/>
                  </a:lnTo>
                  <a:lnTo>
                    <a:pt x="874877" y="0"/>
                  </a:lnTo>
                  <a:lnTo>
                    <a:pt x="874877" y="24498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4" name="object 9144"/>
            <p:cNvSpPr/>
            <p:nvPr/>
          </p:nvSpPr>
          <p:spPr>
            <a:xfrm>
              <a:off x="12287878" y="476057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85" y="0"/>
                  </a:lnTo>
                </a:path>
                <a:path w="24765">
                  <a:moveTo>
                    <a:pt x="0" y="0"/>
                  </a:moveTo>
                  <a:lnTo>
                    <a:pt x="24485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5" name="object 9145"/>
            <p:cNvSpPr/>
            <p:nvPr/>
          </p:nvSpPr>
          <p:spPr>
            <a:xfrm>
              <a:off x="12287877" y="476057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6" name="object 9146"/>
            <p:cNvSpPr/>
            <p:nvPr/>
          </p:nvSpPr>
          <p:spPr>
            <a:xfrm>
              <a:off x="12301868" y="476057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7" name="object 9147"/>
            <p:cNvSpPr/>
            <p:nvPr/>
          </p:nvSpPr>
          <p:spPr>
            <a:xfrm>
              <a:off x="12301876" y="476057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8" name="object 9148"/>
            <p:cNvSpPr/>
            <p:nvPr/>
          </p:nvSpPr>
          <p:spPr>
            <a:xfrm>
              <a:off x="12298383" y="476057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9" name="object 9149"/>
            <p:cNvSpPr/>
            <p:nvPr/>
          </p:nvSpPr>
          <p:spPr>
            <a:xfrm>
              <a:off x="12298376" y="476057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0" name="object 9150"/>
            <p:cNvSpPr/>
            <p:nvPr/>
          </p:nvSpPr>
          <p:spPr>
            <a:xfrm>
              <a:off x="12287874" y="476057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7010" y="0"/>
                  </a:moveTo>
                  <a:lnTo>
                    <a:pt x="0" y="0"/>
                  </a:lnTo>
                  <a:lnTo>
                    <a:pt x="10502" y="0"/>
                  </a:lnTo>
                  <a:lnTo>
                    <a:pt x="7010" y="0"/>
                  </a:lnTo>
                  <a:close/>
                </a:path>
                <a:path w="10795">
                  <a:moveTo>
                    <a:pt x="0" y="0"/>
                  </a:moveTo>
                  <a:lnTo>
                    <a:pt x="701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1" name="object 9151"/>
            <p:cNvSpPr/>
            <p:nvPr/>
          </p:nvSpPr>
          <p:spPr>
            <a:xfrm>
              <a:off x="12287878" y="476057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  <a:path w="10795">
                  <a:moveTo>
                    <a:pt x="6997" y="0"/>
                  </a:moveTo>
                  <a:lnTo>
                    <a:pt x="0" y="0"/>
                  </a:lnTo>
                  <a:lnTo>
                    <a:pt x="10502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2" name="object 9152"/>
            <p:cNvSpPr/>
            <p:nvPr/>
          </p:nvSpPr>
          <p:spPr>
            <a:xfrm>
              <a:off x="12298383" y="476057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3" name="object 9153"/>
            <p:cNvSpPr/>
            <p:nvPr/>
          </p:nvSpPr>
          <p:spPr>
            <a:xfrm>
              <a:off x="12298376" y="476057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4" name="object 9154"/>
            <p:cNvSpPr/>
            <p:nvPr/>
          </p:nvSpPr>
          <p:spPr>
            <a:xfrm>
              <a:off x="12298376" y="476057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5" name="object 9155"/>
            <p:cNvSpPr/>
            <p:nvPr/>
          </p:nvSpPr>
          <p:spPr>
            <a:xfrm>
              <a:off x="12298383" y="4760581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492"/>
                  </a:moveTo>
                  <a:lnTo>
                    <a:pt x="0" y="0"/>
                  </a:lnTo>
                </a:path>
                <a:path h="3810">
                  <a:moveTo>
                    <a:pt x="0" y="3492"/>
                  </a:moveTo>
                  <a:lnTo>
                    <a:pt x="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6" name="object 9156"/>
            <p:cNvSpPr/>
            <p:nvPr/>
          </p:nvSpPr>
          <p:spPr>
            <a:xfrm>
              <a:off x="12298376" y="476057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  <a:path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7" name="object 9157"/>
            <p:cNvSpPr/>
            <p:nvPr/>
          </p:nvSpPr>
          <p:spPr>
            <a:xfrm>
              <a:off x="12298376" y="476407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  <a:path h="17779">
                  <a:moveTo>
                    <a:pt x="0" y="17500"/>
                  </a:moveTo>
                  <a:lnTo>
                    <a:pt x="0" y="0"/>
                  </a:lnTo>
                  <a:lnTo>
                    <a:pt x="0" y="1750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8" name="object 9158"/>
            <p:cNvSpPr/>
            <p:nvPr/>
          </p:nvSpPr>
          <p:spPr>
            <a:xfrm>
              <a:off x="12298376" y="478157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9" name="object 9159"/>
            <p:cNvSpPr/>
            <p:nvPr/>
          </p:nvSpPr>
          <p:spPr>
            <a:xfrm>
              <a:off x="12301868" y="4781572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0" name="object 9160"/>
            <p:cNvSpPr/>
            <p:nvPr/>
          </p:nvSpPr>
          <p:spPr>
            <a:xfrm>
              <a:off x="12301876" y="478157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1" name="object 9161"/>
            <p:cNvSpPr/>
            <p:nvPr/>
          </p:nvSpPr>
          <p:spPr>
            <a:xfrm>
              <a:off x="12298383" y="478157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2" name="object 9162"/>
            <p:cNvSpPr/>
            <p:nvPr/>
          </p:nvSpPr>
          <p:spPr>
            <a:xfrm>
              <a:off x="12298376" y="478157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3" name="object 9163"/>
            <p:cNvSpPr/>
            <p:nvPr/>
          </p:nvSpPr>
          <p:spPr>
            <a:xfrm>
              <a:off x="12287878" y="4781572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6997" y="0"/>
                  </a:lnTo>
                  <a:lnTo>
                    <a:pt x="104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4" name="object 9164"/>
            <p:cNvSpPr/>
            <p:nvPr/>
          </p:nvSpPr>
          <p:spPr>
            <a:xfrm>
              <a:off x="12287873" y="478157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6997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5" name="object 9165"/>
            <p:cNvSpPr/>
            <p:nvPr/>
          </p:nvSpPr>
          <p:spPr>
            <a:xfrm>
              <a:off x="12287872" y="4781575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8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4485" y="3492"/>
                  </a:lnTo>
                  <a:lnTo>
                    <a:pt x="24485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6" name="object 9166"/>
            <p:cNvSpPr/>
            <p:nvPr/>
          </p:nvSpPr>
          <p:spPr>
            <a:xfrm>
              <a:off x="12287876" y="478157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10">
                  <a:moveTo>
                    <a:pt x="0" y="0"/>
                  </a:move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7" name="object 9167"/>
            <p:cNvSpPr/>
            <p:nvPr/>
          </p:nvSpPr>
          <p:spPr>
            <a:xfrm>
              <a:off x="12298378" y="477807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8" name="object 9168"/>
            <p:cNvSpPr/>
            <p:nvPr/>
          </p:nvSpPr>
          <p:spPr>
            <a:xfrm>
              <a:off x="12298376" y="476406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9" name="object 9169"/>
            <p:cNvSpPr/>
            <p:nvPr/>
          </p:nvSpPr>
          <p:spPr>
            <a:xfrm>
              <a:off x="12298378" y="476057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0" name="object 9170"/>
            <p:cNvSpPr/>
            <p:nvPr/>
          </p:nvSpPr>
          <p:spPr>
            <a:xfrm>
              <a:off x="12287881" y="476057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13995" y="0"/>
                  </a:moveTo>
                  <a:lnTo>
                    <a:pt x="24498" y="0"/>
                  </a:lnTo>
                  <a:lnTo>
                    <a:pt x="0" y="0"/>
                  </a:lnTo>
                  <a:lnTo>
                    <a:pt x="6997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1" name="object 9171"/>
            <p:cNvSpPr/>
            <p:nvPr/>
          </p:nvSpPr>
          <p:spPr>
            <a:xfrm>
              <a:off x="12298376" y="476406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1750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2" name="object 9172"/>
            <p:cNvSpPr/>
            <p:nvPr/>
          </p:nvSpPr>
          <p:spPr>
            <a:xfrm>
              <a:off x="12287878" y="478157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6997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lnTo>
                    <a:pt x="1399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3" name="object 9173"/>
            <p:cNvSpPr/>
            <p:nvPr/>
          </p:nvSpPr>
          <p:spPr>
            <a:xfrm>
              <a:off x="11738461" y="476057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4" name="object 9174"/>
            <p:cNvSpPr/>
            <p:nvPr/>
          </p:nvSpPr>
          <p:spPr>
            <a:xfrm>
              <a:off x="11738454" y="476057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5" name="object 9175"/>
            <p:cNvSpPr/>
            <p:nvPr/>
          </p:nvSpPr>
          <p:spPr>
            <a:xfrm>
              <a:off x="11755949" y="476057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7010" y="0"/>
                  </a:lnTo>
                </a:path>
                <a:path w="7620">
                  <a:moveTo>
                    <a:pt x="0" y="0"/>
                  </a:moveTo>
                  <a:lnTo>
                    <a:pt x="701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6" name="object 9176"/>
            <p:cNvSpPr/>
            <p:nvPr/>
          </p:nvSpPr>
          <p:spPr>
            <a:xfrm>
              <a:off x="11755953" y="476057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7" name="object 9177"/>
            <p:cNvSpPr/>
            <p:nvPr/>
          </p:nvSpPr>
          <p:spPr>
            <a:xfrm>
              <a:off x="11748954" y="476057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8" name="object 9178"/>
            <p:cNvSpPr/>
            <p:nvPr/>
          </p:nvSpPr>
          <p:spPr>
            <a:xfrm>
              <a:off x="11748954" y="476057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9" name="object 9179"/>
            <p:cNvSpPr/>
            <p:nvPr/>
          </p:nvSpPr>
          <p:spPr>
            <a:xfrm>
              <a:off x="11738461" y="476057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0" name="object 9180"/>
            <p:cNvSpPr/>
            <p:nvPr/>
          </p:nvSpPr>
          <p:spPr>
            <a:xfrm>
              <a:off x="11738454" y="476057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1" name="object 9181"/>
            <p:cNvSpPr/>
            <p:nvPr/>
          </p:nvSpPr>
          <p:spPr>
            <a:xfrm>
              <a:off x="11748959" y="4760576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4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2" name="object 9182"/>
            <p:cNvSpPr/>
            <p:nvPr/>
          </p:nvSpPr>
          <p:spPr>
            <a:xfrm>
              <a:off x="11748954" y="476057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6997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3" name="object 9183"/>
            <p:cNvSpPr/>
            <p:nvPr/>
          </p:nvSpPr>
          <p:spPr>
            <a:xfrm>
              <a:off x="11752453" y="476057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  <a:path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4" name="object 9184"/>
            <p:cNvSpPr/>
            <p:nvPr/>
          </p:nvSpPr>
          <p:spPr>
            <a:xfrm>
              <a:off x="11752453" y="476407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  <a:path h="17779">
                  <a:moveTo>
                    <a:pt x="0" y="17500"/>
                  </a:moveTo>
                  <a:lnTo>
                    <a:pt x="0" y="0"/>
                  </a:lnTo>
                  <a:lnTo>
                    <a:pt x="0" y="1750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5" name="object 9185"/>
            <p:cNvSpPr/>
            <p:nvPr/>
          </p:nvSpPr>
          <p:spPr>
            <a:xfrm>
              <a:off x="11748947" y="478157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6" name="object 9186"/>
            <p:cNvSpPr/>
            <p:nvPr/>
          </p:nvSpPr>
          <p:spPr>
            <a:xfrm>
              <a:off x="11748954" y="478157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7" name="object 9187"/>
            <p:cNvSpPr/>
            <p:nvPr/>
          </p:nvSpPr>
          <p:spPr>
            <a:xfrm>
              <a:off x="11748954" y="478157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8" name="object 9188"/>
            <p:cNvSpPr/>
            <p:nvPr/>
          </p:nvSpPr>
          <p:spPr>
            <a:xfrm>
              <a:off x="11752459" y="47815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9" name="object 9189"/>
            <p:cNvSpPr/>
            <p:nvPr/>
          </p:nvSpPr>
          <p:spPr>
            <a:xfrm>
              <a:off x="11748954" y="478157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0" name="object 9190"/>
            <p:cNvSpPr/>
            <p:nvPr/>
          </p:nvSpPr>
          <p:spPr>
            <a:xfrm>
              <a:off x="11748954" y="4781572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3505" y="0"/>
                  </a:lnTo>
                  <a:lnTo>
                    <a:pt x="69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1" name="object 9191"/>
            <p:cNvSpPr/>
            <p:nvPr/>
          </p:nvSpPr>
          <p:spPr>
            <a:xfrm>
              <a:off x="11748955" y="478157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3492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2" name="object 9192"/>
            <p:cNvSpPr/>
            <p:nvPr/>
          </p:nvSpPr>
          <p:spPr>
            <a:xfrm>
              <a:off x="11755949" y="478157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7010" y="0"/>
                  </a:lnTo>
                </a:path>
                <a:path w="7620">
                  <a:moveTo>
                    <a:pt x="0" y="0"/>
                  </a:moveTo>
                  <a:lnTo>
                    <a:pt x="701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3" name="object 9193"/>
            <p:cNvSpPr/>
            <p:nvPr/>
          </p:nvSpPr>
          <p:spPr>
            <a:xfrm>
              <a:off x="11755953" y="478157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4" name="object 9194"/>
            <p:cNvSpPr/>
            <p:nvPr/>
          </p:nvSpPr>
          <p:spPr>
            <a:xfrm>
              <a:off x="11748954" y="478157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5" name="object 9195"/>
            <p:cNvSpPr/>
            <p:nvPr/>
          </p:nvSpPr>
          <p:spPr>
            <a:xfrm>
              <a:off x="11748954" y="478157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6" name="object 9196"/>
            <p:cNvSpPr/>
            <p:nvPr/>
          </p:nvSpPr>
          <p:spPr>
            <a:xfrm>
              <a:off x="11738461" y="4781572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7" name="object 9197"/>
            <p:cNvSpPr/>
            <p:nvPr/>
          </p:nvSpPr>
          <p:spPr>
            <a:xfrm>
              <a:off x="11738454" y="478157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8" name="object 9198"/>
            <p:cNvSpPr/>
            <p:nvPr/>
          </p:nvSpPr>
          <p:spPr>
            <a:xfrm>
              <a:off x="11738457" y="4781575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4498" y="3492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9" name="object 9199"/>
            <p:cNvSpPr/>
            <p:nvPr/>
          </p:nvSpPr>
          <p:spPr>
            <a:xfrm>
              <a:off x="11738454" y="478157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10">
                  <a:moveTo>
                    <a:pt x="0" y="0"/>
                  </a:move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0" name="object 9200"/>
            <p:cNvSpPr/>
            <p:nvPr/>
          </p:nvSpPr>
          <p:spPr>
            <a:xfrm>
              <a:off x="11752454" y="477807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1" name="object 9201"/>
            <p:cNvSpPr/>
            <p:nvPr/>
          </p:nvSpPr>
          <p:spPr>
            <a:xfrm>
              <a:off x="11752453" y="476406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2" name="object 9202"/>
            <p:cNvSpPr/>
            <p:nvPr/>
          </p:nvSpPr>
          <p:spPr>
            <a:xfrm>
              <a:off x="11752454" y="476057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3" name="object 9203"/>
            <p:cNvSpPr/>
            <p:nvPr/>
          </p:nvSpPr>
          <p:spPr>
            <a:xfrm>
              <a:off x="11738452" y="476057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17500" y="0"/>
                  </a:moveTo>
                  <a:lnTo>
                    <a:pt x="24498" y="0"/>
                  </a:lnTo>
                  <a:lnTo>
                    <a:pt x="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4" name="object 9204"/>
            <p:cNvSpPr/>
            <p:nvPr/>
          </p:nvSpPr>
          <p:spPr>
            <a:xfrm>
              <a:off x="11745455" y="476057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5" name="object 9205"/>
            <p:cNvSpPr/>
            <p:nvPr/>
          </p:nvSpPr>
          <p:spPr>
            <a:xfrm>
              <a:off x="11752453" y="476407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6" name="object 9206"/>
            <p:cNvSpPr/>
            <p:nvPr/>
          </p:nvSpPr>
          <p:spPr>
            <a:xfrm>
              <a:off x="11738452" y="478157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1750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7" name="object 9207"/>
            <p:cNvSpPr/>
            <p:nvPr/>
          </p:nvSpPr>
          <p:spPr>
            <a:xfrm>
              <a:off x="11762950" y="4760581"/>
              <a:ext cx="525145" cy="24765"/>
            </a:xfrm>
            <a:custGeom>
              <a:avLst/>
              <a:gdLst/>
              <a:ahLst/>
              <a:cxnLst/>
              <a:rect l="l" t="t" r="r" b="b"/>
              <a:pathLst>
                <a:path w="525145" h="24764">
                  <a:moveTo>
                    <a:pt x="524929" y="0"/>
                  </a:moveTo>
                  <a:lnTo>
                    <a:pt x="0" y="0"/>
                  </a:lnTo>
                  <a:lnTo>
                    <a:pt x="0" y="24498"/>
                  </a:lnTo>
                  <a:lnTo>
                    <a:pt x="524929" y="24498"/>
                  </a:lnTo>
                  <a:lnTo>
                    <a:pt x="524929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8" name="object 9208"/>
            <p:cNvSpPr/>
            <p:nvPr/>
          </p:nvSpPr>
          <p:spPr>
            <a:xfrm>
              <a:off x="11766448" y="4760581"/>
              <a:ext cx="518159" cy="21590"/>
            </a:xfrm>
            <a:custGeom>
              <a:avLst/>
              <a:gdLst/>
              <a:ahLst/>
              <a:cxnLst/>
              <a:rect l="l" t="t" r="r" b="b"/>
              <a:pathLst>
                <a:path w="518159" h="21589">
                  <a:moveTo>
                    <a:pt x="517931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517931" y="20993"/>
                  </a:lnTo>
                  <a:lnTo>
                    <a:pt x="517931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09" name="object 9209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1918677" y="4804318"/>
              <a:ext cx="426946" cy="482937"/>
            </a:xfrm>
            <a:prstGeom prst="rect">
              <a:avLst/>
            </a:prstGeom>
          </p:spPr>
        </p:pic>
        <p:sp>
          <p:nvSpPr>
            <p:cNvPr id="9210" name="object 9210"/>
            <p:cNvSpPr/>
            <p:nvPr/>
          </p:nvSpPr>
          <p:spPr>
            <a:xfrm>
              <a:off x="11909929" y="4802562"/>
              <a:ext cx="259079" cy="207010"/>
            </a:xfrm>
            <a:custGeom>
              <a:avLst/>
              <a:gdLst/>
              <a:ahLst/>
              <a:cxnLst/>
              <a:rect l="l" t="t" r="r" b="b"/>
              <a:pathLst>
                <a:path w="259079" h="207010">
                  <a:moveTo>
                    <a:pt x="258965" y="206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1" name="object 9211"/>
            <p:cNvSpPr/>
            <p:nvPr/>
          </p:nvSpPr>
          <p:spPr>
            <a:xfrm>
              <a:off x="11948421" y="4806071"/>
              <a:ext cx="245110" cy="193040"/>
            </a:xfrm>
            <a:custGeom>
              <a:avLst/>
              <a:gdLst/>
              <a:ahLst/>
              <a:cxnLst/>
              <a:rect l="l" t="t" r="r" b="b"/>
              <a:pathLst>
                <a:path w="245109" h="193039">
                  <a:moveTo>
                    <a:pt x="244970" y="19246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2" name="object 9212"/>
            <p:cNvSpPr/>
            <p:nvPr/>
          </p:nvSpPr>
          <p:spPr>
            <a:xfrm>
              <a:off x="11909929" y="4802562"/>
              <a:ext cx="259079" cy="207010"/>
            </a:xfrm>
            <a:custGeom>
              <a:avLst/>
              <a:gdLst/>
              <a:ahLst/>
              <a:cxnLst/>
              <a:rect l="l" t="t" r="r" b="b"/>
              <a:pathLst>
                <a:path w="259079" h="207010">
                  <a:moveTo>
                    <a:pt x="258965" y="20647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13" name="object 9213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2167142" y="5014285"/>
              <a:ext cx="153983" cy="87492"/>
            </a:xfrm>
            <a:prstGeom prst="rect">
              <a:avLst/>
            </a:prstGeom>
          </p:spPr>
        </p:pic>
        <p:sp>
          <p:nvSpPr>
            <p:cNvPr id="9214" name="object 9214"/>
            <p:cNvSpPr/>
            <p:nvPr/>
          </p:nvSpPr>
          <p:spPr>
            <a:xfrm>
              <a:off x="11972923" y="527150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5" name="object 9215"/>
            <p:cNvSpPr/>
            <p:nvPr/>
          </p:nvSpPr>
          <p:spPr>
            <a:xfrm>
              <a:off x="6951132" y="725571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6" name="object 9216"/>
            <p:cNvSpPr/>
            <p:nvPr/>
          </p:nvSpPr>
          <p:spPr>
            <a:xfrm>
              <a:off x="6951132" y="721372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7" name="object 9217"/>
            <p:cNvSpPr/>
            <p:nvPr/>
          </p:nvSpPr>
          <p:spPr>
            <a:xfrm>
              <a:off x="6965127" y="725222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8" name="object 9218"/>
            <p:cNvSpPr/>
            <p:nvPr/>
          </p:nvSpPr>
          <p:spPr>
            <a:xfrm>
              <a:off x="6965127" y="721373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19" name="object 9219"/>
          <p:cNvSpPr txBox="1"/>
          <p:nvPr/>
        </p:nvSpPr>
        <p:spPr>
          <a:xfrm>
            <a:off x="6931508" y="7211119"/>
            <a:ext cx="46990" cy="4699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28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9220" name="object 9220"/>
          <p:cNvGrpSpPr/>
          <p:nvPr/>
        </p:nvGrpSpPr>
        <p:grpSpPr>
          <a:xfrm>
            <a:off x="6812740" y="7257315"/>
            <a:ext cx="140335" cy="32384"/>
            <a:chOff x="6812740" y="7257315"/>
            <a:chExt cx="140335" cy="32384"/>
          </a:xfrm>
        </p:grpSpPr>
        <p:sp>
          <p:nvSpPr>
            <p:cNvPr id="9221" name="object 9221"/>
            <p:cNvSpPr/>
            <p:nvPr/>
          </p:nvSpPr>
          <p:spPr>
            <a:xfrm>
              <a:off x="6944133" y="725922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2" name="object 9222"/>
            <p:cNvSpPr/>
            <p:nvPr/>
          </p:nvSpPr>
          <p:spPr>
            <a:xfrm>
              <a:off x="6821651" y="725922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3" name="object 9223"/>
            <p:cNvSpPr/>
            <p:nvPr/>
          </p:nvSpPr>
          <p:spPr>
            <a:xfrm>
              <a:off x="6814645" y="7280217"/>
              <a:ext cx="136525" cy="0"/>
            </a:xfrm>
            <a:custGeom>
              <a:avLst/>
              <a:gdLst/>
              <a:ahLst/>
              <a:cxnLst/>
              <a:rect l="l" t="t" r="r" b="b"/>
              <a:pathLst>
                <a:path w="136525">
                  <a:moveTo>
                    <a:pt x="136486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4" name="object 9224"/>
            <p:cNvSpPr/>
            <p:nvPr/>
          </p:nvSpPr>
          <p:spPr>
            <a:xfrm>
              <a:off x="6944133" y="728021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5" name="object 9225"/>
            <p:cNvSpPr/>
            <p:nvPr/>
          </p:nvSpPr>
          <p:spPr>
            <a:xfrm>
              <a:off x="6818153" y="72802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26" name="object 9226"/>
          <p:cNvSpPr txBox="1"/>
          <p:nvPr/>
        </p:nvSpPr>
        <p:spPr>
          <a:xfrm>
            <a:off x="6857945" y="7241271"/>
            <a:ext cx="46990" cy="48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90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9227" name="object 9227"/>
          <p:cNvGrpSpPr/>
          <p:nvPr/>
        </p:nvGrpSpPr>
        <p:grpSpPr>
          <a:xfrm>
            <a:off x="814752" y="3769898"/>
            <a:ext cx="13363575" cy="4364355"/>
            <a:chOff x="814752" y="3769898"/>
            <a:chExt cx="13363575" cy="4364355"/>
          </a:xfrm>
        </p:grpSpPr>
        <p:sp>
          <p:nvSpPr>
            <p:cNvPr id="9228" name="object 9228"/>
            <p:cNvSpPr/>
            <p:nvPr/>
          </p:nvSpPr>
          <p:spPr>
            <a:xfrm>
              <a:off x="6961633" y="3780718"/>
              <a:ext cx="266065" cy="63500"/>
            </a:xfrm>
            <a:custGeom>
              <a:avLst/>
              <a:gdLst/>
              <a:ahLst/>
              <a:cxnLst/>
              <a:rect l="l" t="t" r="r" b="b"/>
              <a:pathLst>
                <a:path w="266065" h="63500">
                  <a:moveTo>
                    <a:pt x="0" y="0"/>
                  </a:moveTo>
                  <a:lnTo>
                    <a:pt x="265963" y="0"/>
                  </a:lnTo>
                  <a:lnTo>
                    <a:pt x="265963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9" name="object 9229"/>
            <p:cNvSpPr/>
            <p:nvPr/>
          </p:nvSpPr>
          <p:spPr>
            <a:xfrm>
              <a:off x="6965133" y="3850709"/>
              <a:ext cx="262890" cy="63500"/>
            </a:xfrm>
            <a:custGeom>
              <a:avLst/>
              <a:gdLst/>
              <a:ahLst/>
              <a:cxnLst/>
              <a:rect l="l" t="t" r="r" b="b"/>
              <a:pathLst>
                <a:path w="262890" h="63500">
                  <a:moveTo>
                    <a:pt x="0" y="0"/>
                  </a:moveTo>
                  <a:lnTo>
                    <a:pt x="262458" y="0"/>
                  </a:lnTo>
                  <a:lnTo>
                    <a:pt x="262458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0" name="object 9230"/>
            <p:cNvSpPr/>
            <p:nvPr/>
          </p:nvSpPr>
          <p:spPr>
            <a:xfrm>
              <a:off x="7238093" y="3780718"/>
              <a:ext cx="248920" cy="63500"/>
            </a:xfrm>
            <a:custGeom>
              <a:avLst/>
              <a:gdLst/>
              <a:ahLst/>
              <a:cxnLst/>
              <a:rect l="l" t="t" r="r" b="b"/>
              <a:pathLst>
                <a:path w="248920" h="63500">
                  <a:moveTo>
                    <a:pt x="0" y="0"/>
                  </a:moveTo>
                  <a:lnTo>
                    <a:pt x="248462" y="0"/>
                  </a:lnTo>
                  <a:lnTo>
                    <a:pt x="248462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1" name="object 9231"/>
            <p:cNvSpPr/>
            <p:nvPr/>
          </p:nvSpPr>
          <p:spPr>
            <a:xfrm>
              <a:off x="7238093" y="3850709"/>
              <a:ext cx="252095" cy="63500"/>
            </a:xfrm>
            <a:custGeom>
              <a:avLst/>
              <a:gdLst/>
              <a:ahLst/>
              <a:cxnLst/>
              <a:rect l="l" t="t" r="r" b="b"/>
              <a:pathLst>
                <a:path w="252095" h="63500">
                  <a:moveTo>
                    <a:pt x="0" y="0"/>
                  </a:moveTo>
                  <a:lnTo>
                    <a:pt x="251968" y="0"/>
                  </a:lnTo>
                  <a:lnTo>
                    <a:pt x="251968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2" name="object 9232"/>
            <p:cNvSpPr/>
            <p:nvPr/>
          </p:nvSpPr>
          <p:spPr>
            <a:xfrm>
              <a:off x="7633538" y="3868206"/>
              <a:ext cx="231140" cy="63500"/>
            </a:xfrm>
            <a:custGeom>
              <a:avLst/>
              <a:gdLst/>
              <a:ahLst/>
              <a:cxnLst/>
              <a:rect l="l" t="t" r="r" b="b"/>
              <a:pathLst>
                <a:path w="231140" h="63500">
                  <a:moveTo>
                    <a:pt x="0" y="0"/>
                  </a:moveTo>
                  <a:lnTo>
                    <a:pt x="230962" y="0"/>
                  </a:lnTo>
                  <a:lnTo>
                    <a:pt x="230962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3" name="object 9233"/>
            <p:cNvSpPr/>
            <p:nvPr/>
          </p:nvSpPr>
          <p:spPr>
            <a:xfrm>
              <a:off x="7875003" y="3868206"/>
              <a:ext cx="238125" cy="63500"/>
            </a:xfrm>
            <a:custGeom>
              <a:avLst/>
              <a:gdLst/>
              <a:ahLst/>
              <a:cxnLst/>
              <a:rect l="l" t="t" r="r" b="b"/>
              <a:pathLst>
                <a:path w="238125" h="63500">
                  <a:moveTo>
                    <a:pt x="0" y="0"/>
                  </a:moveTo>
                  <a:lnTo>
                    <a:pt x="237972" y="0"/>
                  </a:lnTo>
                  <a:lnTo>
                    <a:pt x="237972" y="62992"/>
                  </a:lnTo>
                  <a:lnTo>
                    <a:pt x="0" y="6299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4" name="object 9234"/>
            <p:cNvSpPr/>
            <p:nvPr/>
          </p:nvSpPr>
          <p:spPr>
            <a:xfrm>
              <a:off x="7637038" y="3791202"/>
              <a:ext cx="227965" cy="59690"/>
            </a:xfrm>
            <a:custGeom>
              <a:avLst/>
              <a:gdLst/>
              <a:ahLst/>
              <a:cxnLst/>
              <a:rect l="l" t="t" r="r" b="b"/>
              <a:pathLst>
                <a:path w="227965" h="59689">
                  <a:moveTo>
                    <a:pt x="0" y="0"/>
                  </a:moveTo>
                  <a:lnTo>
                    <a:pt x="227469" y="0"/>
                  </a:lnTo>
                  <a:lnTo>
                    <a:pt x="227469" y="59486"/>
                  </a:lnTo>
                  <a:lnTo>
                    <a:pt x="0" y="59486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5" name="object 9235"/>
            <p:cNvSpPr/>
            <p:nvPr/>
          </p:nvSpPr>
          <p:spPr>
            <a:xfrm>
              <a:off x="7875003" y="3791202"/>
              <a:ext cx="238125" cy="59690"/>
            </a:xfrm>
            <a:custGeom>
              <a:avLst/>
              <a:gdLst/>
              <a:ahLst/>
              <a:cxnLst/>
              <a:rect l="l" t="t" r="r" b="b"/>
              <a:pathLst>
                <a:path w="238125" h="59689">
                  <a:moveTo>
                    <a:pt x="0" y="0"/>
                  </a:moveTo>
                  <a:lnTo>
                    <a:pt x="237972" y="0"/>
                  </a:lnTo>
                  <a:lnTo>
                    <a:pt x="237972" y="59486"/>
                  </a:lnTo>
                  <a:lnTo>
                    <a:pt x="0" y="59486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6" name="object 9236"/>
            <p:cNvSpPr/>
            <p:nvPr/>
          </p:nvSpPr>
          <p:spPr>
            <a:xfrm>
              <a:off x="7521547" y="3773708"/>
              <a:ext cx="612775" cy="42545"/>
            </a:xfrm>
            <a:custGeom>
              <a:avLst/>
              <a:gdLst/>
              <a:ahLst/>
              <a:cxnLst/>
              <a:rect l="l" t="t" r="r" b="b"/>
              <a:pathLst>
                <a:path w="612775" h="42545">
                  <a:moveTo>
                    <a:pt x="612419" y="41998"/>
                  </a:moveTo>
                  <a:lnTo>
                    <a:pt x="612419" y="0"/>
                  </a:lnTo>
                  <a:lnTo>
                    <a:pt x="118986" y="3505"/>
                  </a:lnTo>
                  <a:lnTo>
                    <a:pt x="118986" y="17500"/>
                  </a:lnTo>
                  <a:lnTo>
                    <a:pt x="94487" y="17500"/>
                  </a:lnTo>
                  <a:lnTo>
                    <a:pt x="94487" y="41998"/>
                  </a:lnTo>
                  <a:lnTo>
                    <a:pt x="0" y="41998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37" name="object 923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2879288" y="6454330"/>
              <a:ext cx="112008" cy="230977"/>
            </a:xfrm>
            <a:prstGeom prst="rect">
              <a:avLst/>
            </a:prstGeom>
          </p:spPr>
        </p:pic>
        <p:sp>
          <p:nvSpPr>
            <p:cNvPr id="9238" name="object 9238"/>
            <p:cNvSpPr/>
            <p:nvPr/>
          </p:nvSpPr>
          <p:spPr>
            <a:xfrm>
              <a:off x="12392863" y="6685308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2992" y="0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9" name="object 9239"/>
            <p:cNvSpPr/>
            <p:nvPr/>
          </p:nvSpPr>
          <p:spPr>
            <a:xfrm>
              <a:off x="12392863" y="668530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2992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0" name="object 9240"/>
            <p:cNvSpPr/>
            <p:nvPr/>
          </p:nvSpPr>
          <p:spPr>
            <a:xfrm>
              <a:off x="12522345" y="6545321"/>
              <a:ext cx="756285" cy="140335"/>
            </a:xfrm>
            <a:custGeom>
              <a:avLst/>
              <a:gdLst/>
              <a:ahLst/>
              <a:cxnLst/>
              <a:rect l="l" t="t" r="r" b="b"/>
              <a:pathLst>
                <a:path w="756284" h="140334">
                  <a:moveTo>
                    <a:pt x="0" y="0"/>
                  </a:moveTo>
                  <a:lnTo>
                    <a:pt x="0" y="139979"/>
                  </a:lnTo>
                  <a:lnTo>
                    <a:pt x="755891" y="139979"/>
                  </a:lnTo>
                  <a:lnTo>
                    <a:pt x="0" y="0"/>
                  </a:lnTo>
                  <a:close/>
                </a:path>
                <a:path w="756284" h="140334">
                  <a:moveTo>
                    <a:pt x="755891" y="0"/>
                  </a:moveTo>
                  <a:lnTo>
                    <a:pt x="0" y="0"/>
                  </a:lnTo>
                  <a:lnTo>
                    <a:pt x="755891" y="139979"/>
                  </a:lnTo>
                  <a:lnTo>
                    <a:pt x="755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1" name="object 9241"/>
            <p:cNvSpPr/>
            <p:nvPr/>
          </p:nvSpPr>
          <p:spPr>
            <a:xfrm>
              <a:off x="12522345" y="6545321"/>
              <a:ext cx="756285" cy="140335"/>
            </a:xfrm>
            <a:custGeom>
              <a:avLst/>
              <a:gdLst/>
              <a:ahLst/>
              <a:cxnLst/>
              <a:rect l="l" t="t" r="r" b="b"/>
              <a:pathLst>
                <a:path w="756284" h="140334">
                  <a:moveTo>
                    <a:pt x="755891" y="0"/>
                  </a:moveTo>
                  <a:lnTo>
                    <a:pt x="0" y="0"/>
                  </a:lnTo>
                  <a:lnTo>
                    <a:pt x="755891" y="139979"/>
                  </a:lnTo>
                  <a:lnTo>
                    <a:pt x="755891" y="0"/>
                  </a:lnTo>
                  <a:close/>
                </a:path>
                <a:path w="756284" h="140334">
                  <a:moveTo>
                    <a:pt x="0" y="0"/>
                  </a:moveTo>
                  <a:lnTo>
                    <a:pt x="755891" y="139979"/>
                  </a:lnTo>
                  <a:lnTo>
                    <a:pt x="0" y="13997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2" name="object 9242"/>
            <p:cNvSpPr/>
            <p:nvPr/>
          </p:nvSpPr>
          <p:spPr>
            <a:xfrm>
              <a:off x="12522345" y="6685301"/>
              <a:ext cx="756285" cy="0"/>
            </a:xfrm>
            <a:custGeom>
              <a:avLst/>
              <a:gdLst/>
              <a:ahLst/>
              <a:cxnLst/>
              <a:rect l="l" t="t" r="r" b="b"/>
              <a:pathLst>
                <a:path w="756284">
                  <a:moveTo>
                    <a:pt x="0" y="0"/>
                  </a:moveTo>
                  <a:lnTo>
                    <a:pt x="755891" y="0"/>
                  </a:lnTo>
                </a:path>
                <a:path w="756284">
                  <a:moveTo>
                    <a:pt x="755891" y="0"/>
                  </a:moveTo>
                  <a:lnTo>
                    <a:pt x="0" y="0"/>
                  </a:lnTo>
                  <a:lnTo>
                    <a:pt x="75589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3" name="object 9243"/>
            <p:cNvSpPr/>
            <p:nvPr/>
          </p:nvSpPr>
          <p:spPr>
            <a:xfrm>
              <a:off x="13278230" y="6685308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6987" y="0"/>
                  </a:lnTo>
                </a:path>
                <a:path w="77469">
                  <a:moveTo>
                    <a:pt x="0" y="0"/>
                  </a:moveTo>
                  <a:lnTo>
                    <a:pt x="76987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4" name="object 9244"/>
            <p:cNvSpPr/>
            <p:nvPr/>
          </p:nvSpPr>
          <p:spPr>
            <a:xfrm>
              <a:off x="13278236" y="6685301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6987" y="0"/>
                  </a:lnTo>
                </a:path>
                <a:path w="77469">
                  <a:moveTo>
                    <a:pt x="76987" y="0"/>
                  </a:moveTo>
                  <a:lnTo>
                    <a:pt x="0" y="0"/>
                  </a:lnTo>
                  <a:lnTo>
                    <a:pt x="7698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5" name="object 9245"/>
            <p:cNvSpPr/>
            <p:nvPr/>
          </p:nvSpPr>
          <p:spPr>
            <a:xfrm>
              <a:off x="12522345" y="6685301"/>
              <a:ext cx="756285" cy="0"/>
            </a:xfrm>
            <a:custGeom>
              <a:avLst/>
              <a:gdLst/>
              <a:ahLst/>
              <a:cxnLst/>
              <a:rect l="l" t="t" r="r" b="b"/>
              <a:pathLst>
                <a:path w="756284">
                  <a:moveTo>
                    <a:pt x="0" y="0"/>
                  </a:moveTo>
                  <a:lnTo>
                    <a:pt x="755891" y="0"/>
                  </a:lnTo>
                </a:path>
                <a:path w="756284">
                  <a:moveTo>
                    <a:pt x="755891" y="0"/>
                  </a:moveTo>
                  <a:lnTo>
                    <a:pt x="0" y="0"/>
                  </a:lnTo>
                  <a:lnTo>
                    <a:pt x="75589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6" name="object 9246"/>
            <p:cNvSpPr/>
            <p:nvPr/>
          </p:nvSpPr>
          <p:spPr>
            <a:xfrm>
              <a:off x="12392868" y="6685301"/>
              <a:ext cx="129539" cy="0"/>
            </a:xfrm>
            <a:custGeom>
              <a:avLst/>
              <a:gdLst/>
              <a:ahLst/>
              <a:cxnLst/>
              <a:rect l="l" t="t" r="r" b="b"/>
              <a:pathLst>
                <a:path w="129540">
                  <a:moveTo>
                    <a:pt x="129476" y="0"/>
                  </a:moveTo>
                  <a:lnTo>
                    <a:pt x="0" y="0"/>
                  </a:lnTo>
                  <a:lnTo>
                    <a:pt x="129476" y="0"/>
                  </a:lnTo>
                  <a:close/>
                </a:path>
                <a:path w="129540">
                  <a:moveTo>
                    <a:pt x="129476" y="0"/>
                  </a:moveTo>
                  <a:lnTo>
                    <a:pt x="0" y="0"/>
                  </a:lnTo>
                  <a:lnTo>
                    <a:pt x="62979" y="0"/>
                  </a:lnTo>
                  <a:lnTo>
                    <a:pt x="12947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7" name="object 9247"/>
            <p:cNvSpPr/>
            <p:nvPr/>
          </p:nvSpPr>
          <p:spPr>
            <a:xfrm>
              <a:off x="13278234" y="6685301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80">
                  <a:moveTo>
                    <a:pt x="157480" y="0"/>
                  </a:moveTo>
                  <a:lnTo>
                    <a:pt x="0" y="0"/>
                  </a:lnTo>
                  <a:lnTo>
                    <a:pt x="157480" y="0"/>
                  </a:lnTo>
                  <a:close/>
                </a:path>
                <a:path w="157480">
                  <a:moveTo>
                    <a:pt x="157480" y="0"/>
                  </a:moveTo>
                  <a:lnTo>
                    <a:pt x="0" y="0"/>
                  </a:lnTo>
                  <a:lnTo>
                    <a:pt x="76987" y="0"/>
                  </a:lnTo>
                  <a:lnTo>
                    <a:pt x="15748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8" name="object 9248"/>
            <p:cNvSpPr/>
            <p:nvPr/>
          </p:nvSpPr>
          <p:spPr>
            <a:xfrm>
              <a:off x="12522345" y="6685301"/>
              <a:ext cx="756285" cy="0"/>
            </a:xfrm>
            <a:custGeom>
              <a:avLst/>
              <a:gdLst/>
              <a:ahLst/>
              <a:cxnLst/>
              <a:rect l="l" t="t" r="r" b="b"/>
              <a:pathLst>
                <a:path w="756284">
                  <a:moveTo>
                    <a:pt x="0" y="0"/>
                  </a:moveTo>
                  <a:lnTo>
                    <a:pt x="755891" y="0"/>
                  </a:lnTo>
                </a:path>
                <a:path w="756284">
                  <a:moveTo>
                    <a:pt x="755891" y="0"/>
                  </a:moveTo>
                  <a:lnTo>
                    <a:pt x="0" y="0"/>
                  </a:lnTo>
                  <a:lnTo>
                    <a:pt x="755891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9" name="object 9249"/>
            <p:cNvSpPr/>
            <p:nvPr/>
          </p:nvSpPr>
          <p:spPr>
            <a:xfrm>
              <a:off x="12392863" y="6685301"/>
              <a:ext cx="129539" cy="0"/>
            </a:xfrm>
            <a:custGeom>
              <a:avLst/>
              <a:gdLst/>
              <a:ahLst/>
              <a:cxnLst/>
              <a:rect l="l" t="t" r="r" b="b"/>
              <a:pathLst>
                <a:path w="129540">
                  <a:moveTo>
                    <a:pt x="0" y="0"/>
                  </a:moveTo>
                  <a:lnTo>
                    <a:pt x="129476" y="0"/>
                  </a:lnTo>
                </a:path>
                <a:path w="129540">
                  <a:moveTo>
                    <a:pt x="129476" y="0"/>
                  </a:moveTo>
                  <a:lnTo>
                    <a:pt x="0" y="0"/>
                  </a:lnTo>
                  <a:lnTo>
                    <a:pt x="12947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0" name="object 9250"/>
            <p:cNvSpPr/>
            <p:nvPr/>
          </p:nvSpPr>
          <p:spPr>
            <a:xfrm>
              <a:off x="13278230" y="6685305"/>
              <a:ext cx="157480" cy="10795"/>
            </a:xfrm>
            <a:custGeom>
              <a:avLst/>
              <a:gdLst/>
              <a:ahLst/>
              <a:cxnLst/>
              <a:rect l="l" t="t" r="r" b="b"/>
              <a:pathLst>
                <a:path w="157480" h="10795">
                  <a:moveTo>
                    <a:pt x="157480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157480" y="10490"/>
                  </a:lnTo>
                  <a:lnTo>
                    <a:pt x="157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1" name="object 9251"/>
            <p:cNvSpPr/>
            <p:nvPr/>
          </p:nvSpPr>
          <p:spPr>
            <a:xfrm>
              <a:off x="13278234" y="6685301"/>
              <a:ext cx="157480" cy="10795"/>
            </a:xfrm>
            <a:custGeom>
              <a:avLst/>
              <a:gdLst/>
              <a:ahLst/>
              <a:cxnLst/>
              <a:rect l="l" t="t" r="r" b="b"/>
              <a:pathLst>
                <a:path w="157480" h="10795">
                  <a:moveTo>
                    <a:pt x="157480" y="0"/>
                  </a:moveTo>
                  <a:lnTo>
                    <a:pt x="0" y="0"/>
                  </a:lnTo>
                  <a:lnTo>
                    <a:pt x="157480" y="10502"/>
                  </a:lnTo>
                  <a:lnTo>
                    <a:pt x="157480" y="0"/>
                  </a:lnTo>
                  <a:close/>
                </a:path>
                <a:path w="157480" h="10795">
                  <a:moveTo>
                    <a:pt x="0" y="0"/>
                  </a:moveTo>
                  <a:lnTo>
                    <a:pt x="157480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2" name="object 9252"/>
            <p:cNvSpPr/>
            <p:nvPr/>
          </p:nvSpPr>
          <p:spPr>
            <a:xfrm>
              <a:off x="12522339" y="6685305"/>
              <a:ext cx="756285" cy="10795"/>
            </a:xfrm>
            <a:custGeom>
              <a:avLst/>
              <a:gdLst/>
              <a:ahLst/>
              <a:cxnLst/>
              <a:rect l="l" t="t" r="r" b="b"/>
              <a:pathLst>
                <a:path w="756284" h="10795">
                  <a:moveTo>
                    <a:pt x="755891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755891" y="10490"/>
                  </a:lnTo>
                  <a:lnTo>
                    <a:pt x="7558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3" name="object 9253"/>
            <p:cNvSpPr/>
            <p:nvPr/>
          </p:nvSpPr>
          <p:spPr>
            <a:xfrm>
              <a:off x="12522345" y="6685301"/>
              <a:ext cx="756285" cy="10795"/>
            </a:xfrm>
            <a:custGeom>
              <a:avLst/>
              <a:gdLst/>
              <a:ahLst/>
              <a:cxnLst/>
              <a:rect l="l" t="t" r="r" b="b"/>
              <a:pathLst>
                <a:path w="756284" h="10795">
                  <a:moveTo>
                    <a:pt x="755891" y="0"/>
                  </a:moveTo>
                  <a:lnTo>
                    <a:pt x="0" y="0"/>
                  </a:lnTo>
                  <a:lnTo>
                    <a:pt x="755891" y="10502"/>
                  </a:lnTo>
                  <a:lnTo>
                    <a:pt x="755891" y="0"/>
                  </a:lnTo>
                  <a:close/>
                </a:path>
                <a:path w="756284" h="10795">
                  <a:moveTo>
                    <a:pt x="0" y="0"/>
                  </a:moveTo>
                  <a:lnTo>
                    <a:pt x="755891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4" name="object 9254"/>
            <p:cNvSpPr/>
            <p:nvPr/>
          </p:nvSpPr>
          <p:spPr>
            <a:xfrm>
              <a:off x="12392868" y="6685305"/>
              <a:ext cx="129539" cy="21590"/>
            </a:xfrm>
            <a:custGeom>
              <a:avLst/>
              <a:gdLst/>
              <a:ahLst/>
              <a:cxnLst/>
              <a:rect l="l" t="t" r="r" b="b"/>
              <a:pathLst>
                <a:path w="129540" h="21590">
                  <a:moveTo>
                    <a:pt x="0" y="0"/>
                  </a:moveTo>
                  <a:lnTo>
                    <a:pt x="0" y="20993"/>
                  </a:lnTo>
                  <a:lnTo>
                    <a:pt x="129476" y="209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5" name="object 9255"/>
            <p:cNvSpPr/>
            <p:nvPr/>
          </p:nvSpPr>
          <p:spPr>
            <a:xfrm>
              <a:off x="12392868" y="6685305"/>
              <a:ext cx="129539" cy="21590"/>
            </a:xfrm>
            <a:custGeom>
              <a:avLst/>
              <a:gdLst/>
              <a:ahLst/>
              <a:cxnLst/>
              <a:rect l="l" t="t" r="r" b="b"/>
              <a:pathLst>
                <a:path w="129540" h="21590">
                  <a:moveTo>
                    <a:pt x="129476" y="20993"/>
                  </a:moveTo>
                  <a:lnTo>
                    <a:pt x="0" y="20993"/>
                  </a:lnTo>
                  <a:lnTo>
                    <a:pt x="0" y="0"/>
                  </a:lnTo>
                  <a:lnTo>
                    <a:pt x="129476" y="20993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6" name="object 9256"/>
            <p:cNvSpPr/>
            <p:nvPr/>
          </p:nvSpPr>
          <p:spPr>
            <a:xfrm>
              <a:off x="12392863" y="6685301"/>
              <a:ext cx="129539" cy="21590"/>
            </a:xfrm>
            <a:custGeom>
              <a:avLst/>
              <a:gdLst/>
              <a:ahLst/>
              <a:cxnLst/>
              <a:rect l="l" t="t" r="r" b="b"/>
              <a:pathLst>
                <a:path w="129540" h="21590">
                  <a:moveTo>
                    <a:pt x="129476" y="0"/>
                  </a:moveTo>
                  <a:lnTo>
                    <a:pt x="0" y="0"/>
                  </a:lnTo>
                  <a:lnTo>
                    <a:pt x="129476" y="20993"/>
                  </a:lnTo>
                  <a:lnTo>
                    <a:pt x="1294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7" name="object 9257"/>
            <p:cNvSpPr/>
            <p:nvPr/>
          </p:nvSpPr>
          <p:spPr>
            <a:xfrm>
              <a:off x="12392863" y="6685301"/>
              <a:ext cx="129539" cy="21590"/>
            </a:xfrm>
            <a:custGeom>
              <a:avLst/>
              <a:gdLst/>
              <a:ahLst/>
              <a:cxnLst/>
              <a:rect l="l" t="t" r="r" b="b"/>
              <a:pathLst>
                <a:path w="129540" h="21590">
                  <a:moveTo>
                    <a:pt x="0" y="0"/>
                  </a:moveTo>
                  <a:lnTo>
                    <a:pt x="129476" y="0"/>
                  </a:lnTo>
                  <a:lnTo>
                    <a:pt x="129476" y="209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8" name="object 9258"/>
            <p:cNvSpPr/>
            <p:nvPr/>
          </p:nvSpPr>
          <p:spPr>
            <a:xfrm>
              <a:off x="12522345" y="6695799"/>
              <a:ext cx="756285" cy="10795"/>
            </a:xfrm>
            <a:custGeom>
              <a:avLst/>
              <a:gdLst/>
              <a:ahLst/>
              <a:cxnLst/>
              <a:rect l="l" t="t" r="r" b="b"/>
              <a:pathLst>
                <a:path w="756284" h="10795">
                  <a:moveTo>
                    <a:pt x="755891" y="0"/>
                  </a:moveTo>
                  <a:lnTo>
                    <a:pt x="0" y="0"/>
                  </a:lnTo>
                  <a:lnTo>
                    <a:pt x="755891" y="10502"/>
                  </a:lnTo>
                  <a:lnTo>
                    <a:pt x="755891" y="0"/>
                  </a:lnTo>
                  <a:close/>
                </a:path>
                <a:path w="756284" h="10795">
                  <a:moveTo>
                    <a:pt x="0" y="0"/>
                  </a:moveTo>
                  <a:lnTo>
                    <a:pt x="755891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9" name="object 9259"/>
            <p:cNvSpPr/>
            <p:nvPr/>
          </p:nvSpPr>
          <p:spPr>
            <a:xfrm>
              <a:off x="13278230" y="6695795"/>
              <a:ext cx="157480" cy="10795"/>
            </a:xfrm>
            <a:custGeom>
              <a:avLst/>
              <a:gdLst/>
              <a:ahLst/>
              <a:cxnLst/>
              <a:rect l="l" t="t" r="r" b="b"/>
              <a:pathLst>
                <a:path w="157480" h="10795">
                  <a:moveTo>
                    <a:pt x="157480" y="0"/>
                  </a:moveTo>
                  <a:lnTo>
                    <a:pt x="0" y="0"/>
                  </a:lnTo>
                  <a:lnTo>
                    <a:pt x="0" y="10502"/>
                  </a:lnTo>
                  <a:lnTo>
                    <a:pt x="157480" y="10502"/>
                  </a:lnTo>
                  <a:lnTo>
                    <a:pt x="157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0" name="object 9260"/>
            <p:cNvSpPr/>
            <p:nvPr/>
          </p:nvSpPr>
          <p:spPr>
            <a:xfrm>
              <a:off x="13278234" y="6695799"/>
              <a:ext cx="157480" cy="10795"/>
            </a:xfrm>
            <a:custGeom>
              <a:avLst/>
              <a:gdLst/>
              <a:ahLst/>
              <a:cxnLst/>
              <a:rect l="l" t="t" r="r" b="b"/>
              <a:pathLst>
                <a:path w="157480" h="10795">
                  <a:moveTo>
                    <a:pt x="157480" y="0"/>
                  </a:moveTo>
                  <a:lnTo>
                    <a:pt x="0" y="0"/>
                  </a:lnTo>
                  <a:lnTo>
                    <a:pt x="157480" y="10502"/>
                  </a:lnTo>
                  <a:lnTo>
                    <a:pt x="157480" y="0"/>
                  </a:lnTo>
                  <a:close/>
                </a:path>
                <a:path w="157480" h="10795">
                  <a:moveTo>
                    <a:pt x="0" y="0"/>
                  </a:moveTo>
                  <a:lnTo>
                    <a:pt x="157480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1" name="object 9261"/>
            <p:cNvSpPr/>
            <p:nvPr/>
          </p:nvSpPr>
          <p:spPr>
            <a:xfrm>
              <a:off x="13278236" y="6706298"/>
              <a:ext cx="157480" cy="0"/>
            </a:xfrm>
            <a:custGeom>
              <a:avLst/>
              <a:gdLst/>
              <a:ahLst/>
              <a:cxnLst/>
              <a:rect l="l" t="t" r="r" b="b"/>
              <a:pathLst>
                <a:path w="157480">
                  <a:moveTo>
                    <a:pt x="0" y="0"/>
                  </a:moveTo>
                  <a:lnTo>
                    <a:pt x="157480" y="0"/>
                  </a:lnTo>
                </a:path>
                <a:path w="157480">
                  <a:moveTo>
                    <a:pt x="157480" y="0"/>
                  </a:moveTo>
                  <a:lnTo>
                    <a:pt x="0" y="0"/>
                  </a:lnTo>
                  <a:lnTo>
                    <a:pt x="15748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2" name="object 9262"/>
            <p:cNvSpPr/>
            <p:nvPr/>
          </p:nvSpPr>
          <p:spPr>
            <a:xfrm>
              <a:off x="13278230" y="6706304"/>
              <a:ext cx="157480" cy="3810"/>
            </a:xfrm>
            <a:custGeom>
              <a:avLst/>
              <a:gdLst/>
              <a:ahLst/>
              <a:cxnLst/>
              <a:rect l="l" t="t" r="r" b="b"/>
              <a:pathLst>
                <a:path w="157480" h="3809">
                  <a:moveTo>
                    <a:pt x="157480" y="0"/>
                  </a:moveTo>
                  <a:lnTo>
                    <a:pt x="0" y="0"/>
                  </a:lnTo>
                  <a:lnTo>
                    <a:pt x="157480" y="3492"/>
                  </a:lnTo>
                  <a:lnTo>
                    <a:pt x="157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3" name="object 9263"/>
            <p:cNvSpPr/>
            <p:nvPr/>
          </p:nvSpPr>
          <p:spPr>
            <a:xfrm>
              <a:off x="13278234" y="6706298"/>
              <a:ext cx="157480" cy="3810"/>
            </a:xfrm>
            <a:custGeom>
              <a:avLst/>
              <a:gdLst/>
              <a:ahLst/>
              <a:cxnLst/>
              <a:rect l="l" t="t" r="r" b="b"/>
              <a:pathLst>
                <a:path w="157480" h="3809">
                  <a:moveTo>
                    <a:pt x="157480" y="0"/>
                  </a:moveTo>
                  <a:lnTo>
                    <a:pt x="0" y="0"/>
                  </a:lnTo>
                  <a:lnTo>
                    <a:pt x="157480" y="0"/>
                  </a:lnTo>
                  <a:close/>
                </a:path>
                <a:path w="157480" h="3809">
                  <a:moveTo>
                    <a:pt x="157480" y="0"/>
                  </a:moveTo>
                  <a:lnTo>
                    <a:pt x="0" y="0"/>
                  </a:lnTo>
                  <a:lnTo>
                    <a:pt x="157480" y="0"/>
                  </a:lnTo>
                  <a:close/>
                </a:path>
                <a:path w="157480" h="3809">
                  <a:moveTo>
                    <a:pt x="0" y="0"/>
                  </a:moveTo>
                  <a:lnTo>
                    <a:pt x="157480" y="0"/>
                  </a:lnTo>
                  <a:lnTo>
                    <a:pt x="15748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4" name="object 9264"/>
            <p:cNvSpPr/>
            <p:nvPr/>
          </p:nvSpPr>
          <p:spPr>
            <a:xfrm>
              <a:off x="12994766" y="6545324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5" name="object 9265"/>
            <p:cNvSpPr/>
            <p:nvPr/>
          </p:nvSpPr>
          <p:spPr>
            <a:xfrm>
              <a:off x="12994777" y="6545321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489" y="0"/>
                  </a:lnTo>
                </a:path>
                <a:path w="52705">
                  <a:moveTo>
                    <a:pt x="52489" y="0"/>
                  </a:moveTo>
                  <a:lnTo>
                    <a:pt x="0" y="0"/>
                  </a:lnTo>
                  <a:lnTo>
                    <a:pt x="52489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6" name="object 9266"/>
            <p:cNvSpPr/>
            <p:nvPr/>
          </p:nvSpPr>
          <p:spPr>
            <a:xfrm>
              <a:off x="13015773" y="651032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7" name="object 9267"/>
            <p:cNvSpPr/>
            <p:nvPr/>
          </p:nvSpPr>
          <p:spPr>
            <a:xfrm>
              <a:off x="13015771" y="6510319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10502" y="3505"/>
                  </a:moveTo>
                  <a:lnTo>
                    <a:pt x="10502" y="0"/>
                  </a:lnTo>
                  <a:lnTo>
                    <a:pt x="6997" y="0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8" name="object 9268"/>
            <p:cNvSpPr/>
            <p:nvPr/>
          </p:nvSpPr>
          <p:spPr>
            <a:xfrm>
              <a:off x="12994780" y="6545321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52489" y="0"/>
                  </a:moveTo>
                  <a:lnTo>
                    <a:pt x="0" y="0"/>
                  </a:ln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9" name="object 9269"/>
            <p:cNvSpPr/>
            <p:nvPr/>
          </p:nvSpPr>
          <p:spPr>
            <a:xfrm>
              <a:off x="12994778" y="6489331"/>
              <a:ext cx="52705" cy="56515"/>
            </a:xfrm>
            <a:custGeom>
              <a:avLst/>
              <a:gdLst/>
              <a:ahLst/>
              <a:cxnLst/>
              <a:rect l="l" t="t" r="r" b="b"/>
              <a:pathLst>
                <a:path w="52705" h="56515">
                  <a:moveTo>
                    <a:pt x="31496" y="13995"/>
                  </a:moveTo>
                  <a:lnTo>
                    <a:pt x="38493" y="13995"/>
                  </a:lnTo>
                  <a:lnTo>
                    <a:pt x="38493" y="10490"/>
                  </a:lnTo>
                  <a:lnTo>
                    <a:pt x="38493" y="0"/>
                  </a:lnTo>
                  <a:lnTo>
                    <a:pt x="41998" y="0"/>
                  </a:lnTo>
                  <a:lnTo>
                    <a:pt x="41998" y="10490"/>
                  </a:lnTo>
                  <a:lnTo>
                    <a:pt x="41998" y="13995"/>
                  </a:lnTo>
                  <a:lnTo>
                    <a:pt x="45491" y="13995"/>
                  </a:lnTo>
                  <a:lnTo>
                    <a:pt x="45491" y="20993"/>
                  </a:lnTo>
                  <a:lnTo>
                    <a:pt x="45491" y="24498"/>
                  </a:lnTo>
                  <a:lnTo>
                    <a:pt x="31496" y="24498"/>
                  </a:lnTo>
                  <a:lnTo>
                    <a:pt x="31496" y="55994"/>
                  </a:lnTo>
                  <a:lnTo>
                    <a:pt x="52489" y="55994"/>
                  </a:lnTo>
                  <a:lnTo>
                    <a:pt x="0" y="55994"/>
                  </a:lnTo>
                  <a:lnTo>
                    <a:pt x="20993" y="55994"/>
                  </a:lnTo>
                  <a:lnTo>
                    <a:pt x="20993" y="24498"/>
                  </a:lnTo>
                  <a:lnTo>
                    <a:pt x="6997" y="24498"/>
                  </a:lnTo>
                  <a:lnTo>
                    <a:pt x="6997" y="20993"/>
                  </a:lnTo>
                  <a:lnTo>
                    <a:pt x="6997" y="13995"/>
                  </a:lnTo>
                  <a:lnTo>
                    <a:pt x="10502" y="13995"/>
                  </a:lnTo>
                  <a:lnTo>
                    <a:pt x="10502" y="10490"/>
                  </a:lnTo>
                  <a:lnTo>
                    <a:pt x="10502" y="0"/>
                  </a:lnTo>
                  <a:lnTo>
                    <a:pt x="13995" y="0"/>
                  </a:lnTo>
                  <a:lnTo>
                    <a:pt x="13995" y="10490"/>
                  </a:lnTo>
                  <a:lnTo>
                    <a:pt x="13995" y="13995"/>
                  </a:lnTo>
                  <a:lnTo>
                    <a:pt x="20993" y="13995"/>
                  </a:lnTo>
                  <a:lnTo>
                    <a:pt x="20993" y="10490"/>
                  </a:lnTo>
                  <a:lnTo>
                    <a:pt x="20993" y="0"/>
                  </a:lnTo>
                  <a:lnTo>
                    <a:pt x="24498" y="0"/>
                  </a:lnTo>
                  <a:lnTo>
                    <a:pt x="20993" y="10490"/>
                  </a:lnTo>
                  <a:lnTo>
                    <a:pt x="20993" y="13995"/>
                  </a:lnTo>
                  <a:lnTo>
                    <a:pt x="31496" y="13995"/>
                  </a:lnTo>
                  <a:lnTo>
                    <a:pt x="31496" y="10490"/>
                  </a:lnTo>
                  <a:lnTo>
                    <a:pt x="27990" y="0"/>
                  </a:lnTo>
                  <a:lnTo>
                    <a:pt x="31496" y="0"/>
                  </a:lnTo>
                  <a:lnTo>
                    <a:pt x="31496" y="10490"/>
                  </a:lnTo>
                  <a:lnTo>
                    <a:pt x="31496" y="1399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0" name="object 9270"/>
            <p:cNvSpPr/>
            <p:nvPr/>
          </p:nvSpPr>
          <p:spPr>
            <a:xfrm>
              <a:off x="13001777" y="6503327"/>
              <a:ext cx="38735" cy="10795"/>
            </a:xfrm>
            <a:custGeom>
              <a:avLst/>
              <a:gdLst/>
              <a:ahLst/>
              <a:cxnLst/>
              <a:rect l="l" t="t" r="r" b="b"/>
              <a:pathLst>
                <a:path w="38734" h="10795">
                  <a:moveTo>
                    <a:pt x="38493" y="0"/>
                  </a:moveTo>
                  <a:lnTo>
                    <a:pt x="38493" y="10502"/>
                  </a:lnTo>
                </a:path>
                <a:path w="38734" h="10795">
                  <a:moveTo>
                    <a:pt x="38493" y="0"/>
                  </a:moveTo>
                  <a:lnTo>
                    <a:pt x="0" y="0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1" name="object 9271"/>
            <p:cNvSpPr/>
            <p:nvPr/>
          </p:nvSpPr>
          <p:spPr>
            <a:xfrm>
              <a:off x="12522345" y="6685301"/>
              <a:ext cx="756285" cy="0"/>
            </a:xfrm>
            <a:custGeom>
              <a:avLst/>
              <a:gdLst/>
              <a:ahLst/>
              <a:cxnLst/>
              <a:rect l="l" t="t" r="r" b="b"/>
              <a:pathLst>
                <a:path w="756284">
                  <a:moveTo>
                    <a:pt x="75589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2" name="object 9272"/>
            <p:cNvSpPr/>
            <p:nvPr/>
          </p:nvSpPr>
          <p:spPr>
            <a:xfrm>
              <a:off x="12746312" y="651032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3" name="object 9273"/>
            <p:cNvSpPr/>
            <p:nvPr/>
          </p:nvSpPr>
          <p:spPr>
            <a:xfrm>
              <a:off x="12746312" y="651032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4" name="object 9274"/>
            <p:cNvSpPr/>
            <p:nvPr/>
          </p:nvSpPr>
          <p:spPr>
            <a:xfrm>
              <a:off x="12742813" y="651032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6997" y="0"/>
                  </a:moveTo>
                  <a:lnTo>
                    <a:pt x="3505" y="0"/>
                  </a:lnTo>
                  <a:lnTo>
                    <a:pt x="10490" y="0"/>
                  </a:lnTo>
                  <a:lnTo>
                    <a:pt x="6997" y="0"/>
                  </a:lnTo>
                  <a:close/>
                </a:path>
                <a:path w="10795">
                  <a:moveTo>
                    <a:pt x="0" y="0"/>
                  </a:moveTo>
                  <a:lnTo>
                    <a:pt x="3505" y="0"/>
                  </a:lnTo>
                  <a:lnTo>
                    <a:pt x="104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5" name="object 9275"/>
            <p:cNvSpPr/>
            <p:nvPr/>
          </p:nvSpPr>
          <p:spPr>
            <a:xfrm>
              <a:off x="12742814" y="651032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6997" y="0"/>
                  </a:moveTo>
                  <a:lnTo>
                    <a:pt x="3492" y="0"/>
                  </a:lnTo>
                  <a:lnTo>
                    <a:pt x="10502" y="0"/>
                  </a:lnTo>
                  <a:lnTo>
                    <a:pt x="6997" y="0"/>
                  </a:lnTo>
                  <a:close/>
                </a:path>
                <a:path w="10795">
                  <a:moveTo>
                    <a:pt x="3492" y="0"/>
                  </a:moveTo>
                  <a:lnTo>
                    <a:pt x="10502" y="0"/>
                  </a:lnTo>
                  <a:lnTo>
                    <a:pt x="0" y="0"/>
                  </a:lnTo>
                  <a:lnTo>
                    <a:pt x="349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6" name="object 9276"/>
            <p:cNvSpPr/>
            <p:nvPr/>
          </p:nvSpPr>
          <p:spPr>
            <a:xfrm>
              <a:off x="12742799" y="6510337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1050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0502" y="3492"/>
                  </a:lnTo>
                  <a:lnTo>
                    <a:pt x="1050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7" name="object 9277"/>
            <p:cNvSpPr/>
            <p:nvPr/>
          </p:nvSpPr>
          <p:spPr>
            <a:xfrm>
              <a:off x="12742809" y="6510326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10502" y="0"/>
                  </a:moveTo>
                  <a:lnTo>
                    <a:pt x="0" y="0"/>
                  </a:lnTo>
                  <a:lnTo>
                    <a:pt x="10502" y="3505"/>
                  </a:lnTo>
                  <a:lnTo>
                    <a:pt x="10502" y="0"/>
                  </a:lnTo>
                  <a:close/>
                </a:path>
                <a:path w="10795" h="3809">
                  <a:moveTo>
                    <a:pt x="0" y="0"/>
                  </a:moveTo>
                  <a:lnTo>
                    <a:pt x="10502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8" name="object 9278"/>
            <p:cNvSpPr/>
            <p:nvPr/>
          </p:nvSpPr>
          <p:spPr>
            <a:xfrm>
              <a:off x="12749821" y="65138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9" name="object 9279"/>
            <p:cNvSpPr/>
            <p:nvPr/>
          </p:nvSpPr>
          <p:spPr>
            <a:xfrm>
              <a:off x="12749811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0" name="object 9280"/>
            <p:cNvSpPr/>
            <p:nvPr/>
          </p:nvSpPr>
          <p:spPr>
            <a:xfrm>
              <a:off x="12742807" y="651382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701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1" name="object 9281"/>
            <p:cNvSpPr/>
            <p:nvPr/>
          </p:nvSpPr>
          <p:spPr>
            <a:xfrm>
              <a:off x="12742806" y="651382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701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2" name="object 9282"/>
            <p:cNvSpPr/>
            <p:nvPr/>
          </p:nvSpPr>
          <p:spPr>
            <a:xfrm>
              <a:off x="12749821" y="65138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3" name="object 9283"/>
            <p:cNvSpPr/>
            <p:nvPr/>
          </p:nvSpPr>
          <p:spPr>
            <a:xfrm>
              <a:off x="12749811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4" name="object 9284"/>
            <p:cNvSpPr/>
            <p:nvPr/>
          </p:nvSpPr>
          <p:spPr>
            <a:xfrm>
              <a:off x="12742803" y="65138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5" name="object 9285"/>
            <p:cNvSpPr/>
            <p:nvPr/>
          </p:nvSpPr>
          <p:spPr>
            <a:xfrm>
              <a:off x="12742814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6" name="object 9286"/>
            <p:cNvSpPr/>
            <p:nvPr/>
          </p:nvSpPr>
          <p:spPr>
            <a:xfrm>
              <a:off x="12749821" y="65138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79" y="0"/>
                  </a:lnTo>
                </a:path>
                <a:path w="3809">
                  <a:moveTo>
                    <a:pt x="0" y="0"/>
                  </a:moveTo>
                  <a:lnTo>
                    <a:pt x="3479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7" name="object 9287"/>
            <p:cNvSpPr/>
            <p:nvPr/>
          </p:nvSpPr>
          <p:spPr>
            <a:xfrm>
              <a:off x="12749811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8" name="object 9288"/>
            <p:cNvSpPr/>
            <p:nvPr/>
          </p:nvSpPr>
          <p:spPr>
            <a:xfrm>
              <a:off x="12742814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9" name="object 9289"/>
            <p:cNvSpPr/>
            <p:nvPr/>
          </p:nvSpPr>
          <p:spPr>
            <a:xfrm>
              <a:off x="12739309" y="65138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0" name="object 9290"/>
            <p:cNvSpPr/>
            <p:nvPr/>
          </p:nvSpPr>
          <p:spPr>
            <a:xfrm>
              <a:off x="12739319" y="65138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3492" y="3479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1" name="object 9291"/>
            <p:cNvSpPr/>
            <p:nvPr/>
          </p:nvSpPr>
          <p:spPr>
            <a:xfrm>
              <a:off x="12739309" y="65138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2" name="object 9292"/>
            <p:cNvSpPr/>
            <p:nvPr/>
          </p:nvSpPr>
          <p:spPr>
            <a:xfrm>
              <a:off x="12753302" y="651382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3492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3" name="object 9293"/>
            <p:cNvSpPr/>
            <p:nvPr/>
          </p:nvSpPr>
          <p:spPr>
            <a:xfrm>
              <a:off x="12753305" y="651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0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4" name="object 9294"/>
            <p:cNvSpPr/>
            <p:nvPr/>
          </p:nvSpPr>
          <p:spPr>
            <a:xfrm>
              <a:off x="12739317" y="651733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5" name="object 9295"/>
            <p:cNvSpPr/>
            <p:nvPr/>
          </p:nvSpPr>
          <p:spPr>
            <a:xfrm>
              <a:off x="12739314" y="651732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6" name="object 9296"/>
            <p:cNvSpPr/>
            <p:nvPr/>
          </p:nvSpPr>
          <p:spPr>
            <a:xfrm>
              <a:off x="12753314" y="651732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7" name="object 9297"/>
            <p:cNvSpPr/>
            <p:nvPr/>
          </p:nvSpPr>
          <p:spPr>
            <a:xfrm>
              <a:off x="12753305" y="651732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8" name="object 9298"/>
            <p:cNvSpPr/>
            <p:nvPr/>
          </p:nvSpPr>
          <p:spPr>
            <a:xfrm>
              <a:off x="12753312" y="652082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9" name="object 9299"/>
            <p:cNvSpPr/>
            <p:nvPr/>
          </p:nvSpPr>
          <p:spPr>
            <a:xfrm>
              <a:off x="12739319" y="651733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492" y="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3492" y="1750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0" name="object 9300"/>
            <p:cNvSpPr/>
            <p:nvPr/>
          </p:nvSpPr>
          <p:spPr>
            <a:xfrm>
              <a:off x="12739309" y="6517325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505" y="0"/>
                  </a:moveTo>
                  <a:lnTo>
                    <a:pt x="0" y="0"/>
                  </a:lnTo>
                  <a:lnTo>
                    <a:pt x="3505" y="17500"/>
                  </a:lnTo>
                  <a:lnTo>
                    <a:pt x="3505" y="0"/>
                  </a:lnTo>
                  <a:close/>
                </a:path>
                <a:path w="3809" h="17779">
                  <a:moveTo>
                    <a:pt x="0" y="0"/>
                  </a:moveTo>
                  <a:lnTo>
                    <a:pt x="3505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  <a:path w="3809" h="17779">
                  <a:moveTo>
                    <a:pt x="3505" y="17500"/>
                  </a:moveTo>
                  <a:lnTo>
                    <a:pt x="0" y="17500"/>
                  </a:lnTo>
                  <a:lnTo>
                    <a:pt x="3505" y="17500"/>
                  </a:lnTo>
                  <a:close/>
                </a:path>
                <a:path w="3809" h="17779">
                  <a:moveTo>
                    <a:pt x="0" y="17500"/>
                  </a:moveTo>
                  <a:lnTo>
                    <a:pt x="3505" y="1750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1" name="object 9301"/>
            <p:cNvSpPr/>
            <p:nvPr/>
          </p:nvSpPr>
          <p:spPr>
            <a:xfrm>
              <a:off x="12739319" y="653482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2" name="object 9302"/>
            <p:cNvSpPr/>
            <p:nvPr/>
          </p:nvSpPr>
          <p:spPr>
            <a:xfrm>
              <a:off x="12739309" y="653482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09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3" name="object 9303"/>
            <p:cNvSpPr/>
            <p:nvPr/>
          </p:nvSpPr>
          <p:spPr>
            <a:xfrm>
              <a:off x="12739319" y="653832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492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492" y="6997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4" name="object 9304"/>
            <p:cNvSpPr/>
            <p:nvPr/>
          </p:nvSpPr>
          <p:spPr>
            <a:xfrm>
              <a:off x="12739309" y="6538322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0" y="0"/>
                  </a:lnTo>
                  <a:lnTo>
                    <a:pt x="3505" y="6997"/>
                  </a:lnTo>
                  <a:lnTo>
                    <a:pt x="3505" y="0"/>
                  </a:lnTo>
                  <a:close/>
                </a:path>
                <a:path w="3809" h="7620">
                  <a:moveTo>
                    <a:pt x="0" y="0"/>
                  </a:moveTo>
                  <a:lnTo>
                    <a:pt x="3505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3809" h="7620">
                  <a:moveTo>
                    <a:pt x="3505" y="6997"/>
                  </a:moveTo>
                  <a:lnTo>
                    <a:pt x="0" y="6997"/>
                  </a:lnTo>
                  <a:lnTo>
                    <a:pt x="3505" y="6997"/>
                  </a:lnTo>
                  <a:close/>
                </a:path>
                <a:path w="3809" h="7620">
                  <a:moveTo>
                    <a:pt x="0" y="6997"/>
                  </a:moveTo>
                  <a:lnTo>
                    <a:pt x="3505" y="6997"/>
                  </a:lnTo>
                </a:path>
                <a:path w="3809" h="7620">
                  <a:moveTo>
                    <a:pt x="3505" y="6997"/>
                  </a:moveTo>
                  <a:lnTo>
                    <a:pt x="0" y="6997"/>
                  </a:lnTo>
                  <a:lnTo>
                    <a:pt x="3505" y="6997"/>
                  </a:lnTo>
                  <a:close/>
                </a:path>
                <a:path w="3809" h="7620">
                  <a:moveTo>
                    <a:pt x="3505" y="6997"/>
                  </a:moveTo>
                  <a:lnTo>
                    <a:pt x="0" y="6997"/>
                  </a:lnTo>
                  <a:lnTo>
                    <a:pt x="3505" y="6997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5" name="object 9305"/>
            <p:cNvSpPr/>
            <p:nvPr/>
          </p:nvSpPr>
          <p:spPr>
            <a:xfrm>
              <a:off x="12739314" y="6510332"/>
              <a:ext cx="17780" cy="35560"/>
            </a:xfrm>
            <a:custGeom>
              <a:avLst/>
              <a:gdLst/>
              <a:ahLst/>
              <a:cxnLst/>
              <a:rect l="l" t="t" r="r" b="b"/>
              <a:pathLst>
                <a:path w="17779" h="35559">
                  <a:moveTo>
                    <a:pt x="0" y="34988"/>
                  </a:moveTo>
                  <a:lnTo>
                    <a:pt x="0" y="27990"/>
                  </a:lnTo>
                  <a:lnTo>
                    <a:pt x="0" y="24485"/>
                  </a:lnTo>
                  <a:lnTo>
                    <a:pt x="0" y="6997"/>
                  </a:lnTo>
                  <a:lnTo>
                    <a:pt x="0" y="3492"/>
                  </a:lnTo>
                  <a:lnTo>
                    <a:pt x="3505" y="3492"/>
                  </a:lnTo>
                  <a:lnTo>
                    <a:pt x="3505" y="0"/>
                  </a:lnTo>
                  <a:lnTo>
                    <a:pt x="6997" y="0"/>
                  </a:lnTo>
                  <a:lnTo>
                    <a:pt x="10502" y="0"/>
                  </a:lnTo>
                  <a:lnTo>
                    <a:pt x="13995" y="3492"/>
                  </a:lnTo>
                  <a:lnTo>
                    <a:pt x="17500" y="6997"/>
                  </a:lnTo>
                  <a:lnTo>
                    <a:pt x="17500" y="10490"/>
                  </a:lnTo>
                  <a:lnTo>
                    <a:pt x="13995" y="10490"/>
                  </a:lnTo>
                  <a:lnTo>
                    <a:pt x="13995" y="6997"/>
                  </a:lnTo>
                  <a:lnTo>
                    <a:pt x="13995" y="3492"/>
                  </a:lnTo>
                  <a:lnTo>
                    <a:pt x="10502" y="3492"/>
                  </a:lnTo>
                  <a:lnTo>
                    <a:pt x="6997" y="3492"/>
                  </a:lnTo>
                  <a:lnTo>
                    <a:pt x="3505" y="3492"/>
                  </a:lnTo>
                  <a:lnTo>
                    <a:pt x="3505" y="6997"/>
                  </a:lnTo>
                  <a:lnTo>
                    <a:pt x="3505" y="24485"/>
                  </a:lnTo>
                  <a:lnTo>
                    <a:pt x="3505" y="27990"/>
                  </a:lnTo>
                  <a:lnTo>
                    <a:pt x="3505" y="34988"/>
                  </a:lnTo>
                  <a:lnTo>
                    <a:pt x="0" y="34988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6" name="object 9306"/>
            <p:cNvSpPr/>
            <p:nvPr/>
          </p:nvSpPr>
          <p:spPr>
            <a:xfrm>
              <a:off x="12739307" y="654183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6997" y="3492"/>
                  </a:moveTo>
                  <a:lnTo>
                    <a:pt x="5981" y="1016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3492"/>
                  </a:lnTo>
                  <a:lnTo>
                    <a:pt x="0" y="6997"/>
                  </a:lnTo>
                  <a:lnTo>
                    <a:pt x="3505" y="6997"/>
                  </a:lnTo>
                  <a:lnTo>
                    <a:pt x="5981" y="5969"/>
                  </a:lnTo>
                  <a:lnTo>
                    <a:pt x="6997" y="349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7" name="object 9307"/>
            <p:cNvSpPr/>
            <p:nvPr/>
          </p:nvSpPr>
          <p:spPr>
            <a:xfrm>
              <a:off x="12753305" y="652082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8" name="object 9308"/>
            <p:cNvSpPr/>
            <p:nvPr/>
          </p:nvSpPr>
          <p:spPr>
            <a:xfrm>
              <a:off x="12753312" y="65138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9" name="object 9309"/>
            <p:cNvSpPr/>
            <p:nvPr/>
          </p:nvSpPr>
          <p:spPr>
            <a:xfrm>
              <a:off x="12756810" y="651732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0" name="object 9310"/>
            <p:cNvSpPr/>
            <p:nvPr/>
          </p:nvSpPr>
          <p:spPr>
            <a:xfrm>
              <a:off x="12749811" y="6510326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6997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1" name="object 9311"/>
            <p:cNvSpPr/>
            <p:nvPr/>
          </p:nvSpPr>
          <p:spPr>
            <a:xfrm>
              <a:off x="12739314" y="651382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2" name="object 9312"/>
            <p:cNvSpPr/>
            <p:nvPr/>
          </p:nvSpPr>
          <p:spPr>
            <a:xfrm>
              <a:off x="12739309" y="654532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3" name="object 9313"/>
            <p:cNvSpPr/>
            <p:nvPr/>
          </p:nvSpPr>
          <p:spPr>
            <a:xfrm>
              <a:off x="12742814" y="651732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4" name="object 9314"/>
            <p:cNvSpPr/>
            <p:nvPr/>
          </p:nvSpPr>
          <p:spPr>
            <a:xfrm>
              <a:off x="12742814" y="6538322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5" name="object 9315"/>
            <p:cNvSpPr/>
            <p:nvPr/>
          </p:nvSpPr>
          <p:spPr>
            <a:xfrm>
              <a:off x="12739307" y="6531330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6997" y="3492"/>
                  </a:moveTo>
                  <a:lnTo>
                    <a:pt x="5981" y="1028"/>
                  </a:lnTo>
                  <a:lnTo>
                    <a:pt x="3505" y="0"/>
                  </a:lnTo>
                  <a:lnTo>
                    <a:pt x="1028" y="1028"/>
                  </a:lnTo>
                  <a:lnTo>
                    <a:pt x="0" y="3492"/>
                  </a:lnTo>
                  <a:lnTo>
                    <a:pt x="723" y="5245"/>
                  </a:lnTo>
                  <a:lnTo>
                    <a:pt x="0" y="6997"/>
                  </a:lnTo>
                  <a:lnTo>
                    <a:pt x="1028" y="9474"/>
                  </a:lnTo>
                  <a:lnTo>
                    <a:pt x="3505" y="10490"/>
                  </a:lnTo>
                  <a:lnTo>
                    <a:pt x="5981" y="9474"/>
                  </a:lnTo>
                  <a:lnTo>
                    <a:pt x="6997" y="6997"/>
                  </a:lnTo>
                  <a:lnTo>
                    <a:pt x="6273" y="5245"/>
                  </a:lnTo>
                  <a:lnTo>
                    <a:pt x="6997" y="349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6" name="object 9316"/>
            <p:cNvSpPr/>
            <p:nvPr/>
          </p:nvSpPr>
          <p:spPr>
            <a:xfrm>
              <a:off x="12742814" y="653482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0"/>
                  </a:lnTo>
                  <a:lnTo>
                    <a:pt x="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7" name="object 9317"/>
            <p:cNvSpPr/>
            <p:nvPr/>
          </p:nvSpPr>
          <p:spPr>
            <a:xfrm>
              <a:off x="12753312" y="6513826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8" name="object 9318"/>
            <p:cNvSpPr/>
            <p:nvPr/>
          </p:nvSpPr>
          <p:spPr>
            <a:xfrm>
              <a:off x="12742814" y="6513819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9" name="object 9319"/>
            <p:cNvSpPr/>
            <p:nvPr/>
          </p:nvSpPr>
          <p:spPr>
            <a:xfrm>
              <a:off x="12739314" y="651732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0" name="object 9320"/>
            <p:cNvSpPr/>
            <p:nvPr/>
          </p:nvSpPr>
          <p:spPr>
            <a:xfrm>
              <a:off x="12739314" y="6534823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3505"/>
                  </a:lnTo>
                  <a:lnTo>
                    <a:pt x="0" y="10502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1" name="object 9321"/>
            <p:cNvSpPr/>
            <p:nvPr/>
          </p:nvSpPr>
          <p:spPr>
            <a:xfrm>
              <a:off x="12739314" y="6534823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6997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2" name="object 9322"/>
            <p:cNvSpPr/>
            <p:nvPr/>
          </p:nvSpPr>
          <p:spPr>
            <a:xfrm>
              <a:off x="12739309" y="653482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3" name="object 9323"/>
            <p:cNvSpPr/>
            <p:nvPr/>
          </p:nvSpPr>
          <p:spPr>
            <a:xfrm>
              <a:off x="12735815" y="653132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4" name="object 9324"/>
            <p:cNvSpPr/>
            <p:nvPr/>
          </p:nvSpPr>
          <p:spPr>
            <a:xfrm>
              <a:off x="12739314" y="651382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5" name="object 9325"/>
            <p:cNvSpPr/>
            <p:nvPr/>
          </p:nvSpPr>
          <p:spPr>
            <a:xfrm>
              <a:off x="12746305" y="6506832"/>
              <a:ext cx="3810" cy="10795"/>
            </a:xfrm>
            <a:custGeom>
              <a:avLst/>
              <a:gdLst/>
              <a:ahLst/>
              <a:cxnLst/>
              <a:rect l="l" t="t" r="r" b="b"/>
              <a:pathLst>
                <a:path w="3809" h="10795">
                  <a:moveTo>
                    <a:pt x="350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0" y="6997"/>
                  </a:lnTo>
                  <a:lnTo>
                    <a:pt x="0" y="10502"/>
                  </a:lnTo>
                  <a:lnTo>
                    <a:pt x="3505" y="10502"/>
                  </a:lnTo>
                  <a:lnTo>
                    <a:pt x="3505" y="6997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6" name="object 9326"/>
            <p:cNvSpPr/>
            <p:nvPr/>
          </p:nvSpPr>
          <p:spPr>
            <a:xfrm>
              <a:off x="12749807" y="651031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7" name="object 9327"/>
            <p:cNvSpPr/>
            <p:nvPr/>
          </p:nvSpPr>
          <p:spPr>
            <a:xfrm>
              <a:off x="12742799" y="6506832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10502" y="6997"/>
                  </a:moveTo>
                  <a:lnTo>
                    <a:pt x="9486" y="4521"/>
                  </a:lnTo>
                  <a:lnTo>
                    <a:pt x="7010" y="3505"/>
                  </a:lnTo>
                  <a:lnTo>
                    <a:pt x="5257" y="4229"/>
                  </a:lnTo>
                  <a:lnTo>
                    <a:pt x="3505" y="3505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6997"/>
                  </a:lnTo>
                  <a:lnTo>
                    <a:pt x="1028" y="9474"/>
                  </a:lnTo>
                  <a:lnTo>
                    <a:pt x="3505" y="10502"/>
                  </a:lnTo>
                  <a:lnTo>
                    <a:pt x="5257" y="9779"/>
                  </a:lnTo>
                  <a:lnTo>
                    <a:pt x="7010" y="10502"/>
                  </a:lnTo>
                  <a:lnTo>
                    <a:pt x="9486" y="9474"/>
                  </a:lnTo>
                  <a:lnTo>
                    <a:pt x="10502" y="6997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8" name="object 9328"/>
            <p:cNvSpPr/>
            <p:nvPr/>
          </p:nvSpPr>
          <p:spPr>
            <a:xfrm>
              <a:off x="12742814" y="6510326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9" name="object 9329"/>
            <p:cNvSpPr/>
            <p:nvPr/>
          </p:nvSpPr>
          <p:spPr>
            <a:xfrm>
              <a:off x="13278236" y="6685301"/>
              <a:ext cx="157480" cy="24765"/>
            </a:xfrm>
            <a:custGeom>
              <a:avLst/>
              <a:gdLst/>
              <a:ahLst/>
              <a:cxnLst/>
              <a:rect l="l" t="t" r="r" b="b"/>
              <a:pathLst>
                <a:path w="157480" h="24765">
                  <a:moveTo>
                    <a:pt x="0" y="0"/>
                  </a:moveTo>
                  <a:lnTo>
                    <a:pt x="157480" y="0"/>
                  </a:lnTo>
                  <a:lnTo>
                    <a:pt x="157480" y="24498"/>
                  </a:lnTo>
                  <a:lnTo>
                    <a:pt x="0" y="20993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0" name="object 9330"/>
            <p:cNvSpPr/>
            <p:nvPr/>
          </p:nvSpPr>
          <p:spPr>
            <a:xfrm>
              <a:off x="12522345" y="6545328"/>
              <a:ext cx="756285" cy="157480"/>
            </a:xfrm>
            <a:custGeom>
              <a:avLst/>
              <a:gdLst/>
              <a:ahLst/>
              <a:cxnLst/>
              <a:rect l="l" t="t" r="r" b="b"/>
              <a:pathLst>
                <a:path w="756284" h="157479">
                  <a:moveTo>
                    <a:pt x="0" y="0"/>
                  </a:moveTo>
                  <a:lnTo>
                    <a:pt x="755891" y="0"/>
                  </a:lnTo>
                  <a:lnTo>
                    <a:pt x="755891" y="157480"/>
                  </a:lnTo>
                  <a:lnTo>
                    <a:pt x="0" y="157480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1" name="object 9331"/>
            <p:cNvSpPr/>
            <p:nvPr/>
          </p:nvSpPr>
          <p:spPr>
            <a:xfrm>
              <a:off x="12522347" y="6702806"/>
              <a:ext cx="756285" cy="3810"/>
            </a:xfrm>
            <a:custGeom>
              <a:avLst/>
              <a:gdLst/>
              <a:ahLst/>
              <a:cxnLst/>
              <a:rect l="l" t="t" r="r" b="b"/>
              <a:pathLst>
                <a:path w="756284" h="3809">
                  <a:moveTo>
                    <a:pt x="755891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755891" y="3505"/>
                  </a:lnTo>
                  <a:lnTo>
                    <a:pt x="755891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2" name="object 9332"/>
            <p:cNvSpPr/>
            <p:nvPr/>
          </p:nvSpPr>
          <p:spPr>
            <a:xfrm>
              <a:off x="12392864" y="6685308"/>
              <a:ext cx="129539" cy="21590"/>
            </a:xfrm>
            <a:custGeom>
              <a:avLst/>
              <a:gdLst/>
              <a:ahLst/>
              <a:cxnLst/>
              <a:rect l="l" t="t" r="r" b="b"/>
              <a:pathLst>
                <a:path w="129540" h="21590">
                  <a:moveTo>
                    <a:pt x="0" y="0"/>
                  </a:moveTo>
                  <a:lnTo>
                    <a:pt x="129476" y="0"/>
                  </a:lnTo>
                  <a:lnTo>
                    <a:pt x="129476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3" name="object 9333"/>
            <p:cNvSpPr/>
            <p:nvPr/>
          </p:nvSpPr>
          <p:spPr>
            <a:xfrm>
              <a:off x="13278236" y="6685301"/>
              <a:ext cx="157480" cy="24765"/>
            </a:xfrm>
            <a:custGeom>
              <a:avLst/>
              <a:gdLst/>
              <a:ahLst/>
              <a:cxnLst/>
              <a:rect l="l" t="t" r="r" b="b"/>
              <a:pathLst>
                <a:path w="157480" h="24765">
                  <a:moveTo>
                    <a:pt x="0" y="0"/>
                  </a:moveTo>
                  <a:lnTo>
                    <a:pt x="157480" y="0"/>
                  </a:lnTo>
                  <a:lnTo>
                    <a:pt x="157480" y="24498"/>
                  </a:lnTo>
                  <a:lnTo>
                    <a:pt x="0" y="20993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4" name="object 9334"/>
            <p:cNvSpPr/>
            <p:nvPr/>
          </p:nvSpPr>
          <p:spPr>
            <a:xfrm>
              <a:off x="13176757" y="7392201"/>
              <a:ext cx="21590" cy="87630"/>
            </a:xfrm>
            <a:custGeom>
              <a:avLst/>
              <a:gdLst/>
              <a:ahLst/>
              <a:cxnLst/>
              <a:rect l="l" t="t" r="r" b="b"/>
              <a:pathLst>
                <a:path w="21590" h="87629">
                  <a:moveTo>
                    <a:pt x="0" y="0"/>
                  </a:moveTo>
                  <a:lnTo>
                    <a:pt x="0" y="87490"/>
                  </a:lnTo>
                  <a:lnTo>
                    <a:pt x="13995" y="87490"/>
                  </a:lnTo>
                  <a:lnTo>
                    <a:pt x="0" y="0"/>
                  </a:lnTo>
                  <a:close/>
                </a:path>
                <a:path w="21590" h="87629">
                  <a:moveTo>
                    <a:pt x="20993" y="0"/>
                  </a:moveTo>
                  <a:lnTo>
                    <a:pt x="0" y="0"/>
                  </a:lnTo>
                  <a:lnTo>
                    <a:pt x="13995" y="87490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5" name="object 9335"/>
            <p:cNvSpPr/>
            <p:nvPr/>
          </p:nvSpPr>
          <p:spPr>
            <a:xfrm>
              <a:off x="13176757" y="7392201"/>
              <a:ext cx="21590" cy="87630"/>
            </a:xfrm>
            <a:custGeom>
              <a:avLst/>
              <a:gdLst/>
              <a:ahLst/>
              <a:cxnLst/>
              <a:rect l="l" t="t" r="r" b="b"/>
              <a:pathLst>
                <a:path w="21590" h="87629">
                  <a:moveTo>
                    <a:pt x="20993" y="0"/>
                  </a:moveTo>
                  <a:lnTo>
                    <a:pt x="0" y="0"/>
                  </a:lnTo>
                  <a:lnTo>
                    <a:pt x="13995" y="87490"/>
                  </a:lnTo>
                  <a:lnTo>
                    <a:pt x="20993" y="0"/>
                  </a:lnTo>
                  <a:close/>
                </a:path>
                <a:path w="21590" h="87629">
                  <a:moveTo>
                    <a:pt x="0" y="0"/>
                  </a:moveTo>
                  <a:lnTo>
                    <a:pt x="13995" y="87490"/>
                  </a:lnTo>
                  <a:lnTo>
                    <a:pt x="0" y="874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6" name="object 9336"/>
            <p:cNvSpPr/>
            <p:nvPr/>
          </p:nvSpPr>
          <p:spPr>
            <a:xfrm>
              <a:off x="13176755" y="747969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5" h="7620">
                  <a:moveTo>
                    <a:pt x="1399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6997" y="6997"/>
                  </a:lnTo>
                  <a:lnTo>
                    <a:pt x="139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7" name="object 9337"/>
            <p:cNvSpPr/>
            <p:nvPr/>
          </p:nvSpPr>
          <p:spPr>
            <a:xfrm>
              <a:off x="13176754" y="7479689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20">
                  <a:moveTo>
                    <a:pt x="0" y="0"/>
                  </a:moveTo>
                  <a:lnTo>
                    <a:pt x="6997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38" name="object 933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2797053" y="7320457"/>
              <a:ext cx="73494" cy="63874"/>
            </a:xfrm>
            <a:prstGeom prst="rect">
              <a:avLst/>
            </a:prstGeom>
          </p:spPr>
        </p:pic>
        <p:pic>
          <p:nvPicPr>
            <p:cNvPr id="9339" name="object 933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3019271" y="7259217"/>
              <a:ext cx="111992" cy="227476"/>
            </a:xfrm>
            <a:prstGeom prst="rect">
              <a:avLst/>
            </a:prstGeom>
          </p:spPr>
        </p:pic>
        <p:sp>
          <p:nvSpPr>
            <p:cNvPr id="9340" name="object 9340"/>
            <p:cNvSpPr/>
            <p:nvPr/>
          </p:nvSpPr>
          <p:spPr>
            <a:xfrm>
              <a:off x="13239744" y="732221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492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1" name="object 9341"/>
            <p:cNvSpPr/>
            <p:nvPr/>
          </p:nvSpPr>
          <p:spPr>
            <a:xfrm>
              <a:off x="13239742" y="732221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2" name="object 9342"/>
            <p:cNvSpPr/>
            <p:nvPr/>
          </p:nvSpPr>
          <p:spPr>
            <a:xfrm>
              <a:off x="13246740" y="732221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492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3" name="object 9343"/>
            <p:cNvSpPr/>
            <p:nvPr/>
          </p:nvSpPr>
          <p:spPr>
            <a:xfrm>
              <a:off x="13246737" y="732221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4" name="object 9344"/>
            <p:cNvSpPr/>
            <p:nvPr/>
          </p:nvSpPr>
          <p:spPr>
            <a:xfrm>
              <a:off x="13239750" y="7322210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5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5" name="object 9345"/>
            <p:cNvSpPr/>
            <p:nvPr/>
          </p:nvSpPr>
          <p:spPr>
            <a:xfrm>
              <a:off x="13239742" y="732221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7619">
                  <a:moveTo>
                    <a:pt x="3505" y="0"/>
                  </a:moveTo>
                  <a:lnTo>
                    <a:pt x="0" y="0"/>
                  </a:lnTo>
                  <a:lnTo>
                    <a:pt x="6997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6" name="object 9346"/>
            <p:cNvSpPr/>
            <p:nvPr/>
          </p:nvSpPr>
          <p:spPr>
            <a:xfrm>
              <a:off x="13236242" y="73222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3995" y="0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3995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3492" y="0"/>
                  </a:lnTo>
                  <a:lnTo>
                    <a:pt x="1399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7" name="object 9347"/>
            <p:cNvSpPr/>
            <p:nvPr/>
          </p:nvSpPr>
          <p:spPr>
            <a:xfrm>
              <a:off x="13236237" y="73222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3505" y="0"/>
                  </a:moveTo>
                  <a:lnTo>
                    <a:pt x="14008" y="0"/>
                  </a:lnTo>
                  <a:lnTo>
                    <a:pt x="0" y="0"/>
                  </a:lnTo>
                  <a:lnTo>
                    <a:pt x="3505" y="0"/>
                  </a:lnTo>
                  <a:close/>
                </a:path>
                <a:path w="17780">
                  <a:moveTo>
                    <a:pt x="14008" y="0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4008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8" name="object 9348"/>
            <p:cNvSpPr/>
            <p:nvPr/>
          </p:nvSpPr>
          <p:spPr>
            <a:xfrm>
              <a:off x="13236237" y="7322210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17513" y="0"/>
                  </a:moveTo>
                  <a:lnTo>
                    <a:pt x="0" y="0"/>
                  </a:lnTo>
                  <a:lnTo>
                    <a:pt x="3505" y="3492"/>
                  </a:lnTo>
                  <a:lnTo>
                    <a:pt x="17513" y="0"/>
                  </a:lnTo>
                  <a:close/>
                </a:path>
                <a:path w="21590" h="3809">
                  <a:moveTo>
                    <a:pt x="17513" y="0"/>
                  </a:moveTo>
                  <a:lnTo>
                    <a:pt x="3505" y="3492"/>
                  </a:lnTo>
                  <a:lnTo>
                    <a:pt x="20993" y="3492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9" name="object 9349"/>
            <p:cNvSpPr/>
            <p:nvPr/>
          </p:nvSpPr>
          <p:spPr>
            <a:xfrm>
              <a:off x="13236243" y="7322210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17500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17500" y="0"/>
                  </a:moveTo>
                  <a:lnTo>
                    <a:pt x="3505" y="3505"/>
                  </a:lnTo>
                  <a:lnTo>
                    <a:pt x="20993" y="3505"/>
                  </a:lnTo>
                  <a:lnTo>
                    <a:pt x="1750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0" name="object 9350"/>
            <p:cNvSpPr/>
            <p:nvPr/>
          </p:nvSpPr>
          <p:spPr>
            <a:xfrm>
              <a:off x="13236237" y="732571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3492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1" name="object 9351"/>
            <p:cNvSpPr/>
            <p:nvPr/>
          </p:nvSpPr>
          <p:spPr>
            <a:xfrm>
              <a:off x="13236243" y="732571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2" name="object 9352"/>
            <p:cNvSpPr/>
            <p:nvPr/>
          </p:nvSpPr>
          <p:spPr>
            <a:xfrm>
              <a:off x="13236237" y="732571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0993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20993" y="0"/>
                  </a:lnTo>
                  <a:close/>
                </a:path>
                <a:path w="24765" h="3809">
                  <a:moveTo>
                    <a:pt x="20993" y="0"/>
                  </a:moveTo>
                  <a:lnTo>
                    <a:pt x="0" y="3479"/>
                  </a:lnTo>
                  <a:lnTo>
                    <a:pt x="24498" y="3479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3" name="object 9353"/>
            <p:cNvSpPr/>
            <p:nvPr/>
          </p:nvSpPr>
          <p:spPr>
            <a:xfrm>
              <a:off x="13236243" y="732571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4765" h="3809">
                  <a:moveTo>
                    <a:pt x="20993" y="0"/>
                  </a:moveTo>
                  <a:lnTo>
                    <a:pt x="0" y="3505"/>
                  </a:lnTo>
                  <a:lnTo>
                    <a:pt x="24498" y="3505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4" name="object 9354"/>
            <p:cNvSpPr/>
            <p:nvPr/>
          </p:nvSpPr>
          <p:spPr>
            <a:xfrm>
              <a:off x="13236247" y="7329205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9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492"/>
                  </a:lnTo>
                  <a:lnTo>
                    <a:pt x="24498" y="3492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5" name="object 9355"/>
            <p:cNvSpPr/>
            <p:nvPr/>
          </p:nvSpPr>
          <p:spPr>
            <a:xfrm>
              <a:off x="13236243" y="732921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0" y="0"/>
                  </a:moveTo>
                  <a:lnTo>
                    <a:pt x="2449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0" y="3505"/>
                  </a:moveTo>
                  <a:lnTo>
                    <a:pt x="24498" y="3505"/>
                  </a:lnTo>
                  <a:lnTo>
                    <a:pt x="20993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6" name="object 9356"/>
            <p:cNvSpPr/>
            <p:nvPr/>
          </p:nvSpPr>
          <p:spPr>
            <a:xfrm>
              <a:off x="13236237" y="733271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7" name="object 9357"/>
            <p:cNvSpPr/>
            <p:nvPr/>
          </p:nvSpPr>
          <p:spPr>
            <a:xfrm>
              <a:off x="13236241" y="733270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8" name="object 9358"/>
            <p:cNvSpPr/>
            <p:nvPr/>
          </p:nvSpPr>
          <p:spPr>
            <a:xfrm>
              <a:off x="13236237" y="7332714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9" name="object 9359"/>
            <p:cNvSpPr/>
            <p:nvPr/>
          </p:nvSpPr>
          <p:spPr>
            <a:xfrm>
              <a:off x="13236243" y="7332709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0993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20993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0" name="object 9360"/>
            <p:cNvSpPr/>
            <p:nvPr/>
          </p:nvSpPr>
          <p:spPr>
            <a:xfrm>
              <a:off x="13232744" y="7336212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85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24485" y="0"/>
                  </a:lnTo>
                  <a:close/>
                </a:path>
                <a:path w="24765" h="3809">
                  <a:moveTo>
                    <a:pt x="24485" y="0"/>
                  </a:moveTo>
                  <a:lnTo>
                    <a:pt x="0" y="3492"/>
                  </a:lnTo>
                  <a:lnTo>
                    <a:pt x="24485" y="3492"/>
                  </a:lnTo>
                  <a:lnTo>
                    <a:pt x="24485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1" name="object 9361"/>
            <p:cNvSpPr/>
            <p:nvPr/>
          </p:nvSpPr>
          <p:spPr>
            <a:xfrm>
              <a:off x="13232738" y="733620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3505" y="0"/>
                  </a:moveTo>
                  <a:lnTo>
                    <a:pt x="24498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2" name="object 9362"/>
            <p:cNvSpPr/>
            <p:nvPr/>
          </p:nvSpPr>
          <p:spPr>
            <a:xfrm>
              <a:off x="13232751" y="733970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85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24485" y="0"/>
                  </a:lnTo>
                  <a:close/>
                </a:path>
                <a:path w="24765" h="3809">
                  <a:moveTo>
                    <a:pt x="24485" y="0"/>
                  </a:moveTo>
                  <a:lnTo>
                    <a:pt x="3492" y="3492"/>
                  </a:lnTo>
                  <a:lnTo>
                    <a:pt x="24485" y="3492"/>
                  </a:lnTo>
                  <a:lnTo>
                    <a:pt x="24485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3" name="object 9363"/>
            <p:cNvSpPr/>
            <p:nvPr/>
          </p:nvSpPr>
          <p:spPr>
            <a:xfrm>
              <a:off x="13232744" y="733970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0" y="0"/>
                  </a:moveTo>
                  <a:lnTo>
                    <a:pt x="24498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3505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3505" y="3505"/>
                  </a:moveTo>
                  <a:lnTo>
                    <a:pt x="24498" y="3505"/>
                  </a:lnTo>
                  <a:lnTo>
                    <a:pt x="3505" y="3505"/>
                  </a:lnTo>
                  <a:close/>
                </a:path>
                <a:path w="24765" h="3809">
                  <a:moveTo>
                    <a:pt x="24498" y="3505"/>
                  </a:moveTo>
                  <a:lnTo>
                    <a:pt x="3505" y="3505"/>
                  </a:lnTo>
                </a:path>
                <a:path w="24765" h="3809">
                  <a:moveTo>
                    <a:pt x="3505" y="3505"/>
                  </a:moveTo>
                  <a:lnTo>
                    <a:pt x="24498" y="3505"/>
                  </a:lnTo>
                  <a:lnTo>
                    <a:pt x="3505" y="3505"/>
                  </a:lnTo>
                  <a:close/>
                </a:path>
                <a:path w="24765" h="3809">
                  <a:moveTo>
                    <a:pt x="3505" y="3505"/>
                  </a:moveTo>
                  <a:lnTo>
                    <a:pt x="24498" y="3505"/>
                  </a:lnTo>
                  <a:lnTo>
                    <a:pt x="3505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4" name="object 9364"/>
            <p:cNvSpPr/>
            <p:nvPr/>
          </p:nvSpPr>
          <p:spPr>
            <a:xfrm>
              <a:off x="13236237" y="7343207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5" name="object 9365"/>
            <p:cNvSpPr/>
            <p:nvPr/>
          </p:nvSpPr>
          <p:spPr>
            <a:xfrm>
              <a:off x="13236243" y="7343207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0993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20993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6" name="object 9366"/>
            <p:cNvSpPr/>
            <p:nvPr/>
          </p:nvSpPr>
          <p:spPr>
            <a:xfrm>
              <a:off x="13236237" y="735020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492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7" name="object 9367"/>
            <p:cNvSpPr/>
            <p:nvPr/>
          </p:nvSpPr>
          <p:spPr>
            <a:xfrm>
              <a:off x="13236237" y="735020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8" name="object 9368"/>
            <p:cNvSpPr/>
            <p:nvPr/>
          </p:nvSpPr>
          <p:spPr>
            <a:xfrm>
              <a:off x="13236237" y="7346716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9" name="object 9369"/>
            <p:cNvSpPr/>
            <p:nvPr/>
          </p:nvSpPr>
          <p:spPr>
            <a:xfrm>
              <a:off x="13236243" y="7346707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0" name="object 9370"/>
            <p:cNvSpPr/>
            <p:nvPr/>
          </p:nvSpPr>
          <p:spPr>
            <a:xfrm>
              <a:off x="13239744" y="73502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1" name="object 9371"/>
            <p:cNvSpPr/>
            <p:nvPr/>
          </p:nvSpPr>
          <p:spPr>
            <a:xfrm>
              <a:off x="13239740" y="735020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2" name="object 9372"/>
            <p:cNvSpPr/>
            <p:nvPr/>
          </p:nvSpPr>
          <p:spPr>
            <a:xfrm>
              <a:off x="13239734" y="735020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1750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7500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0" y="3492"/>
                  </a:lnTo>
                  <a:lnTo>
                    <a:pt x="17500" y="3492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3" name="object 9373"/>
            <p:cNvSpPr/>
            <p:nvPr/>
          </p:nvSpPr>
          <p:spPr>
            <a:xfrm>
              <a:off x="13239742" y="735020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0"/>
                  </a:moveTo>
                  <a:lnTo>
                    <a:pt x="17500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0" y="3505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  <a:path w="17780" h="3809">
                  <a:moveTo>
                    <a:pt x="0" y="3505"/>
                  </a:moveTo>
                  <a:lnTo>
                    <a:pt x="17500" y="3505"/>
                  </a:lnTo>
                  <a:lnTo>
                    <a:pt x="0" y="3505"/>
                  </a:lnTo>
                  <a:close/>
                </a:path>
                <a:path w="17780" h="3809">
                  <a:moveTo>
                    <a:pt x="17500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4" name="object 9374"/>
            <p:cNvSpPr/>
            <p:nvPr/>
          </p:nvSpPr>
          <p:spPr>
            <a:xfrm>
              <a:off x="13239744" y="7353711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17500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1750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5" name="object 9375"/>
            <p:cNvSpPr/>
            <p:nvPr/>
          </p:nvSpPr>
          <p:spPr>
            <a:xfrm>
              <a:off x="13239742" y="735370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17500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1750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6" name="object 9376"/>
            <p:cNvSpPr/>
            <p:nvPr/>
          </p:nvSpPr>
          <p:spPr>
            <a:xfrm>
              <a:off x="13239744" y="7353711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7" name="object 9377"/>
            <p:cNvSpPr/>
            <p:nvPr/>
          </p:nvSpPr>
          <p:spPr>
            <a:xfrm>
              <a:off x="13239742" y="7353706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0993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20993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8" name="object 9378"/>
            <p:cNvSpPr/>
            <p:nvPr/>
          </p:nvSpPr>
          <p:spPr>
            <a:xfrm>
              <a:off x="13239750" y="735720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0993" y="0"/>
                  </a:moveTo>
                  <a:lnTo>
                    <a:pt x="0" y="0"/>
                  </a:lnTo>
                  <a:lnTo>
                    <a:pt x="24485" y="0"/>
                  </a:lnTo>
                  <a:lnTo>
                    <a:pt x="20993" y="0"/>
                  </a:lnTo>
                  <a:close/>
                </a:path>
                <a:path w="24765">
                  <a:moveTo>
                    <a:pt x="0" y="0"/>
                  </a:moveTo>
                  <a:lnTo>
                    <a:pt x="24485" y="0"/>
                  </a:lnTo>
                </a:path>
                <a:path w="24765">
                  <a:moveTo>
                    <a:pt x="0" y="0"/>
                  </a:moveTo>
                  <a:lnTo>
                    <a:pt x="24485" y="0"/>
                  </a:lnTo>
                </a:path>
                <a:path w="24765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9" name="object 9379"/>
            <p:cNvSpPr/>
            <p:nvPr/>
          </p:nvSpPr>
          <p:spPr>
            <a:xfrm>
              <a:off x="13239742" y="735720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4765">
                  <a:moveTo>
                    <a:pt x="20993" y="0"/>
                  </a:moveTo>
                  <a:lnTo>
                    <a:pt x="0" y="0"/>
                  </a:lnTo>
                  <a:lnTo>
                    <a:pt x="24498" y="0"/>
                  </a:lnTo>
                  <a:lnTo>
                    <a:pt x="20993" y="0"/>
                  </a:lnTo>
                  <a:close/>
                </a:path>
                <a:path w="24765">
                  <a:moveTo>
                    <a:pt x="0" y="0"/>
                  </a:moveTo>
                  <a:lnTo>
                    <a:pt x="24498" y="0"/>
                  </a:lnTo>
                  <a:lnTo>
                    <a:pt x="0" y="0"/>
                  </a:lnTo>
                  <a:close/>
                </a:path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0" name="object 9380"/>
            <p:cNvSpPr/>
            <p:nvPr/>
          </p:nvSpPr>
          <p:spPr>
            <a:xfrm>
              <a:off x="13239744" y="735720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9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492"/>
                  </a:lnTo>
                  <a:lnTo>
                    <a:pt x="24498" y="3492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1" name="object 9381"/>
            <p:cNvSpPr/>
            <p:nvPr/>
          </p:nvSpPr>
          <p:spPr>
            <a:xfrm>
              <a:off x="13239742" y="7357205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0" y="0"/>
                  </a:moveTo>
                  <a:lnTo>
                    <a:pt x="2449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2" name="object 9382"/>
            <p:cNvSpPr/>
            <p:nvPr/>
          </p:nvSpPr>
          <p:spPr>
            <a:xfrm>
              <a:off x="13236237" y="736070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016" y="0"/>
                  </a:lnTo>
                </a:path>
                <a:path w="28575">
                  <a:moveTo>
                    <a:pt x="3492" y="0"/>
                  </a:moveTo>
                  <a:lnTo>
                    <a:pt x="0" y="0"/>
                  </a:lnTo>
                  <a:lnTo>
                    <a:pt x="28016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3" name="object 9383"/>
            <p:cNvSpPr/>
            <p:nvPr/>
          </p:nvSpPr>
          <p:spPr>
            <a:xfrm>
              <a:off x="13236243" y="73607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0" y="0"/>
                  </a:lnTo>
                  <a:close/>
                </a:path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4" name="object 9384"/>
            <p:cNvSpPr/>
            <p:nvPr/>
          </p:nvSpPr>
          <p:spPr>
            <a:xfrm>
              <a:off x="13236237" y="7360706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2800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8003" y="0"/>
                  </a:lnTo>
                  <a:close/>
                </a:path>
                <a:path w="28575" h="3809">
                  <a:moveTo>
                    <a:pt x="28003" y="0"/>
                  </a:moveTo>
                  <a:lnTo>
                    <a:pt x="0" y="3492"/>
                  </a:lnTo>
                  <a:lnTo>
                    <a:pt x="28003" y="3492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5" name="object 9385"/>
            <p:cNvSpPr/>
            <p:nvPr/>
          </p:nvSpPr>
          <p:spPr>
            <a:xfrm>
              <a:off x="13236243" y="7360705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0" y="0"/>
                  </a:moveTo>
                  <a:lnTo>
                    <a:pt x="27990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8575" h="3809">
                  <a:moveTo>
                    <a:pt x="27990" y="0"/>
                  </a:moveTo>
                  <a:lnTo>
                    <a:pt x="0" y="3505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6" name="object 9386"/>
            <p:cNvSpPr/>
            <p:nvPr/>
          </p:nvSpPr>
          <p:spPr>
            <a:xfrm>
              <a:off x="13271234" y="73642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0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7" name="object 9387"/>
            <p:cNvSpPr/>
            <p:nvPr/>
          </p:nvSpPr>
          <p:spPr>
            <a:xfrm>
              <a:off x="13271235" y="73642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8" name="object 9388"/>
            <p:cNvSpPr/>
            <p:nvPr/>
          </p:nvSpPr>
          <p:spPr>
            <a:xfrm>
              <a:off x="13267736" y="736420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3492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9" name="object 9389"/>
            <p:cNvSpPr/>
            <p:nvPr/>
          </p:nvSpPr>
          <p:spPr>
            <a:xfrm>
              <a:off x="13267743" y="7364205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349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0" name="object 9390"/>
            <p:cNvSpPr/>
            <p:nvPr/>
          </p:nvSpPr>
          <p:spPr>
            <a:xfrm>
              <a:off x="13236237" y="73642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016" y="0"/>
                  </a:lnTo>
                </a:path>
                <a:path w="28575">
                  <a:moveTo>
                    <a:pt x="0" y="0"/>
                  </a:moveTo>
                  <a:lnTo>
                    <a:pt x="28016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1" name="object 9391"/>
            <p:cNvSpPr/>
            <p:nvPr/>
          </p:nvSpPr>
          <p:spPr>
            <a:xfrm>
              <a:off x="13236248" y="736420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2" name="object 9392"/>
            <p:cNvSpPr/>
            <p:nvPr/>
          </p:nvSpPr>
          <p:spPr>
            <a:xfrm>
              <a:off x="13267736" y="736420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3" name="object 9393"/>
            <p:cNvSpPr/>
            <p:nvPr/>
          </p:nvSpPr>
          <p:spPr>
            <a:xfrm>
              <a:off x="13267743" y="7364205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4" name="object 9394"/>
            <p:cNvSpPr/>
            <p:nvPr/>
          </p:nvSpPr>
          <p:spPr>
            <a:xfrm>
              <a:off x="13267736" y="7364204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5" name="object 9395"/>
            <p:cNvSpPr/>
            <p:nvPr/>
          </p:nvSpPr>
          <p:spPr>
            <a:xfrm>
              <a:off x="13267739" y="7364205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0993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20993" y="3505"/>
                  </a:moveTo>
                  <a:lnTo>
                    <a:pt x="0" y="3505"/>
                  </a:lnTo>
                </a:path>
                <a:path w="21590" h="3809">
                  <a:moveTo>
                    <a:pt x="0" y="3505"/>
                  </a:moveTo>
                  <a:lnTo>
                    <a:pt x="3505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3505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3505" y="3505"/>
                  </a:moveTo>
                  <a:lnTo>
                    <a:pt x="0" y="3505"/>
                  </a:lnTo>
                </a:path>
                <a:path w="21590" h="3809">
                  <a:moveTo>
                    <a:pt x="0" y="3505"/>
                  </a:moveTo>
                  <a:lnTo>
                    <a:pt x="3505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6" name="object 9396"/>
            <p:cNvSpPr/>
            <p:nvPr/>
          </p:nvSpPr>
          <p:spPr>
            <a:xfrm>
              <a:off x="13236237" y="7364204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2800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8003" y="0"/>
                  </a:lnTo>
                  <a:close/>
                </a:path>
                <a:path w="28575" h="3809">
                  <a:moveTo>
                    <a:pt x="28003" y="0"/>
                  </a:moveTo>
                  <a:lnTo>
                    <a:pt x="0" y="3492"/>
                  </a:lnTo>
                  <a:lnTo>
                    <a:pt x="28003" y="3492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7" name="object 9397"/>
            <p:cNvSpPr/>
            <p:nvPr/>
          </p:nvSpPr>
          <p:spPr>
            <a:xfrm>
              <a:off x="13236243" y="7364205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0" y="0"/>
                  </a:moveTo>
                  <a:lnTo>
                    <a:pt x="27990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8575" h="3809">
                  <a:moveTo>
                    <a:pt x="27990" y="0"/>
                  </a:moveTo>
                  <a:lnTo>
                    <a:pt x="0" y="3505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8" name="object 9398"/>
            <p:cNvSpPr/>
            <p:nvPr/>
          </p:nvSpPr>
          <p:spPr>
            <a:xfrm>
              <a:off x="13267736" y="736771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9" name="object 9399"/>
            <p:cNvSpPr/>
            <p:nvPr/>
          </p:nvSpPr>
          <p:spPr>
            <a:xfrm>
              <a:off x="13267732" y="73677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0" name="object 9400"/>
            <p:cNvSpPr/>
            <p:nvPr/>
          </p:nvSpPr>
          <p:spPr>
            <a:xfrm>
              <a:off x="13271235" y="73677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1" name="object 9401"/>
            <p:cNvSpPr/>
            <p:nvPr/>
          </p:nvSpPr>
          <p:spPr>
            <a:xfrm>
              <a:off x="13264239" y="736771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2" name="object 9402"/>
            <p:cNvSpPr/>
            <p:nvPr/>
          </p:nvSpPr>
          <p:spPr>
            <a:xfrm>
              <a:off x="13264233" y="73677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3" name="object 9403"/>
            <p:cNvSpPr/>
            <p:nvPr/>
          </p:nvSpPr>
          <p:spPr>
            <a:xfrm>
              <a:off x="13236237" y="736771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016" y="0"/>
                  </a:lnTo>
                </a:path>
                <a:path w="28575">
                  <a:moveTo>
                    <a:pt x="0" y="0"/>
                  </a:moveTo>
                  <a:lnTo>
                    <a:pt x="28016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4" name="object 9404"/>
            <p:cNvSpPr/>
            <p:nvPr/>
          </p:nvSpPr>
          <p:spPr>
            <a:xfrm>
              <a:off x="13236248" y="73677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5" name="object 9405"/>
            <p:cNvSpPr/>
            <p:nvPr/>
          </p:nvSpPr>
          <p:spPr>
            <a:xfrm>
              <a:off x="13264239" y="736771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6" name="object 9406"/>
            <p:cNvSpPr/>
            <p:nvPr/>
          </p:nvSpPr>
          <p:spPr>
            <a:xfrm>
              <a:off x="13264233" y="73677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7" name="object 9407"/>
            <p:cNvSpPr/>
            <p:nvPr/>
          </p:nvSpPr>
          <p:spPr>
            <a:xfrm>
              <a:off x="13236237" y="736771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016" y="0"/>
                  </a:lnTo>
                </a:path>
                <a:path w="28575">
                  <a:moveTo>
                    <a:pt x="0" y="0"/>
                  </a:moveTo>
                  <a:lnTo>
                    <a:pt x="28016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8" name="object 9408"/>
            <p:cNvSpPr/>
            <p:nvPr/>
          </p:nvSpPr>
          <p:spPr>
            <a:xfrm>
              <a:off x="13236248" y="736770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9" name="object 9409"/>
            <p:cNvSpPr/>
            <p:nvPr/>
          </p:nvSpPr>
          <p:spPr>
            <a:xfrm>
              <a:off x="13264239" y="736771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0" name="object 9410"/>
            <p:cNvSpPr/>
            <p:nvPr/>
          </p:nvSpPr>
          <p:spPr>
            <a:xfrm>
              <a:off x="13264233" y="73677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1" name="object 9411"/>
            <p:cNvSpPr/>
            <p:nvPr/>
          </p:nvSpPr>
          <p:spPr>
            <a:xfrm>
              <a:off x="13236237" y="7367713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2800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8003" y="0"/>
                  </a:lnTo>
                  <a:close/>
                </a:path>
                <a:path w="28575" h="3809">
                  <a:moveTo>
                    <a:pt x="28003" y="0"/>
                  </a:moveTo>
                  <a:lnTo>
                    <a:pt x="0" y="3492"/>
                  </a:lnTo>
                  <a:lnTo>
                    <a:pt x="28003" y="3492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2" name="object 9412"/>
            <p:cNvSpPr/>
            <p:nvPr/>
          </p:nvSpPr>
          <p:spPr>
            <a:xfrm>
              <a:off x="13236243" y="7367704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0" y="0"/>
                  </a:moveTo>
                  <a:lnTo>
                    <a:pt x="27990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8575" h="3809">
                  <a:moveTo>
                    <a:pt x="27990" y="0"/>
                  </a:moveTo>
                  <a:lnTo>
                    <a:pt x="0" y="3505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  <a:path w="28575" h="3809">
                  <a:moveTo>
                    <a:pt x="0" y="3505"/>
                  </a:moveTo>
                  <a:lnTo>
                    <a:pt x="27990" y="3505"/>
                  </a:lnTo>
                  <a:lnTo>
                    <a:pt x="0" y="3505"/>
                  </a:lnTo>
                  <a:close/>
                </a:path>
                <a:path w="28575" h="3809">
                  <a:moveTo>
                    <a:pt x="27990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3" name="object 9413"/>
            <p:cNvSpPr/>
            <p:nvPr/>
          </p:nvSpPr>
          <p:spPr>
            <a:xfrm>
              <a:off x="13232744" y="7371199"/>
              <a:ext cx="31750" cy="3810"/>
            </a:xfrm>
            <a:custGeom>
              <a:avLst/>
              <a:gdLst/>
              <a:ahLst/>
              <a:cxnLst/>
              <a:rect l="l" t="t" r="r" b="b"/>
              <a:pathLst>
                <a:path w="31750" h="3809">
                  <a:moveTo>
                    <a:pt x="31496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31496" y="0"/>
                  </a:lnTo>
                  <a:close/>
                </a:path>
                <a:path w="31750" h="3809">
                  <a:moveTo>
                    <a:pt x="31496" y="0"/>
                  </a:moveTo>
                  <a:lnTo>
                    <a:pt x="0" y="3492"/>
                  </a:lnTo>
                  <a:lnTo>
                    <a:pt x="31496" y="3492"/>
                  </a:lnTo>
                  <a:lnTo>
                    <a:pt x="31496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4" name="object 9414"/>
            <p:cNvSpPr/>
            <p:nvPr/>
          </p:nvSpPr>
          <p:spPr>
            <a:xfrm>
              <a:off x="13232738" y="7371204"/>
              <a:ext cx="31750" cy="3810"/>
            </a:xfrm>
            <a:custGeom>
              <a:avLst/>
              <a:gdLst/>
              <a:ahLst/>
              <a:cxnLst/>
              <a:rect l="l" t="t" r="r" b="b"/>
              <a:pathLst>
                <a:path w="31750" h="3809">
                  <a:moveTo>
                    <a:pt x="3505" y="0"/>
                  </a:moveTo>
                  <a:lnTo>
                    <a:pt x="31496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31750" h="3809">
                  <a:moveTo>
                    <a:pt x="31496" y="0"/>
                  </a:moveTo>
                  <a:lnTo>
                    <a:pt x="0" y="3505"/>
                  </a:lnTo>
                  <a:lnTo>
                    <a:pt x="31496" y="3505"/>
                  </a:lnTo>
                  <a:lnTo>
                    <a:pt x="31496" y="0"/>
                  </a:lnTo>
                  <a:close/>
                </a:path>
                <a:path w="31750" h="3809">
                  <a:moveTo>
                    <a:pt x="0" y="3505"/>
                  </a:moveTo>
                  <a:lnTo>
                    <a:pt x="31496" y="3505"/>
                  </a:lnTo>
                  <a:lnTo>
                    <a:pt x="0" y="3505"/>
                  </a:lnTo>
                  <a:close/>
                </a:path>
                <a:path w="31750" h="3809">
                  <a:moveTo>
                    <a:pt x="31496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5" name="object 9415"/>
            <p:cNvSpPr/>
            <p:nvPr/>
          </p:nvSpPr>
          <p:spPr>
            <a:xfrm>
              <a:off x="13264251" y="7367713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479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479" y="0"/>
                  </a:lnTo>
                  <a:close/>
                </a:path>
                <a:path w="3809" h="7620">
                  <a:moveTo>
                    <a:pt x="3479" y="0"/>
                  </a:moveTo>
                  <a:lnTo>
                    <a:pt x="0" y="6997"/>
                  </a:lnTo>
                  <a:lnTo>
                    <a:pt x="3479" y="6997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6" name="object 9416"/>
            <p:cNvSpPr/>
            <p:nvPr/>
          </p:nvSpPr>
          <p:spPr>
            <a:xfrm>
              <a:off x="13264239" y="7367704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0"/>
                  </a:moveTo>
                  <a:lnTo>
                    <a:pt x="3505" y="0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3809" h="7620">
                  <a:moveTo>
                    <a:pt x="3505" y="0"/>
                  </a:moveTo>
                  <a:lnTo>
                    <a:pt x="0" y="6997"/>
                  </a:lnTo>
                  <a:lnTo>
                    <a:pt x="3505" y="6997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7" name="object 9417"/>
            <p:cNvSpPr/>
            <p:nvPr/>
          </p:nvSpPr>
          <p:spPr>
            <a:xfrm>
              <a:off x="13232751" y="7374708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3498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88" y="0"/>
                  </a:lnTo>
                  <a:close/>
                </a:path>
                <a:path w="35559" h="3809">
                  <a:moveTo>
                    <a:pt x="34988" y="0"/>
                  </a:moveTo>
                  <a:lnTo>
                    <a:pt x="0" y="3492"/>
                  </a:lnTo>
                  <a:lnTo>
                    <a:pt x="34988" y="3492"/>
                  </a:lnTo>
                  <a:lnTo>
                    <a:pt x="3498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8" name="object 9418"/>
            <p:cNvSpPr/>
            <p:nvPr/>
          </p:nvSpPr>
          <p:spPr>
            <a:xfrm>
              <a:off x="13232744" y="7374703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0" y="0"/>
                  </a:moveTo>
                  <a:lnTo>
                    <a:pt x="3498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5559" h="3809">
                  <a:moveTo>
                    <a:pt x="34988" y="0"/>
                  </a:moveTo>
                  <a:lnTo>
                    <a:pt x="0" y="3505"/>
                  </a:lnTo>
                  <a:lnTo>
                    <a:pt x="34988" y="3505"/>
                  </a:lnTo>
                  <a:lnTo>
                    <a:pt x="34988" y="0"/>
                  </a:lnTo>
                  <a:close/>
                </a:path>
                <a:path w="35559" h="3809">
                  <a:moveTo>
                    <a:pt x="0" y="3505"/>
                  </a:moveTo>
                  <a:lnTo>
                    <a:pt x="34988" y="3505"/>
                  </a:lnTo>
                  <a:lnTo>
                    <a:pt x="0" y="3505"/>
                  </a:lnTo>
                  <a:close/>
                </a:path>
                <a:path w="35559" h="3809">
                  <a:moveTo>
                    <a:pt x="34988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9" name="object 9419"/>
            <p:cNvSpPr/>
            <p:nvPr/>
          </p:nvSpPr>
          <p:spPr>
            <a:xfrm>
              <a:off x="13232751" y="7378206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3498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88" y="0"/>
                  </a:lnTo>
                  <a:close/>
                </a:path>
                <a:path w="35559" h="3809">
                  <a:moveTo>
                    <a:pt x="34988" y="0"/>
                  </a:moveTo>
                  <a:lnTo>
                    <a:pt x="0" y="3492"/>
                  </a:lnTo>
                  <a:lnTo>
                    <a:pt x="34988" y="3492"/>
                  </a:lnTo>
                  <a:lnTo>
                    <a:pt x="3498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0" name="object 9420"/>
            <p:cNvSpPr/>
            <p:nvPr/>
          </p:nvSpPr>
          <p:spPr>
            <a:xfrm>
              <a:off x="13232744" y="7378203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0" y="0"/>
                  </a:moveTo>
                  <a:lnTo>
                    <a:pt x="3498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5559" h="3809">
                  <a:moveTo>
                    <a:pt x="34988" y="0"/>
                  </a:moveTo>
                  <a:lnTo>
                    <a:pt x="0" y="3505"/>
                  </a:lnTo>
                  <a:lnTo>
                    <a:pt x="34988" y="3505"/>
                  </a:lnTo>
                  <a:lnTo>
                    <a:pt x="34988" y="0"/>
                  </a:lnTo>
                  <a:close/>
                </a:path>
                <a:path w="35559" h="3809">
                  <a:moveTo>
                    <a:pt x="0" y="3505"/>
                  </a:moveTo>
                  <a:lnTo>
                    <a:pt x="34988" y="3505"/>
                  </a:lnTo>
                  <a:lnTo>
                    <a:pt x="0" y="3505"/>
                  </a:lnTo>
                  <a:close/>
                </a:path>
                <a:path w="35559" h="3809">
                  <a:moveTo>
                    <a:pt x="34988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1" name="object 9421"/>
            <p:cNvSpPr/>
            <p:nvPr/>
          </p:nvSpPr>
          <p:spPr>
            <a:xfrm>
              <a:off x="13215240" y="7381703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0" y="0"/>
                  </a:moveTo>
                  <a:lnTo>
                    <a:pt x="52501" y="0"/>
                  </a:lnTo>
                </a:path>
                <a:path w="52705">
                  <a:moveTo>
                    <a:pt x="17513" y="0"/>
                  </a:moveTo>
                  <a:lnTo>
                    <a:pt x="0" y="0"/>
                  </a:lnTo>
                  <a:lnTo>
                    <a:pt x="52501" y="0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2" name="object 9422"/>
            <p:cNvSpPr/>
            <p:nvPr/>
          </p:nvSpPr>
          <p:spPr>
            <a:xfrm>
              <a:off x="13215246" y="7381702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52489" y="0"/>
                  </a:moveTo>
                  <a:lnTo>
                    <a:pt x="0" y="0"/>
                  </a:lnTo>
                </a:path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52489" y="0"/>
                  </a:moveTo>
                  <a:lnTo>
                    <a:pt x="0" y="0"/>
                  </a:lnTo>
                </a:path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0" y="0"/>
                  </a:lnTo>
                  <a:close/>
                </a:path>
                <a:path w="52705">
                  <a:moveTo>
                    <a:pt x="0" y="0"/>
                  </a:moveTo>
                  <a:lnTo>
                    <a:pt x="52489" y="0"/>
                  </a:lnTo>
                  <a:lnTo>
                    <a:pt x="1750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3" name="object 9423"/>
            <p:cNvSpPr/>
            <p:nvPr/>
          </p:nvSpPr>
          <p:spPr>
            <a:xfrm>
              <a:off x="13215240" y="7381703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09">
                  <a:moveTo>
                    <a:pt x="52501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52501" y="0"/>
                  </a:lnTo>
                  <a:close/>
                </a:path>
                <a:path w="52705" h="3809">
                  <a:moveTo>
                    <a:pt x="52501" y="0"/>
                  </a:moveTo>
                  <a:lnTo>
                    <a:pt x="0" y="3492"/>
                  </a:lnTo>
                  <a:lnTo>
                    <a:pt x="52501" y="3492"/>
                  </a:lnTo>
                  <a:lnTo>
                    <a:pt x="52501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4" name="object 9424"/>
            <p:cNvSpPr/>
            <p:nvPr/>
          </p:nvSpPr>
          <p:spPr>
            <a:xfrm>
              <a:off x="13215246" y="7381702"/>
              <a:ext cx="52705" cy="3810"/>
            </a:xfrm>
            <a:custGeom>
              <a:avLst/>
              <a:gdLst/>
              <a:ahLst/>
              <a:cxnLst/>
              <a:rect l="l" t="t" r="r" b="b"/>
              <a:pathLst>
                <a:path w="52705" h="3809">
                  <a:moveTo>
                    <a:pt x="0" y="0"/>
                  </a:moveTo>
                  <a:lnTo>
                    <a:pt x="52489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52705" h="3809">
                  <a:moveTo>
                    <a:pt x="52489" y="0"/>
                  </a:moveTo>
                  <a:lnTo>
                    <a:pt x="0" y="3505"/>
                  </a:lnTo>
                  <a:lnTo>
                    <a:pt x="52489" y="3505"/>
                  </a:lnTo>
                  <a:lnTo>
                    <a:pt x="52489" y="0"/>
                  </a:lnTo>
                  <a:close/>
                </a:path>
                <a:path w="52705" h="3809">
                  <a:moveTo>
                    <a:pt x="0" y="3505"/>
                  </a:moveTo>
                  <a:lnTo>
                    <a:pt x="52489" y="3505"/>
                  </a:lnTo>
                  <a:lnTo>
                    <a:pt x="0" y="3505"/>
                  </a:lnTo>
                  <a:close/>
                </a:path>
                <a:path w="52705" h="3809">
                  <a:moveTo>
                    <a:pt x="52489" y="3505"/>
                  </a:moveTo>
                  <a:lnTo>
                    <a:pt x="0" y="3505"/>
                  </a:lnTo>
                </a:path>
                <a:path w="52705" h="3809">
                  <a:moveTo>
                    <a:pt x="0" y="3505"/>
                  </a:moveTo>
                  <a:lnTo>
                    <a:pt x="52489" y="3505"/>
                  </a:lnTo>
                  <a:lnTo>
                    <a:pt x="0" y="3505"/>
                  </a:lnTo>
                  <a:close/>
                </a:path>
                <a:path w="52705" h="3809">
                  <a:moveTo>
                    <a:pt x="0" y="3505"/>
                  </a:moveTo>
                  <a:lnTo>
                    <a:pt x="52489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5" name="object 9425"/>
            <p:cNvSpPr/>
            <p:nvPr/>
          </p:nvSpPr>
          <p:spPr>
            <a:xfrm>
              <a:off x="13211752" y="7385201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68" y="0"/>
                  </a:lnTo>
                </a:path>
                <a:path w="56515">
                  <a:moveTo>
                    <a:pt x="0" y="0"/>
                  </a:moveTo>
                  <a:lnTo>
                    <a:pt x="55968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6" name="object 9426"/>
            <p:cNvSpPr/>
            <p:nvPr/>
          </p:nvSpPr>
          <p:spPr>
            <a:xfrm>
              <a:off x="13211744" y="7385202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55994" y="0"/>
                  </a:moveTo>
                  <a:lnTo>
                    <a:pt x="0" y="0"/>
                  </a:lnTo>
                </a:path>
                <a:path w="56515">
                  <a:moveTo>
                    <a:pt x="0" y="0"/>
                  </a:moveTo>
                  <a:lnTo>
                    <a:pt x="55994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7" name="object 9427"/>
            <p:cNvSpPr/>
            <p:nvPr/>
          </p:nvSpPr>
          <p:spPr>
            <a:xfrm>
              <a:off x="13208245" y="7385201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86" y="0"/>
                  </a:lnTo>
                </a:path>
                <a:path w="59690">
                  <a:moveTo>
                    <a:pt x="0" y="0"/>
                  </a:moveTo>
                  <a:lnTo>
                    <a:pt x="59486" y="0"/>
                  </a:lnTo>
                </a:path>
                <a:path w="59690">
                  <a:moveTo>
                    <a:pt x="0" y="0"/>
                  </a:moveTo>
                  <a:lnTo>
                    <a:pt x="59486" y="0"/>
                  </a:lnTo>
                </a:path>
                <a:path w="59690">
                  <a:moveTo>
                    <a:pt x="3492" y="0"/>
                  </a:moveTo>
                  <a:lnTo>
                    <a:pt x="0" y="0"/>
                  </a:lnTo>
                  <a:lnTo>
                    <a:pt x="59486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8" name="object 9428"/>
            <p:cNvSpPr/>
            <p:nvPr/>
          </p:nvSpPr>
          <p:spPr>
            <a:xfrm>
              <a:off x="13208247" y="7385202"/>
              <a:ext cx="59690" cy="0"/>
            </a:xfrm>
            <a:custGeom>
              <a:avLst/>
              <a:gdLst/>
              <a:ahLst/>
              <a:cxnLst/>
              <a:rect l="l" t="t" r="r" b="b"/>
              <a:pathLst>
                <a:path w="59690">
                  <a:moveTo>
                    <a:pt x="0" y="0"/>
                  </a:moveTo>
                  <a:lnTo>
                    <a:pt x="59486" y="0"/>
                  </a:lnTo>
                  <a:lnTo>
                    <a:pt x="0" y="0"/>
                  </a:lnTo>
                  <a:close/>
                </a:path>
                <a:path w="59690">
                  <a:moveTo>
                    <a:pt x="59486" y="0"/>
                  </a:moveTo>
                  <a:lnTo>
                    <a:pt x="0" y="0"/>
                  </a:lnTo>
                </a:path>
                <a:path w="59690">
                  <a:moveTo>
                    <a:pt x="0" y="0"/>
                  </a:moveTo>
                  <a:lnTo>
                    <a:pt x="59486" y="0"/>
                  </a:lnTo>
                  <a:lnTo>
                    <a:pt x="0" y="0"/>
                  </a:lnTo>
                  <a:close/>
                </a:path>
                <a:path w="59690">
                  <a:moveTo>
                    <a:pt x="0" y="0"/>
                  </a:moveTo>
                  <a:lnTo>
                    <a:pt x="59486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9" name="object 9429"/>
            <p:cNvSpPr/>
            <p:nvPr/>
          </p:nvSpPr>
          <p:spPr>
            <a:xfrm>
              <a:off x="13204747" y="7385201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2992" y="0"/>
                  </a:lnTo>
                </a:path>
                <a:path w="63500">
                  <a:moveTo>
                    <a:pt x="3492" y="0"/>
                  </a:moveTo>
                  <a:lnTo>
                    <a:pt x="0" y="0"/>
                  </a:lnTo>
                  <a:lnTo>
                    <a:pt x="62992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0" name="object 9430"/>
            <p:cNvSpPr/>
            <p:nvPr/>
          </p:nvSpPr>
          <p:spPr>
            <a:xfrm>
              <a:off x="13204748" y="7385202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2992" y="0"/>
                  </a:lnTo>
                  <a:lnTo>
                    <a:pt x="0" y="0"/>
                  </a:lnTo>
                  <a:close/>
                </a:path>
                <a:path w="63500">
                  <a:moveTo>
                    <a:pt x="0" y="0"/>
                  </a:moveTo>
                  <a:lnTo>
                    <a:pt x="62992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1" name="object 9431"/>
            <p:cNvSpPr/>
            <p:nvPr/>
          </p:nvSpPr>
          <p:spPr>
            <a:xfrm>
              <a:off x="13204747" y="7385201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09">
                  <a:moveTo>
                    <a:pt x="629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2992" y="0"/>
                  </a:lnTo>
                  <a:close/>
                </a:path>
                <a:path w="63500" h="3809">
                  <a:moveTo>
                    <a:pt x="62992" y="0"/>
                  </a:moveTo>
                  <a:lnTo>
                    <a:pt x="0" y="3492"/>
                  </a:lnTo>
                  <a:lnTo>
                    <a:pt x="62992" y="3492"/>
                  </a:lnTo>
                  <a:lnTo>
                    <a:pt x="629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2" name="object 9432"/>
            <p:cNvSpPr/>
            <p:nvPr/>
          </p:nvSpPr>
          <p:spPr>
            <a:xfrm>
              <a:off x="13204748" y="7385202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09">
                  <a:moveTo>
                    <a:pt x="0" y="0"/>
                  </a:moveTo>
                  <a:lnTo>
                    <a:pt x="62992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63500" h="3809">
                  <a:moveTo>
                    <a:pt x="62992" y="0"/>
                  </a:moveTo>
                  <a:lnTo>
                    <a:pt x="0" y="3505"/>
                  </a:lnTo>
                  <a:lnTo>
                    <a:pt x="62992" y="3505"/>
                  </a:lnTo>
                  <a:lnTo>
                    <a:pt x="62992" y="0"/>
                  </a:lnTo>
                  <a:close/>
                </a:path>
                <a:path w="63500" h="3809">
                  <a:moveTo>
                    <a:pt x="0" y="3505"/>
                  </a:moveTo>
                  <a:lnTo>
                    <a:pt x="62992" y="3505"/>
                  </a:lnTo>
                  <a:lnTo>
                    <a:pt x="0" y="3505"/>
                  </a:lnTo>
                  <a:close/>
                </a:path>
                <a:path w="63500" h="3809">
                  <a:moveTo>
                    <a:pt x="62992" y="3505"/>
                  </a:moveTo>
                  <a:lnTo>
                    <a:pt x="0" y="3505"/>
                  </a:lnTo>
                </a:path>
                <a:path w="63500" h="3809">
                  <a:moveTo>
                    <a:pt x="0" y="3505"/>
                  </a:moveTo>
                  <a:lnTo>
                    <a:pt x="62992" y="3505"/>
                  </a:lnTo>
                  <a:lnTo>
                    <a:pt x="0" y="3505"/>
                  </a:lnTo>
                  <a:close/>
                </a:path>
                <a:path w="63500" h="3809">
                  <a:moveTo>
                    <a:pt x="0" y="3505"/>
                  </a:moveTo>
                  <a:lnTo>
                    <a:pt x="62992" y="3505"/>
                  </a:lnTo>
                  <a:lnTo>
                    <a:pt x="0" y="3505"/>
                  </a:lnTo>
                  <a:close/>
                </a:path>
                <a:path w="63500" h="3809">
                  <a:moveTo>
                    <a:pt x="62992" y="3505"/>
                  </a:moveTo>
                  <a:lnTo>
                    <a:pt x="0" y="3505"/>
                  </a:lnTo>
                </a:path>
                <a:path w="63500" h="3809">
                  <a:moveTo>
                    <a:pt x="0" y="3505"/>
                  </a:moveTo>
                  <a:lnTo>
                    <a:pt x="62992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3" name="object 9433"/>
            <p:cNvSpPr/>
            <p:nvPr/>
          </p:nvSpPr>
          <p:spPr>
            <a:xfrm>
              <a:off x="13204747" y="7388710"/>
              <a:ext cx="66675" cy="3810"/>
            </a:xfrm>
            <a:custGeom>
              <a:avLst/>
              <a:gdLst/>
              <a:ahLst/>
              <a:cxnLst/>
              <a:rect l="l" t="t" r="r" b="b"/>
              <a:pathLst>
                <a:path w="66675" h="3809">
                  <a:moveTo>
                    <a:pt x="62992" y="0"/>
                  </a:moveTo>
                  <a:lnTo>
                    <a:pt x="0" y="0"/>
                  </a:lnTo>
                  <a:lnTo>
                    <a:pt x="0" y="3479"/>
                  </a:lnTo>
                  <a:lnTo>
                    <a:pt x="62992" y="0"/>
                  </a:lnTo>
                  <a:close/>
                </a:path>
                <a:path w="66675" h="3809">
                  <a:moveTo>
                    <a:pt x="62992" y="0"/>
                  </a:moveTo>
                  <a:lnTo>
                    <a:pt x="0" y="3479"/>
                  </a:lnTo>
                  <a:lnTo>
                    <a:pt x="66484" y="3479"/>
                  </a:lnTo>
                  <a:lnTo>
                    <a:pt x="629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4" name="object 9434"/>
            <p:cNvSpPr/>
            <p:nvPr/>
          </p:nvSpPr>
          <p:spPr>
            <a:xfrm>
              <a:off x="13204748" y="7388701"/>
              <a:ext cx="66675" cy="3810"/>
            </a:xfrm>
            <a:custGeom>
              <a:avLst/>
              <a:gdLst/>
              <a:ahLst/>
              <a:cxnLst/>
              <a:rect l="l" t="t" r="r" b="b"/>
              <a:pathLst>
                <a:path w="66675" h="3809">
                  <a:moveTo>
                    <a:pt x="0" y="0"/>
                  </a:moveTo>
                  <a:lnTo>
                    <a:pt x="62992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66675" h="3809">
                  <a:moveTo>
                    <a:pt x="62992" y="0"/>
                  </a:moveTo>
                  <a:lnTo>
                    <a:pt x="0" y="3505"/>
                  </a:lnTo>
                  <a:lnTo>
                    <a:pt x="66484" y="3505"/>
                  </a:lnTo>
                  <a:lnTo>
                    <a:pt x="6299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5" name="object 9435"/>
            <p:cNvSpPr/>
            <p:nvPr/>
          </p:nvSpPr>
          <p:spPr>
            <a:xfrm>
              <a:off x="13204742" y="7392198"/>
              <a:ext cx="66675" cy="14604"/>
            </a:xfrm>
            <a:custGeom>
              <a:avLst/>
              <a:gdLst/>
              <a:ahLst/>
              <a:cxnLst/>
              <a:rect l="l" t="t" r="r" b="b"/>
              <a:pathLst>
                <a:path w="66675" h="14604">
                  <a:moveTo>
                    <a:pt x="66497" y="0"/>
                  </a:moveTo>
                  <a:lnTo>
                    <a:pt x="0" y="0"/>
                  </a:lnTo>
                  <a:lnTo>
                    <a:pt x="0" y="13995"/>
                  </a:lnTo>
                  <a:lnTo>
                    <a:pt x="66497" y="0"/>
                  </a:lnTo>
                  <a:close/>
                </a:path>
                <a:path w="66675" h="14604">
                  <a:moveTo>
                    <a:pt x="66497" y="0"/>
                  </a:moveTo>
                  <a:lnTo>
                    <a:pt x="0" y="13995"/>
                  </a:lnTo>
                  <a:lnTo>
                    <a:pt x="66497" y="13995"/>
                  </a:lnTo>
                  <a:lnTo>
                    <a:pt x="66497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6" name="object 9436"/>
            <p:cNvSpPr/>
            <p:nvPr/>
          </p:nvSpPr>
          <p:spPr>
            <a:xfrm>
              <a:off x="13204748" y="7392201"/>
              <a:ext cx="73660" cy="14604"/>
            </a:xfrm>
            <a:custGeom>
              <a:avLst/>
              <a:gdLst/>
              <a:ahLst/>
              <a:cxnLst/>
              <a:rect l="l" t="t" r="r" b="b"/>
              <a:pathLst>
                <a:path w="73659" h="14604">
                  <a:moveTo>
                    <a:pt x="0" y="0"/>
                  </a:moveTo>
                  <a:lnTo>
                    <a:pt x="66484" y="0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3659" h="14604">
                  <a:moveTo>
                    <a:pt x="66484" y="0"/>
                  </a:moveTo>
                  <a:lnTo>
                    <a:pt x="0" y="13995"/>
                  </a:lnTo>
                  <a:lnTo>
                    <a:pt x="66484" y="13995"/>
                  </a:lnTo>
                  <a:lnTo>
                    <a:pt x="66484" y="0"/>
                  </a:lnTo>
                  <a:close/>
                </a:path>
                <a:path w="73659" h="14604">
                  <a:moveTo>
                    <a:pt x="0" y="13995"/>
                  </a:moveTo>
                  <a:lnTo>
                    <a:pt x="66484" y="13995"/>
                  </a:lnTo>
                  <a:lnTo>
                    <a:pt x="73482" y="13995"/>
                  </a:lnTo>
                  <a:lnTo>
                    <a:pt x="0" y="1399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7" name="object 9437"/>
            <p:cNvSpPr/>
            <p:nvPr/>
          </p:nvSpPr>
          <p:spPr>
            <a:xfrm>
              <a:off x="13204747" y="7406198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482" y="0"/>
                  </a:lnTo>
                </a:path>
                <a:path w="73659">
                  <a:moveTo>
                    <a:pt x="0" y="0"/>
                  </a:moveTo>
                  <a:lnTo>
                    <a:pt x="73482" y="0"/>
                  </a:lnTo>
                </a:path>
                <a:path w="73659">
                  <a:moveTo>
                    <a:pt x="0" y="0"/>
                  </a:moveTo>
                  <a:lnTo>
                    <a:pt x="66484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8" name="object 9438"/>
            <p:cNvSpPr/>
            <p:nvPr/>
          </p:nvSpPr>
          <p:spPr>
            <a:xfrm>
              <a:off x="13204741" y="7406199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66497" y="0"/>
                  </a:moveTo>
                  <a:lnTo>
                    <a:pt x="0" y="0"/>
                  </a:lnTo>
                </a:path>
                <a:path w="73659">
                  <a:moveTo>
                    <a:pt x="0" y="0"/>
                  </a:moveTo>
                  <a:lnTo>
                    <a:pt x="73494" y="0"/>
                  </a:lnTo>
                  <a:lnTo>
                    <a:pt x="0" y="0"/>
                  </a:lnTo>
                  <a:close/>
                </a:path>
                <a:path w="73659">
                  <a:moveTo>
                    <a:pt x="0" y="0"/>
                  </a:moveTo>
                  <a:lnTo>
                    <a:pt x="73494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9" name="object 9439"/>
            <p:cNvSpPr/>
            <p:nvPr/>
          </p:nvSpPr>
          <p:spPr>
            <a:xfrm>
              <a:off x="13197737" y="7406198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4" h="3809">
                  <a:moveTo>
                    <a:pt x="80492" y="0"/>
                  </a:moveTo>
                  <a:lnTo>
                    <a:pt x="7010" y="0"/>
                  </a:lnTo>
                  <a:lnTo>
                    <a:pt x="0" y="3492"/>
                  </a:lnTo>
                  <a:lnTo>
                    <a:pt x="80492" y="0"/>
                  </a:lnTo>
                  <a:close/>
                </a:path>
                <a:path w="80644" h="3809">
                  <a:moveTo>
                    <a:pt x="80492" y="0"/>
                  </a:moveTo>
                  <a:lnTo>
                    <a:pt x="0" y="3492"/>
                  </a:lnTo>
                  <a:lnTo>
                    <a:pt x="80492" y="3492"/>
                  </a:lnTo>
                  <a:lnTo>
                    <a:pt x="80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0" name="object 9440"/>
            <p:cNvSpPr/>
            <p:nvPr/>
          </p:nvSpPr>
          <p:spPr>
            <a:xfrm>
              <a:off x="13197751" y="7406199"/>
              <a:ext cx="80645" cy="3810"/>
            </a:xfrm>
            <a:custGeom>
              <a:avLst/>
              <a:gdLst/>
              <a:ahLst/>
              <a:cxnLst/>
              <a:rect l="l" t="t" r="r" b="b"/>
              <a:pathLst>
                <a:path w="80644" h="3809">
                  <a:moveTo>
                    <a:pt x="6997" y="0"/>
                  </a:moveTo>
                  <a:lnTo>
                    <a:pt x="80479" y="0"/>
                  </a:lnTo>
                  <a:lnTo>
                    <a:pt x="0" y="3505"/>
                  </a:lnTo>
                  <a:lnTo>
                    <a:pt x="6997" y="0"/>
                  </a:lnTo>
                  <a:close/>
                </a:path>
                <a:path w="80644" h="3809">
                  <a:moveTo>
                    <a:pt x="80479" y="0"/>
                  </a:moveTo>
                  <a:lnTo>
                    <a:pt x="0" y="3505"/>
                  </a:lnTo>
                  <a:lnTo>
                    <a:pt x="80479" y="3505"/>
                  </a:lnTo>
                  <a:lnTo>
                    <a:pt x="80479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1" name="object 9441"/>
            <p:cNvSpPr/>
            <p:nvPr/>
          </p:nvSpPr>
          <p:spPr>
            <a:xfrm>
              <a:off x="13194244" y="7409707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30">
                  <a:moveTo>
                    <a:pt x="83985" y="0"/>
                  </a:moveTo>
                  <a:lnTo>
                    <a:pt x="0" y="0"/>
                  </a:lnTo>
                  <a:lnTo>
                    <a:pt x="87490" y="0"/>
                  </a:lnTo>
                  <a:lnTo>
                    <a:pt x="83985" y="0"/>
                  </a:lnTo>
                  <a:close/>
                </a:path>
                <a:path w="87630">
                  <a:moveTo>
                    <a:pt x="0" y="0"/>
                  </a:moveTo>
                  <a:lnTo>
                    <a:pt x="87490" y="0"/>
                  </a:lnTo>
                </a:path>
                <a:path w="87630">
                  <a:moveTo>
                    <a:pt x="0" y="0"/>
                  </a:moveTo>
                  <a:lnTo>
                    <a:pt x="87490" y="0"/>
                  </a:lnTo>
                </a:path>
                <a:path w="87630">
                  <a:moveTo>
                    <a:pt x="0" y="0"/>
                  </a:moveTo>
                  <a:lnTo>
                    <a:pt x="3492" y="0"/>
                  </a:lnTo>
                  <a:lnTo>
                    <a:pt x="839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2" name="object 9442"/>
            <p:cNvSpPr/>
            <p:nvPr/>
          </p:nvSpPr>
          <p:spPr>
            <a:xfrm>
              <a:off x="13194244" y="7409698"/>
              <a:ext cx="87630" cy="0"/>
            </a:xfrm>
            <a:custGeom>
              <a:avLst/>
              <a:gdLst/>
              <a:ahLst/>
              <a:cxnLst/>
              <a:rect l="l" t="t" r="r" b="b"/>
              <a:pathLst>
                <a:path w="87630">
                  <a:moveTo>
                    <a:pt x="3505" y="0"/>
                  </a:moveTo>
                  <a:lnTo>
                    <a:pt x="83997" y="0"/>
                  </a:lnTo>
                  <a:lnTo>
                    <a:pt x="0" y="0"/>
                  </a:lnTo>
                  <a:lnTo>
                    <a:pt x="3505" y="0"/>
                  </a:lnTo>
                  <a:close/>
                </a:path>
                <a:path w="87630">
                  <a:moveTo>
                    <a:pt x="83997" y="0"/>
                  </a:moveTo>
                  <a:lnTo>
                    <a:pt x="0" y="0"/>
                  </a:lnTo>
                  <a:lnTo>
                    <a:pt x="87490" y="0"/>
                  </a:lnTo>
                  <a:lnTo>
                    <a:pt x="83997" y="0"/>
                  </a:lnTo>
                  <a:close/>
                </a:path>
                <a:path w="87630">
                  <a:moveTo>
                    <a:pt x="0" y="0"/>
                  </a:moveTo>
                  <a:lnTo>
                    <a:pt x="87490" y="0"/>
                  </a:lnTo>
                  <a:lnTo>
                    <a:pt x="0" y="0"/>
                  </a:lnTo>
                  <a:close/>
                </a:path>
                <a:path w="87630">
                  <a:moveTo>
                    <a:pt x="8749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3" name="object 9443"/>
            <p:cNvSpPr/>
            <p:nvPr/>
          </p:nvSpPr>
          <p:spPr>
            <a:xfrm>
              <a:off x="13190749" y="7409698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0" y="0"/>
                  </a:moveTo>
                  <a:lnTo>
                    <a:pt x="90982" y="0"/>
                  </a:lnTo>
                  <a:lnTo>
                    <a:pt x="0" y="0"/>
                  </a:lnTo>
                  <a:close/>
                </a:path>
                <a:path w="91440">
                  <a:moveTo>
                    <a:pt x="0" y="0"/>
                  </a:moveTo>
                  <a:lnTo>
                    <a:pt x="90982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4" name="object 9444"/>
            <p:cNvSpPr/>
            <p:nvPr/>
          </p:nvSpPr>
          <p:spPr>
            <a:xfrm>
              <a:off x="13190749" y="7409698"/>
              <a:ext cx="94615" cy="0"/>
            </a:xfrm>
            <a:custGeom>
              <a:avLst/>
              <a:gdLst/>
              <a:ahLst/>
              <a:cxnLst/>
              <a:rect l="l" t="t" r="r" b="b"/>
              <a:pathLst>
                <a:path w="94615">
                  <a:moveTo>
                    <a:pt x="0" y="0"/>
                  </a:moveTo>
                  <a:lnTo>
                    <a:pt x="90982" y="0"/>
                  </a:lnTo>
                  <a:lnTo>
                    <a:pt x="0" y="0"/>
                  </a:lnTo>
                  <a:close/>
                </a:path>
                <a:path w="94615">
                  <a:moveTo>
                    <a:pt x="90982" y="0"/>
                  </a:moveTo>
                  <a:lnTo>
                    <a:pt x="0" y="0"/>
                  </a:lnTo>
                  <a:lnTo>
                    <a:pt x="94488" y="0"/>
                  </a:lnTo>
                  <a:lnTo>
                    <a:pt x="90982" y="0"/>
                  </a:lnTo>
                  <a:close/>
                </a:path>
                <a:path w="94615">
                  <a:moveTo>
                    <a:pt x="0" y="0"/>
                  </a:moveTo>
                  <a:lnTo>
                    <a:pt x="94488" y="0"/>
                  </a:lnTo>
                  <a:lnTo>
                    <a:pt x="0" y="0"/>
                  </a:lnTo>
                  <a:close/>
                </a:path>
                <a:path w="94615">
                  <a:moveTo>
                    <a:pt x="94488" y="0"/>
                  </a:moveTo>
                  <a:lnTo>
                    <a:pt x="0" y="0"/>
                  </a:lnTo>
                </a:path>
                <a:path w="94615">
                  <a:moveTo>
                    <a:pt x="0" y="0"/>
                  </a:moveTo>
                  <a:lnTo>
                    <a:pt x="94488" y="0"/>
                  </a:lnTo>
                  <a:lnTo>
                    <a:pt x="0" y="0"/>
                  </a:lnTo>
                  <a:close/>
                </a:path>
                <a:path w="94615">
                  <a:moveTo>
                    <a:pt x="0" y="0"/>
                  </a:moveTo>
                  <a:lnTo>
                    <a:pt x="94488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5" name="object 9445"/>
            <p:cNvSpPr/>
            <p:nvPr/>
          </p:nvSpPr>
          <p:spPr>
            <a:xfrm>
              <a:off x="13190753" y="7409713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09">
                  <a:moveTo>
                    <a:pt x="97967" y="3492"/>
                  </a:moveTo>
                  <a:lnTo>
                    <a:pt x="94475" y="0"/>
                  </a:lnTo>
                  <a:lnTo>
                    <a:pt x="0" y="0"/>
                  </a:lnTo>
                  <a:lnTo>
                    <a:pt x="0" y="3492"/>
                  </a:lnTo>
                  <a:lnTo>
                    <a:pt x="97967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6" name="object 9446"/>
            <p:cNvSpPr/>
            <p:nvPr/>
          </p:nvSpPr>
          <p:spPr>
            <a:xfrm>
              <a:off x="13190749" y="7409698"/>
              <a:ext cx="98425" cy="3810"/>
            </a:xfrm>
            <a:custGeom>
              <a:avLst/>
              <a:gdLst/>
              <a:ahLst/>
              <a:cxnLst/>
              <a:rect l="l" t="t" r="r" b="b"/>
              <a:pathLst>
                <a:path w="98425" h="3809">
                  <a:moveTo>
                    <a:pt x="0" y="0"/>
                  </a:moveTo>
                  <a:lnTo>
                    <a:pt x="9448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98425" h="3809">
                  <a:moveTo>
                    <a:pt x="94488" y="0"/>
                  </a:moveTo>
                  <a:lnTo>
                    <a:pt x="0" y="3505"/>
                  </a:lnTo>
                  <a:lnTo>
                    <a:pt x="97980" y="3505"/>
                  </a:lnTo>
                  <a:lnTo>
                    <a:pt x="94488" y="0"/>
                  </a:lnTo>
                  <a:close/>
                </a:path>
                <a:path w="98425" h="3809">
                  <a:moveTo>
                    <a:pt x="0" y="3505"/>
                  </a:moveTo>
                  <a:lnTo>
                    <a:pt x="97980" y="3505"/>
                  </a:lnTo>
                  <a:lnTo>
                    <a:pt x="0" y="3505"/>
                  </a:lnTo>
                  <a:close/>
                </a:path>
                <a:path w="98425" h="3809">
                  <a:moveTo>
                    <a:pt x="97980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7" name="object 9447"/>
            <p:cNvSpPr/>
            <p:nvPr/>
          </p:nvSpPr>
          <p:spPr>
            <a:xfrm>
              <a:off x="13187248" y="7413205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104978" y="3492"/>
                  </a:moveTo>
                  <a:lnTo>
                    <a:pt x="101485" y="0"/>
                  </a:lnTo>
                  <a:lnTo>
                    <a:pt x="3505" y="0"/>
                  </a:lnTo>
                  <a:lnTo>
                    <a:pt x="0" y="3492"/>
                  </a:lnTo>
                  <a:lnTo>
                    <a:pt x="104978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8" name="object 9448"/>
            <p:cNvSpPr/>
            <p:nvPr/>
          </p:nvSpPr>
          <p:spPr>
            <a:xfrm>
              <a:off x="13187244" y="7413198"/>
              <a:ext cx="105410" cy="3810"/>
            </a:xfrm>
            <a:custGeom>
              <a:avLst/>
              <a:gdLst/>
              <a:ahLst/>
              <a:cxnLst/>
              <a:rect l="l" t="t" r="r" b="b"/>
              <a:pathLst>
                <a:path w="105409" h="3809">
                  <a:moveTo>
                    <a:pt x="3505" y="0"/>
                  </a:moveTo>
                  <a:lnTo>
                    <a:pt x="101485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105409" h="3809">
                  <a:moveTo>
                    <a:pt x="101485" y="0"/>
                  </a:moveTo>
                  <a:lnTo>
                    <a:pt x="0" y="3505"/>
                  </a:lnTo>
                  <a:lnTo>
                    <a:pt x="104990" y="3505"/>
                  </a:lnTo>
                  <a:lnTo>
                    <a:pt x="101485" y="0"/>
                  </a:lnTo>
                  <a:close/>
                </a:path>
                <a:path w="105409" h="3809">
                  <a:moveTo>
                    <a:pt x="0" y="3505"/>
                  </a:moveTo>
                  <a:lnTo>
                    <a:pt x="104990" y="3505"/>
                  </a:lnTo>
                  <a:lnTo>
                    <a:pt x="0" y="3505"/>
                  </a:lnTo>
                  <a:close/>
                </a:path>
                <a:path w="105409" h="3809">
                  <a:moveTo>
                    <a:pt x="104990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9" name="object 9449"/>
            <p:cNvSpPr/>
            <p:nvPr/>
          </p:nvSpPr>
          <p:spPr>
            <a:xfrm>
              <a:off x="13187248" y="7416710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4" h="3809">
                  <a:moveTo>
                    <a:pt x="108483" y="3492"/>
                  </a:moveTo>
                  <a:lnTo>
                    <a:pt x="104978" y="0"/>
                  </a:lnTo>
                  <a:lnTo>
                    <a:pt x="0" y="0"/>
                  </a:lnTo>
                  <a:lnTo>
                    <a:pt x="0" y="3492"/>
                  </a:lnTo>
                  <a:lnTo>
                    <a:pt x="108483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0" name="object 9450"/>
            <p:cNvSpPr/>
            <p:nvPr/>
          </p:nvSpPr>
          <p:spPr>
            <a:xfrm>
              <a:off x="13187251" y="7416697"/>
              <a:ext cx="108585" cy="3810"/>
            </a:xfrm>
            <a:custGeom>
              <a:avLst/>
              <a:gdLst/>
              <a:ahLst/>
              <a:cxnLst/>
              <a:rect l="l" t="t" r="r" b="b"/>
              <a:pathLst>
                <a:path w="108584" h="3809">
                  <a:moveTo>
                    <a:pt x="0" y="0"/>
                  </a:moveTo>
                  <a:lnTo>
                    <a:pt x="10497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8584" h="3809">
                  <a:moveTo>
                    <a:pt x="104978" y="0"/>
                  </a:moveTo>
                  <a:lnTo>
                    <a:pt x="0" y="3505"/>
                  </a:lnTo>
                  <a:lnTo>
                    <a:pt x="108483" y="3505"/>
                  </a:lnTo>
                  <a:lnTo>
                    <a:pt x="10497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1" name="object 9451"/>
            <p:cNvSpPr/>
            <p:nvPr/>
          </p:nvSpPr>
          <p:spPr>
            <a:xfrm>
              <a:off x="13187248" y="7420203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4" h="3809">
                  <a:moveTo>
                    <a:pt x="111963" y="3492"/>
                  </a:moveTo>
                  <a:lnTo>
                    <a:pt x="108483" y="0"/>
                  </a:lnTo>
                  <a:lnTo>
                    <a:pt x="0" y="0"/>
                  </a:lnTo>
                  <a:lnTo>
                    <a:pt x="0" y="3492"/>
                  </a:lnTo>
                  <a:lnTo>
                    <a:pt x="111963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2" name="object 9452"/>
            <p:cNvSpPr/>
            <p:nvPr/>
          </p:nvSpPr>
          <p:spPr>
            <a:xfrm>
              <a:off x="13187251" y="7420197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4" h="3809">
                  <a:moveTo>
                    <a:pt x="0" y="0"/>
                  </a:moveTo>
                  <a:lnTo>
                    <a:pt x="10848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12394" h="3809">
                  <a:moveTo>
                    <a:pt x="108483" y="0"/>
                  </a:moveTo>
                  <a:lnTo>
                    <a:pt x="0" y="3505"/>
                  </a:lnTo>
                  <a:lnTo>
                    <a:pt x="111988" y="3505"/>
                  </a:lnTo>
                  <a:lnTo>
                    <a:pt x="10848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3" name="object 9453"/>
            <p:cNvSpPr/>
            <p:nvPr/>
          </p:nvSpPr>
          <p:spPr>
            <a:xfrm>
              <a:off x="13187248" y="7423708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4" h="3809">
                  <a:moveTo>
                    <a:pt x="111975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11975" y="3492"/>
                  </a:lnTo>
                  <a:lnTo>
                    <a:pt x="111975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4" name="object 9454"/>
            <p:cNvSpPr/>
            <p:nvPr/>
          </p:nvSpPr>
          <p:spPr>
            <a:xfrm>
              <a:off x="13187251" y="7423696"/>
              <a:ext cx="112395" cy="3810"/>
            </a:xfrm>
            <a:custGeom>
              <a:avLst/>
              <a:gdLst/>
              <a:ahLst/>
              <a:cxnLst/>
              <a:rect l="l" t="t" r="r" b="b"/>
              <a:pathLst>
                <a:path w="112394" h="3809">
                  <a:moveTo>
                    <a:pt x="0" y="0"/>
                  </a:moveTo>
                  <a:lnTo>
                    <a:pt x="111988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12394" h="3809">
                  <a:moveTo>
                    <a:pt x="111988" y="0"/>
                  </a:moveTo>
                  <a:lnTo>
                    <a:pt x="0" y="3505"/>
                  </a:lnTo>
                  <a:lnTo>
                    <a:pt x="111988" y="3505"/>
                  </a:lnTo>
                  <a:lnTo>
                    <a:pt x="11198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5" name="object 9455"/>
            <p:cNvSpPr/>
            <p:nvPr/>
          </p:nvSpPr>
          <p:spPr>
            <a:xfrm>
              <a:off x="13183745" y="7427196"/>
              <a:ext cx="119380" cy="0"/>
            </a:xfrm>
            <a:custGeom>
              <a:avLst/>
              <a:gdLst/>
              <a:ahLst/>
              <a:cxnLst/>
              <a:rect l="l" t="t" r="r" b="b"/>
              <a:pathLst>
                <a:path w="119380">
                  <a:moveTo>
                    <a:pt x="3505" y="0"/>
                  </a:moveTo>
                  <a:lnTo>
                    <a:pt x="115493" y="0"/>
                  </a:lnTo>
                  <a:lnTo>
                    <a:pt x="0" y="0"/>
                  </a:lnTo>
                  <a:lnTo>
                    <a:pt x="3505" y="0"/>
                  </a:lnTo>
                  <a:close/>
                </a:path>
                <a:path w="119380">
                  <a:moveTo>
                    <a:pt x="115493" y="0"/>
                  </a:moveTo>
                  <a:lnTo>
                    <a:pt x="0" y="0"/>
                  </a:lnTo>
                  <a:lnTo>
                    <a:pt x="118986" y="0"/>
                  </a:lnTo>
                  <a:lnTo>
                    <a:pt x="1154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6" name="object 9456"/>
            <p:cNvSpPr/>
            <p:nvPr/>
          </p:nvSpPr>
          <p:spPr>
            <a:xfrm>
              <a:off x="13183743" y="7427201"/>
              <a:ext cx="119380" cy="3810"/>
            </a:xfrm>
            <a:custGeom>
              <a:avLst/>
              <a:gdLst/>
              <a:ahLst/>
              <a:cxnLst/>
              <a:rect l="l" t="t" r="r" b="b"/>
              <a:pathLst>
                <a:path w="119380" h="3809">
                  <a:moveTo>
                    <a:pt x="118986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18986" y="3492"/>
                  </a:lnTo>
                  <a:lnTo>
                    <a:pt x="118986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7" name="object 9457"/>
            <p:cNvSpPr/>
            <p:nvPr/>
          </p:nvSpPr>
          <p:spPr>
            <a:xfrm>
              <a:off x="13183750" y="7427196"/>
              <a:ext cx="119380" cy="3810"/>
            </a:xfrm>
            <a:custGeom>
              <a:avLst/>
              <a:gdLst/>
              <a:ahLst/>
              <a:cxnLst/>
              <a:rect l="l" t="t" r="r" b="b"/>
              <a:pathLst>
                <a:path w="119380" h="3809">
                  <a:moveTo>
                    <a:pt x="0" y="0"/>
                  </a:moveTo>
                  <a:lnTo>
                    <a:pt x="118986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19380" h="3809">
                  <a:moveTo>
                    <a:pt x="118986" y="0"/>
                  </a:moveTo>
                  <a:lnTo>
                    <a:pt x="0" y="3505"/>
                  </a:lnTo>
                  <a:lnTo>
                    <a:pt x="118986" y="3505"/>
                  </a:lnTo>
                  <a:lnTo>
                    <a:pt x="118986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8" name="object 9458"/>
            <p:cNvSpPr/>
            <p:nvPr/>
          </p:nvSpPr>
          <p:spPr>
            <a:xfrm>
              <a:off x="13183743" y="7430706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5" h="3809">
                  <a:moveTo>
                    <a:pt x="122478" y="3492"/>
                  </a:moveTo>
                  <a:lnTo>
                    <a:pt x="118986" y="0"/>
                  </a:lnTo>
                  <a:lnTo>
                    <a:pt x="0" y="0"/>
                  </a:lnTo>
                  <a:lnTo>
                    <a:pt x="0" y="3492"/>
                  </a:lnTo>
                  <a:lnTo>
                    <a:pt x="122478" y="3492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9" name="object 9459"/>
            <p:cNvSpPr/>
            <p:nvPr/>
          </p:nvSpPr>
          <p:spPr>
            <a:xfrm>
              <a:off x="13183750" y="7430695"/>
              <a:ext cx="122555" cy="3810"/>
            </a:xfrm>
            <a:custGeom>
              <a:avLst/>
              <a:gdLst/>
              <a:ahLst/>
              <a:cxnLst/>
              <a:rect l="l" t="t" r="r" b="b"/>
              <a:pathLst>
                <a:path w="122555" h="3809">
                  <a:moveTo>
                    <a:pt x="0" y="0"/>
                  </a:moveTo>
                  <a:lnTo>
                    <a:pt x="118986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22555" h="3809">
                  <a:moveTo>
                    <a:pt x="118986" y="0"/>
                  </a:moveTo>
                  <a:lnTo>
                    <a:pt x="0" y="3505"/>
                  </a:lnTo>
                  <a:lnTo>
                    <a:pt x="122478" y="3505"/>
                  </a:lnTo>
                  <a:lnTo>
                    <a:pt x="118986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0" name="object 9460"/>
            <p:cNvSpPr/>
            <p:nvPr/>
          </p:nvSpPr>
          <p:spPr>
            <a:xfrm>
              <a:off x="13180238" y="7434198"/>
              <a:ext cx="126364" cy="3810"/>
            </a:xfrm>
            <a:custGeom>
              <a:avLst/>
              <a:gdLst/>
              <a:ahLst/>
              <a:cxnLst/>
              <a:rect l="l" t="t" r="r" b="b"/>
              <a:pathLst>
                <a:path w="126365" h="3809">
                  <a:moveTo>
                    <a:pt x="125984" y="0"/>
                  </a:moveTo>
                  <a:lnTo>
                    <a:pt x="3492" y="0"/>
                  </a:lnTo>
                  <a:lnTo>
                    <a:pt x="0" y="3492"/>
                  </a:lnTo>
                  <a:lnTo>
                    <a:pt x="125984" y="3492"/>
                  </a:lnTo>
                  <a:lnTo>
                    <a:pt x="125984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1" name="object 9461"/>
            <p:cNvSpPr/>
            <p:nvPr/>
          </p:nvSpPr>
          <p:spPr>
            <a:xfrm>
              <a:off x="13180245" y="7434195"/>
              <a:ext cx="126364" cy="3810"/>
            </a:xfrm>
            <a:custGeom>
              <a:avLst/>
              <a:gdLst/>
              <a:ahLst/>
              <a:cxnLst/>
              <a:rect l="l" t="t" r="r" b="b"/>
              <a:pathLst>
                <a:path w="126365" h="3809">
                  <a:moveTo>
                    <a:pt x="3505" y="0"/>
                  </a:moveTo>
                  <a:lnTo>
                    <a:pt x="125984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126365" h="3809">
                  <a:moveTo>
                    <a:pt x="125984" y="0"/>
                  </a:moveTo>
                  <a:lnTo>
                    <a:pt x="0" y="3505"/>
                  </a:lnTo>
                  <a:lnTo>
                    <a:pt x="125984" y="3505"/>
                  </a:lnTo>
                  <a:lnTo>
                    <a:pt x="125984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2" name="object 9462"/>
            <p:cNvSpPr/>
            <p:nvPr/>
          </p:nvSpPr>
          <p:spPr>
            <a:xfrm>
              <a:off x="13180253" y="743769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3" name="object 9463"/>
            <p:cNvSpPr/>
            <p:nvPr/>
          </p:nvSpPr>
          <p:spPr>
            <a:xfrm>
              <a:off x="13180255" y="7437694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4" name="object 9464"/>
            <p:cNvSpPr/>
            <p:nvPr/>
          </p:nvSpPr>
          <p:spPr>
            <a:xfrm>
              <a:off x="13180256" y="7437699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13982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5" name="object 9465"/>
            <p:cNvSpPr/>
            <p:nvPr/>
          </p:nvSpPr>
          <p:spPr>
            <a:xfrm>
              <a:off x="13180251" y="7437694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13995" y="3505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13995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13995" y="3505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6" name="object 9466"/>
            <p:cNvSpPr/>
            <p:nvPr/>
          </p:nvSpPr>
          <p:spPr>
            <a:xfrm>
              <a:off x="13204724" y="7437704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101498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01498" y="6997"/>
                  </a:lnTo>
                  <a:lnTo>
                    <a:pt x="101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7" name="object 9467"/>
            <p:cNvSpPr/>
            <p:nvPr/>
          </p:nvSpPr>
          <p:spPr>
            <a:xfrm>
              <a:off x="13204748" y="7437694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0" y="0"/>
                  </a:moveTo>
                  <a:lnTo>
                    <a:pt x="101485" y="0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01600" h="7620">
                  <a:moveTo>
                    <a:pt x="101485" y="0"/>
                  </a:moveTo>
                  <a:lnTo>
                    <a:pt x="0" y="6997"/>
                  </a:lnTo>
                  <a:lnTo>
                    <a:pt x="101485" y="6997"/>
                  </a:lnTo>
                  <a:lnTo>
                    <a:pt x="10148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8" name="object 9468"/>
            <p:cNvSpPr/>
            <p:nvPr/>
          </p:nvSpPr>
          <p:spPr>
            <a:xfrm>
              <a:off x="13176745" y="744119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17500" y="0"/>
                  </a:moveTo>
                  <a:lnTo>
                    <a:pt x="3517" y="0"/>
                  </a:lnTo>
                  <a:lnTo>
                    <a:pt x="0" y="3479"/>
                  </a:lnTo>
                  <a:lnTo>
                    <a:pt x="17500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0" y="3479"/>
                  </a:lnTo>
                  <a:lnTo>
                    <a:pt x="17500" y="3479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9" name="object 9469"/>
            <p:cNvSpPr/>
            <p:nvPr/>
          </p:nvSpPr>
          <p:spPr>
            <a:xfrm>
              <a:off x="13176746" y="7441194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3505" y="0"/>
                  </a:moveTo>
                  <a:lnTo>
                    <a:pt x="17500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0" y="3505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0" name="object 9470"/>
            <p:cNvSpPr/>
            <p:nvPr/>
          </p:nvSpPr>
          <p:spPr>
            <a:xfrm>
              <a:off x="13176741" y="744469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20">
                  <a:moveTo>
                    <a:pt x="17500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14008" y="701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1" name="object 9471"/>
            <p:cNvSpPr/>
            <p:nvPr/>
          </p:nvSpPr>
          <p:spPr>
            <a:xfrm>
              <a:off x="13176753" y="7444693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20">
                  <a:moveTo>
                    <a:pt x="0" y="0"/>
                  </a:moveTo>
                  <a:lnTo>
                    <a:pt x="17500" y="0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7780" h="7620">
                  <a:moveTo>
                    <a:pt x="17500" y="0"/>
                  </a:moveTo>
                  <a:lnTo>
                    <a:pt x="0" y="6997"/>
                  </a:lnTo>
                  <a:lnTo>
                    <a:pt x="13995" y="6997"/>
                  </a:lnTo>
                  <a:lnTo>
                    <a:pt x="1750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2" name="object 9472"/>
            <p:cNvSpPr/>
            <p:nvPr/>
          </p:nvSpPr>
          <p:spPr>
            <a:xfrm>
              <a:off x="13204724" y="7444701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101498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101498" y="7010"/>
                  </a:lnTo>
                  <a:lnTo>
                    <a:pt x="101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3" name="object 9473"/>
            <p:cNvSpPr/>
            <p:nvPr/>
          </p:nvSpPr>
          <p:spPr>
            <a:xfrm>
              <a:off x="13204748" y="7444693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0" y="0"/>
                  </a:moveTo>
                  <a:lnTo>
                    <a:pt x="101485" y="0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01600" h="7620">
                  <a:moveTo>
                    <a:pt x="101485" y="0"/>
                  </a:moveTo>
                  <a:lnTo>
                    <a:pt x="0" y="6997"/>
                  </a:lnTo>
                  <a:lnTo>
                    <a:pt x="101485" y="6997"/>
                  </a:lnTo>
                  <a:lnTo>
                    <a:pt x="10148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4" name="object 9474"/>
            <p:cNvSpPr/>
            <p:nvPr/>
          </p:nvSpPr>
          <p:spPr>
            <a:xfrm>
              <a:off x="13155763" y="7455187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5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698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5" name="object 9475"/>
            <p:cNvSpPr/>
            <p:nvPr/>
          </p:nvSpPr>
          <p:spPr>
            <a:xfrm>
              <a:off x="13155750" y="745519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3505" y="0"/>
                  </a:moveTo>
                  <a:lnTo>
                    <a:pt x="0" y="0"/>
                  </a:lnTo>
                  <a:lnTo>
                    <a:pt x="7010" y="0"/>
                  </a:lnTo>
                  <a:lnTo>
                    <a:pt x="3505" y="0"/>
                  </a:lnTo>
                  <a:close/>
                </a:path>
                <a:path w="7619">
                  <a:moveTo>
                    <a:pt x="0" y="0"/>
                  </a:moveTo>
                  <a:lnTo>
                    <a:pt x="7010" y="0"/>
                  </a:lnTo>
                  <a:lnTo>
                    <a:pt x="0" y="0"/>
                  </a:lnTo>
                  <a:close/>
                </a:path>
                <a:path w="7619">
                  <a:moveTo>
                    <a:pt x="7010" y="0"/>
                  </a:moveTo>
                  <a:lnTo>
                    <a:pt x="0" y="0"/>
                  </a:lnTo>
                </a:path>
                <a:path w="7619">
                  <a:moveTo>
                    <a:pt x="0" y="0"/>
                  </a:moveTo>
                  <a:lnTo>
                    <a:pt x="7010" y="0"/>
                  </a:lnTo>
                  <a:lnTo>
                    <a:pt x="0" y="0"/>
                  </a:lnTo>
                  <a:close/>
                </a:path>
                <a:path w="7619">
                  <a:moveTo>
                    <a:pt x="0" y="0"/>
                  </a:moveTo>
                  <a:lnTo>
                    <a:pt x="701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6" name="object 9476"/>
            <p:cNvSpPr/>
            <p:nvPr/>
          </p:nvSpPr>
          <p:spPr>
            <a:xfrm>
              <a:off x="13155746" y="7455187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7010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7010" y="0"/>
                  </a:lnTo>
                  <a:close/>
                </a:path>
                <a:path w="10794" h="3809">
                  <a:moveTo>
                    <a:pt x="7010" y="0"/>
                  </a:moveTo>
                  <a:lnTo>
                    <a:pt x="0" y="3492"/>
                  </a:lnTo>
                  <a:lnTo>
                    <a:pt x="10502" y="3492"/>
                  </a:lnTo>
                  <a:lnTo>
                    <a:pt x="701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7" name="object 9477"/>
            <p:cNvSpPr/>
            <p:nvPr/>
          </p:nvSpPr>
          <p:spPr>
            <a:xfrm>
              <a:off x="13155754" y="7455192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0" y="0"/>
                  </a:moveTo>
                  <a:lnTo>
                    <a:pt x="6997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10794" h="3809">
                  <a:moveTo>
                    <a:pt x="6997" y="0"/>
                  </a:moveTo>
                  <a:lnTo>
                    <a:pt x="0" y="3505"/>
                  </a:lnTo>
                  <a:lnTo>
                    <a:pt x="10502" y="3505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8" name="object 9478"/>
            <p:cNvSpPr/>
            <p:nvPr/>
          </p:nvSpPr>
          <p:spPr>
            <a:xfrm>
              <a:off x="13204736" y="7451700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101498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98005" y="6997"/>
                  </a:lnTo>
                  <a:lnTo>
                    <a:pt x="101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9" name="object 9479"/>
            <p:cNvSpPr/>
            <p:nvPr/>
          </p:nvSpPr>
          <p:spPr>
            <a:xfrm>
              <a:off x="13204748" y="7451693"/>
              <a:ext cx="101600" cy="7620"/>
            </a:xfrm>
            <a:custGeom>
              <a:avLst/>
              <a:gdLst/>
              <a:ahLst/>
              <a:cxnLst/>
              <a:rect l="l" t="t" r="r" b="b"/>
              <a:pathLst>
                <a:path w="101600" h="7620">
                  <a:moveTo>
                    <a:pt x="0" y="0"/>
                  </a:moveTo>
                  <a:lnTo>
                    <a:pt x="101485" y="0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01600" h="7620">
                  <a:moveTo>
                    <a:pt x="101485" y="0"/>
                  </a:moveTo>
                  <a:lnTo>
                    <a:pt x="0" y="6997"/>
                  </a:lnTo>
                  <a:lnTo>
                    <a:pt x="97980" y="6997"/>
                  </a:lnTo>
                  <a:lnTo>
                    <a:pt x="10148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0" name="object 9480"/>
            <p:cNvSpPr/>
            <p:nvPr/>
          </p:nvSpPr>
          <p:spPr>
            <a:xfrm>
              <a:off x="13155759" y="745869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0490" y="0"/>
                  </a:moveTo>
                  <a:lnTo>
                    <a:pt x="0" y="0"/>
                  </a:lnTo>
                  <a:lnTo>
                    <a:pt x="13982" y="0"/>
                  </a:lnTo>
                  <a:lnTo>
                    <a:pt x="10490" y="0"/>
                  </a:lnTo>
                  <a:close/>
                </a:path>
                <a:path w="1460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1" name="object 9481"/>
            <p:cNvSpPr/>
            <p:nvPr/>
          </p:nvSpPr>
          <p:spPr>
            <a:xfrm>
              <a:off x="13155754" y="745869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0502" y="0"/>
                  </a:lnTo>
                  <a:lnTo>
                    <a:pt x="0" y="0"/>
                  </a:lnTo>
                  <a:close/>
                </a:path>
                <a:path w="14605">
                  <a:moveTo>
                    <a:pt x="10502" y="0"/>
                  </a:moveTo>
                  <a:lnTo>
                    <a:pt x="0" y="0"/>
                  </a:lnTo>
                  <a:lnTo>
                    <a:pt x="13995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2" name="object 9482"/>
            <p:cNvSpPr/>
            <p:nvPr/>
          </p:nvSpPr>
          <p:spPr>
            <a:xfrm>
              <a:off x="13173250" y="7451700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20">
                  <a:moveTo>
                    <a:pt x="17500" y="0"/>
                  </a:moveTo>
                  <a:lnTo>
                    <a:pt x="3505" y="0"/>
                  </a:lnTo>
                  <a:lnTo>
                    <a:pt x="0" y="6997"/>
                  </a:lnTo>
                  <a:lnTo>
                    <a:pt x="17500" y="0"/>
                  </a:lnTo>
                  <a:close/>
                </a:path>
                <a:path w="17780" h="7620">
                  <a:moveTo>
                    <a:pt x="17500" y="0"/>
                  </a:moveTo>
                  <a:lnTo>
                    <a:pt x="0" y="6997"/>
                  </a:lnTo>
                  <a:lnTo>
                    <a:pt x="17500" y="6997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3" name="object 9483"/>
            <p:cNvSpPr/>
            <p:nvPr/>
          </p:nvSpPr>
          <p:spPr>
            <a:xfrm>
              <a:off x="13173248" y="7451693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20">
                  <a:moveTo>
                    <a:pt x="3505" y="0"/>
                  </a:moveTo>
                  <a:lnTo>
                    <a:pt x="17500" y="0"/>
                  </a:lnTo>
                  <a:lnTo>
                    <a:pt x="0" y="6997"/>
                  </a:lnTo>
                  <a:lnTo>
                    <a:pt x="3505" y="0"/>
                  </a:lnTo>
                  <a:close/>
                </a:path>
                <a:path w="17780" h="7620">
                  <a:moveTo>
                    <a:pt x="17500" y="0"/>
                  </a:moveTo>
                  <a:lnTo>
                    <a:pt x="0" y="6997"/>
                  </a:lnTo>
                  <a:lnTo>
                    <a:pt x="17500" y="6997"/>
                  </a:lnTo>
                  <a:lnTo>
                    <a:pt x="1750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4" name="object 9484"/>
            <p:cNvSpPr/>
            <p:nvPr/>
          </p:nvSpPr>
          <p:spPr>
            <a:xfrm>
              <a:off x="13155752" y="74586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3995" y="0"/>
                  </a:moveTo>
                  <a:lnTo>
                    <a:pt x="0" y="0"/>
                  </a:lnTo>
                  <a:lnTo>
                    <a:pt x="17487" y="0"/>
                  </a:lnTo>
                  <a:lnTo>
                    <a:pt x="13995" y="0"/>
                  </a:lnTo>
                  <a:close/>
                </a:path>
                <a:path w="17780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5" name="object 9485"/>
            <p:cNvSpPr/>
            <p:nvPr/>
          </p:nvSpPr>
          <p:spPr>
            <a:xfrm>
              <a:off x="13155754" y="745869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3995" y="0"/>
                  </a:lnTo>
                  <a:lnTo>
                    <a:pt x="0" y="0"/>
                  </a:lnTo>
                  <a:close/>
                </a:path>
                <a:path w="17780">
                  <a:moveTo>
                    <a:pt x="13995" y="0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399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6" name="object 9486"/>
            <p:cNvSpPr/>
            <p:nvPr/>
          </p:nvSpPr>
          <p:spPr>
            <a:xfrm>
              <a:off x="13173244" y="74586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0" y="0"/>
                  </a:moveTo>
                  <a:lnTo>
                    <a:pt x="17513" y="0"/>
                  </a:lnTo>
                </a:path>
                <a:path w="17780">
                  <a:moveTo>
                    <a:pt x="0" y="0"/>
                  </a:moveTo>
                  <a:lnTo>
                    <a:pt x="1751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7" name="object 9487"/>
            <p:cNvSpPr/>
            <p:nvPr/>
          </p:nvSpPr>
          <p:spPr>
            <a:xfrm>
              <a:off x="13173248" y="745869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  <a:path w="17780">
                  <a:moveTo>
                    <a:pt x="0" y="0"/>
                  </a:moveTo>
                  <a:lnTo>
                    <a:pt x="17500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8" name="object 9488"/>
            <p:cNvSpPr/>
            <p:nvPr/>
          </p:nvSpPr>
          <p:spPr>
            <a:xfrm>
              <a:off x="13204747" y="745869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9" name="object 9489"/>
            <p:cNvSpPr/>
            <p:nvPr/>
          </p:nvSpPr>
          <p:spPr>
            <a:xfrm>
              <a:off x="13204742" y="745869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0" name="object 9490"/>
            <p:cNvSpPr/>
            <p:nvPr/>
          </p:nvSpPr>
          <p:spPr>
            <a:xfrm>
              <a:off x="13225744" y="7458696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0" y="0"/>
                  </a:moveTo>
                  <a:lnTo>
                    <a:pt x="76974" y="0"/>
                  </a:lnTo>
                </a:path>
                <a:path w="77469">
                  <a:moveTo>
                    <a:pt x="0" y="0"/>
                  </a:moveTo>
                  <a:lnTo>
                    <a:pt x="76974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1" name="object 9491"/>
            <p:cNvSpPr/>
            <p:nvPr/>
          </p:nvSpPr>
          <p:spPr>
            <a:xfrm>
              <a:off x="13225747" y="7458692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69">
                  <a:moveTo>
                    <a:pt x="76987" y="0"/>
                  </a:moveTo>
                  <a:lnTo>
                    <a:pt x="0" y="0"/>
                  </a:lnTo>
                </a:path>
                <a:path w="77469">
                  <a:moveTo>
                    <a:pt x="0" y="0"/>
                  </a:moveTo>
                  <a:lnTo>
                    <a:pt x="76987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2" name="object 9492"/>
            <p:cNvSpPr/>
            <p:nvPr/>
          </p:nvSpPr>
          <p:spPr>
            <a:xfrm>
              <a:off x="13155758" y="7458696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</a:path>
                <a:path w="35559">
                  <a:moveTo>
                    <a:pt x="0" y="0"/>
                  </a:moveTo>
                  <a:lnTo>
                    <a:pt x="31483" y="0"/>
                  </a:lnTo>
                  <a:lnTo>
                    <a:pt x="349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3" name="object 9493"/>
            <p:cNvSpPr/>
            <p:nvPr/>
          </p:nvSpPr>
          <p:spPr>
            <a:xfrm>
              <a:off x="13155754" y="7458692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4988" y="0"/>
                  </a:lnTo>
                  <a:lnTo>
                    <a:pt x="0" y="0"/>
                  </a:lnTo>
                  <a:close/>
                </a:path>
                <a:path w="35559">
                  <a:moveTo>
                    <a:pt x="34988" y="0"/>
                  </a:moveTo>
                  <a:lnTo>
                    <a:pt x="0" y="0"/>
                  </a:lnTo>
                  <a:lnTo>
                    <a:pt x="31496" y="0"/>
                  </a:lnTo>
                  <a:lnTo>
                    <a:pt x="3498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4" name="object 9494"/>
            <p:cNvSpPr/>
            <p:nvPr/>
          </p:nvSpPr>
          <p:spPr>
            <a:xfrm>
              <a:off x="13204747" y="74586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0"/>
                  </a:lnTo>
                  <a:close/>
                </a:path>
                <a:path w="3809" h="3809">
                  <a:moveTo>
                    <a:pt x="3492" y="0"/>
                  </a:move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5" name="object 9495"/>
            <p:cNvSpPr/>
            <p:nvPr/>
          </p:nvSpPr>
          <p:spPr>
            <a:xfrm>
              <a:off x="13204748" y="745869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0"/>
                  </a:moveTo>
                  <a:lnTo>
                    <a:pt x="3505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09">
                  <a:moveTo>
                    <a:pt x="3505" y="0"/>
                  </a:moveTo>
                  <a:lnTo>
                    <a:pt x="0" y="3505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6" name="object 9496"/>
            <p:cNvSpPr/>
            <p:nvPr/>
          </p:nvSpPr>
          <p:spPr>
            <a:xfrm>
              <a:off x="13204747" y="746219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09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0"/>
                  </a:lnTo>
                  <a:close/>
                </a:path>
                <a:path w="7619" h="3809">
                  <a:moveTo>
                    <a:pt x="3492" y="0"/>
                  </a:moveTo>
                  <a:lnTo>
                    <a:pt x="0" y="3492"/>
                  </a:lnTo>
                  <a:lnTo>
                    <a:pt x="6997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7" name="object 9497"/>
            <p:cNvSpPr/>
            <p:nvPr/>
          </p:nvSpPr>
          <p:spPr>
            <a:xfrm>
              <a:off x="13204748" y="7462191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19" h="3809">
                  <a:moveTo>
                    <a:pt x="0" y="0"/>
                  </a:moveTo>
                  <a:lnTo>
                    <a:pt x="3505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7619" h="3809">
                  <a:moveTo>
                    <a:pt x="3505" y="0"/>
                  </a:moveTo>
                  <a:lnTo>
                    <a:pt x="0" y="3505"/>
                  </a:lnTo>
                  <a:lnTo>
                    <a:pt x="6997" y="3505"/>
                  </a:lnTo>
                  <a:lnTo>
                    <a:pt x="3505" y="0"/>
                  </a:lnTo>
                  <a:close/>
                </a:path>
                <a:path w="7619" h="3809">
                  <a:moveTo>
                    <a:pt x="0" y="3505"/>
                  </a:moveTo>
                  <a:lnTo>
                    <a:pt x="6997" y="3505"/>
                  </a:lnTo>
                  <a:lnTo>
                    <a:pt x="0" y="3505"/>
                  </a:lnTo>
                  <a:close/>
                </a:path>
                <a:path w="7619" h="3809">
                  <a:moveTo>
                    <a:pt x="6997" y="3505"/>
                  </a:moveTo>
                  <a:lnTo>
                    <a:pt x="0" y="3505"/>
                  </a:lnTo>
                </a:path>
                <a:path w="7619" h="3809">
                  <a:moveTo>
                    <a:pt x="0" y="3505"/>
                  </a:moveTo>
                  <a:lnTo>
                    <a:pt x="6997" y="3505"/>
                  </a:lnTo>
                  <a:lnTo>
                    <a:pt x="0" y="3505"/>
                  </a:lnTo>
                  <a:close/>
                </a:path>
                <a:path w="7619" h="3809">
                  <a:moveTo>
                    <a:pt x="0" y="3505"/>
                  </a:moveTo>
                  <a:lnTo>
                    <a:pt x="6997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8" name="object 9498"/>
            <p:cNvSpPr/>
            <p:nvPr/>
          </p:nvSpPr>
          <p:spPr>
            <a:xfrm>
              <a:off x="13225744" y="7458696"/>
              <a:ext cx="77470" cy="7620"/>
            </a:xfrm>
            <a:custGeom>
              <a:avLst/>
              <a:gdLst/>
              <a:ahLst/>
              <a:cxnLst/>
              <a:rect l="l" t="t" r="r" b="b"/>
              <a:pathLst>
                <a:path w="77469" h="7620">
                  <a:moveTo>
                    <a:pt x="76987" y="0"/>
                  </a:moveTo>
                  <a:lnTo>
                    <a:pt x="0" y="0"/>
                  </a:lnTo>
                  <a:lnTo>
                    <a:pt x="3492" y="6997"/>
                  </a:lnTo>
                  <a:lnTo>
                    <a:pt x="76987" y="0"/>
                  </a:lnTo>
                  <a:close/>
                </a:path>
                <a:path w="77469" h="7620">
                  <a:moveTo>
                    <a:pt x="76987" y="0"/>
                  </a:moveTo>
                  <a:lnTo>
                    <a:pt x="3492" y="6997"/>
                  </a:lnTo>
                  <a:lnTo>
                    <a:pt x="76987" y="6997"/>
                  </a:lnTo>
                  <a:lnTo>
                    <a:pt x="76987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9" name="object 9499"/>
            <p:cNvSpPr/>
            <p:nvPr/>
          </p:nvSpPr>
          <p:spPr>
            <a:xfrm>
              <a:off x="13225743" y="7458692"/>
              <a:ext cx="77470" cy="7620"/>
            </a:xfrm>
            <a:custGeom>
              <a:avLst/>
              <a:gdLst/>
              <a:ahLst/>
              <a:cxnLst/>
              <a:rect l="l" t="t" r="r" b="b"/>
              <a:pathLst>
                <a:path w="77469" h="7620">
                  <a:moveTo>
                    <a:pt x="0" y="0"/>
                  </a:moveTo>
                  <a:lnTo>
                    <a:pt x="76987" y="0"/>
                  </a:lnTo>
                  <a:lnTo>
                    <a:pt x="3505" y="6997"/>
                  </a:lnTo>
                  <a:lnTo>
                    <a:pt x="0" y="0"/>
                  </a:lnTo>
                  <a:close/>
                </a:path>
                <a:path w="77469" h="7620">
                  <a:moveTo>
                    <a:pt x="76987" y="0"/>
                  </a:moveTo>
                  <a:lnTo>
                    <a:pt x="3505" y="6997"/>
                  </a:lnTo>
                  <a:lnTo>
                    <a:pt x="76987" y="6997"/>
                  </a:lnTo>
                  <a:lnTo>
                    <a:pt x="76987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0" name="object 9500"/>
            <p:cNvSpPr/>
            <p:nvPr/>
          </p:nvSpPr>
          <p:spPr>
            <a:xfrm>
              <a:off x="13201250" y="746569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  <a:path w="10794">
                  <a:moveTo>
                    <a:pt x="3479" y="0"/>
                  </a:moveTo>
                  <a:lnTo>
                    <a:pt x="0" y="0"/>
                  </a:lnTo>
                  <a:lnTo>
                    <a:pt x="10502" y="0"/>
                  </a:lnTo>
                  <a:lnTo>
                    <a:pt x="3479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1" name="object 9501"/>
            <p:cNvSpPr/>
            <p:nvPr/>
          </p:nvSpPr>
          <p:spPr>
            <a:xfrm>
              <a:off x="13201248" y="746569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  <a:lnTo>
                    <a:pt x="0" y="0"/>
                  </a:lnTo>
                  <a:close/>
                </a:path>
                <a:path w="10794">
                  <a:moveTo>
                    <a:pt x="0" y="0"/>
                  </a:moveTo>
                  <a:lnTo>
                    <a:pt x="10502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2" name="object 9502"/>
            <p:cNvSpPr/>
            <p:nvPr/>
          </p:nvSpPr>
          <p:spPr>
            <a:xfrm>
              <a:off x="13201250" y="746569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0502" y="0"/>
                  </a:moveTo>
                  <a:lnTo>
                    <a:pt x="0" y="0"/>
                  </a:lnTo>
                  <a:lnTo>
                    <a:pt x="13995" y="0"/>
                  </a:lnTo>
                  <a:lnTo>
                    <a:pt x="10502" y="0"/>
                  </a:lnTo>
                  <a:close/>
                </a:path>
                <a:path w="14605">
                  <a:moveTo>
                    <a:pt x="0" y="0"/>
                  </a:moveTo>
                  <a:lnTo>
                    <a:pt x="13995" y="0"/>
                  </a:lnTo>
                </a:path>
                <a:path w="14605">
                  <a:moveTo>
                    <a:pt x="0" y="0"/>
                  </a:moveTo>
                  <a:lnTo>
                    <a:pt x="13995" y="0"/>
                  </a:lnTo>
                </a:path>
                <a:path w="1460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3" name="object 9503"/>
            <p:cNvSpPr/>
            <p:nvPr/>
          </p:nvSpPr>
          <p:spPr>
            <a:xfrm>
              <a:off x="13201248" y="746569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0502" y="0"/>
                  </a:lnTo>
                  <a:lnTo>
                    <a:pt x="0" y="0"/>
                  </a:lnTo>
                  <a:close/>
                </a:path>
                <a:path w="14605">
                  <a:moveTo>
                    <a:pt x="10502" y="0"/>
                  </a:moveTo>
                  <a:lnTo>
                    <a:pt x="0" y="0"/>
                  </a:lnTo>
                  <a:lnTo>
                    <a:pt x="13995" y="0"/>
                  </a:lnTo>
                  <a:lnTo>
                    <a:pt x="10502" y="0"/>
                  </a:lnTo>
                  <a:close/>
                </a:path>
                <a:path w="14605">
                  <a:moveTo>
                    <a:pt x="0" y="0"/>
                  </a:moveTo>
                  <a:lnTo>
                    <a:pt x="13995" y="0"/>
                  </a:lnTo>
                  <a:lnTo>
                    <a:pt x="0" y="0"/>
                  </a:lnTo>
                  <a:close/>
                </a:path>
                <a:path w="14605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4" name="object 9504"/>
            <p:cNvSpPr/>
            <p:nvPr/>
          </p:nvSpPr>
          <p:spPr>
            <a:xfrm>
              <a:off x="13229243" y="7465691"/>
              <a:ext cx="73660" cy="0"/>
            </a:xfrm>
            <a:custGeom>
              <a:avLst/>
              <a:gdLst/>
              <a:ahLst/>
              <a:cxnLst/>
              <a:rect l="l" t="t" r="r" b="b"/>
              <a:pathLst>
                <a:path w="73659">
                  <a:moveTo>
                    <a:pt x="0" y="0"/>
                  </a:moveTo>
                  <a:lnTo>
                    <a:pt x="73482" y="0"/>
                  </a:lnTo>
                  <a:lnTo>
                    <a:pt x="0" y="0"/>
                  </a:lnTo>
                  <a:close/>
                </a:path>
                <a:path w="73659">
                  <a:moveTo>
                    <a:pt x="73482" y="0"/>
                  </a:moveTo>
                  <a:lnTo>
                    <a:pt x="0" y="0"/>
                  </a:lnTo>
                  <a:lnTo>
                    <a:pt x="69989" y="0"/>
                  </a:lnTo>
                  <a:lnTo>
                    <a:pt x="7348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5" name="object 9505"/>
            <p:cNvSpPr/>
            <p:nvPr/>
          </p:nvSpPr>
          <p:spPr>
            <a:xfrm>
              <a:off x="13201250" y="746569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6" name="object 9506"/>
            <p:cNvSpPr/>
            <p:nvPr/>
          </p:nvSpPr>
          <p:spPr>
            <a:xfrm>
              <a:off x="13201250" y="746569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  <a:path w="14605">
                  <a:moveTo>
                    <a:pt x="0" y="0"/>
                  </a:moveTo>
                  <a:lnTo>
                    <a:pt x="1399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7" name="object 9507"/>
            <p:cNvSpPr/>
            <p:nvPr/>
          </p:nvSpPr>
          <p:spPr>
            <a:xfrm>
              <a:off x="13197743" y="7465691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17500" y="0"/>
                  </a:moveTo>
                  <a:lnTo>
                    <a:pt x="3517" y="0"/>
                  </a:lnTo>
                  <a:lnTo>
                    <a:pt x="0" y="3492"/>
                  </a:lnTo>
                  <a:lnTo>
                    <a:pt x="17500" y="0"/>
                  </a:lnTo>
                  <a:close/>
                </a:path>
                <a:path w="21590" h="3809">
                  <a:moveTo>
                    <a:pt x="17500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8" name="object 9508"/>
            <p:cNvSpPr/>
            <p:nvPr/>
          </p:nvSpPr>
          <p:spPr>
            <a:xfrm>
              <a:off x="13197743" y="7465691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3505" y="0"/>
                  </a:moveTo>
                  <a:lnTo>
                    <a:pt x="17500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21590" h="3809">
                  <a:moveTo>
                    <a:pt x="17500" y="0"/>
                  </a:moveTo>
                  <a:lnTo>
                    <a:pt x="0" y="3505"/>
                  </a:lnTo>
                  <a:lnTo>
                    <a:pt x="21005" y="3505"/>
                  </a:lnTo>
                  <a:lnTo>
                    <a:pt x="17500" y="0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1005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21005" y="3505"/>
                  </a:moveTo>
                  <a:lnTo>
                    <a:pt x="0" y="3505"/>
                  </a:lnTo>
                </a:path>
                <a:path w="21590" h="3809">
                  <a:moveTo>
                    <a:pt x="0" y="3505"/>
                  </a:moveTo>
                  <a:lnTo>
                    <a:pt x="21005" y="3505"/>
                  </a:lnTo>
                  <a:lnTo>
                    <a:pt x="0" y="3505"/>
                  </a:lnTo>
                  <a:close/>
                </a:path>
                <a:path w="21590" h="3809">
                  <a:moveTo>
                    <a:pt x="0" y="3505"/>
                  </a:moveTo>
                  <a:lnTo>
                    <a:pt x="21005" y="3505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9" name="object 9509"/>
            <p:cNvSpPr/>
            <p:nvPr/>
          </p:nvSpPr>
          <p:spPr>
            <a:xfrm>
              <a:off x="13166250" y="7465691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0" y="0"/>
                  </a:moveTo>
                  <a:lnTo>
                    <a:pt x="0" y="3492"/>
                  </a:lnTo>
                  <a:lnTo>
                    <a:pt x="10502" y="34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0" name="object 9510"/>
            <p:cNvSpPr/>
            <p:nvPr/>
          </p:nvSpPr>
          <p:spPr>
            <a:xfrm>
              <a:off x="13166253" y="7465685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  <a:path w="10794" h="3809">
                  <a:moveTo>
                    <a:pt x="0" y="0"/>
                  </a:moveTo>
                  <a:lnTo>
                    <a:pt x="0" y="3505"/>
                  </a:lnTo>
                  <a:lnTo>
                    <a:pt x="10502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1" name="object 9511"/>
            <p:cNvSpPr/>
            <p:nvPr/>
          </p:nvSpPr>
          <p:spPr>
            <a:xfrm>
              <a:off x="13166250" y="7469189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10502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10502" y="0"/>
                  </a:lnTo>
                  <a:close/>
                </a:path>
                <a:path w="14605" h="3809">
                  <a:moveTo>
                    <a:pt x="10502" y="0"/>
                  </a:moveTo>
                  <a:lnTo>
                    <a:pt x="3492" y="3492"/>
                  </a:lnTo>
                  <a:lnTo>
                    <a:pt x="14008" y="3492"/>
                  </a:lnTo>
                  <a:lnTo>
                    <a:pt x="1050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2" name="object 9512"/>
            <p:cNvSpPr/>
            <p:nvPr/>
          </p:nvSpPr>
          <p:spPr>
            <a:xfrm>
              <a:off x="13166253" y="746919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0" y="0"/>
                  </a:moveTo>
                  <a:lnTo>
                    <a:pt x="10502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14605" h="3809">
                  <a:moveTo>
                    <a:pt x="10502" y="0"/>
                  </a:moveTo>
                  <a:lnTo>
                    <a:pt x="3505" y="3505"/>
                  </a:lnTo>
                  <a:lnTo>
                    <a:pt x="13995" y="3505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3" name="object 9513"/>
            <p:cNvSpPr/>
            <p:nvPr/>
          </p:nvSpPr>
          <p:spPr>
            <a:xfrm>
              <a:off x="13155754" y="7458693"/>
              <a:ext cx="31750" cy="14604"/>
            </a:xfrm>
            <a:custGeom>
              <a:avLst/>
              <a:gdLst/>
              <a:ahLst/>
              <a:cxnLst/>
              <a:rect l="l" t="t" r="r" b="b"/>
              <a:pathLst>
                <a:path w="31750" h="14604">
                  <a:moveTo>
                    <a:pt x="31496" y="0"/>
                  </a:moveTo>
                  <a:lnTo>
                    <a:pt x="0" y="0"/>
                  </a:lnTo>
                  <a:lnTo>
                    <a:pt x="24498" y="13995"/>
                  </a:lnTo>
                  <a:lnTo>
                    <a:pt x="31496" y="0"/>
                  </a:lnTo>
                  <a:close/>
                </a:path>
                <a:path w="31750" h="14604">
                  <a:moveTo>
                    <a:pt x="31496" y="0"/>
                  </a:moveTo>
                  <a:lnTo>
                    <a:pt x="24498" y="13995"/>
                  </a:lnTo>
                  <a:lnTo>
                    <a:pt x="27990" y="13995"/>
                  </a:lnTo>
                  <a:lnTo>
                    <a:pt x="31496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4" name="object 9514"/>
            <p:cNvSpPr/>
            <p:nvPr/>
          </p:nvSpPr>
          <p:spPr>
            <a:xfrm>
              <a:off x="13155754" y="7458692"/>
              <a:ext cx="31750" cy="14604"/>
            </a:xfrm>
            <a:custGeom>
              <a:avLst/>
              <a:gdLst/>
              <a:ahLst/>
              <a:cxnLst/>
              <a:rect l="l" t="t" r="r" b="b"/>
              <a:pathLst>
                <a:path w="31750" h="14604">
                  <a:moveTo>
                    <a:pt x="0" y="0"/>
                  </a:moveTo>
                  <a:lnTo>
                    <a:pt x="31496" y="0"/>
                  </a:lnTo>
                  <a:lnTo>
                    <a:pt x="24498" y="13995"/>
                  </a:lnTo>
                  <a:lnTo>
                    <a:pt x="0" y="0"/>
                  </a:lnTo>
                  <a:close/>
                </a:path>
                <a:path w="31750" h="14604">
                  <a:moveTo>
                    <a:pt x="31496" y="0"/>
                  </a:moveTo>
                  <a:lnTo>
                    <a:pt x="24498" y="13995"/>
                  </a:lnTo>
                  <a:lnTo>
                    <a:pt x="27990" y="13995"/>
                  </a:lnTo>
                  <a:lnTo>
                    <a:pt x="31496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5" name="object 9515"/>
            <p:cNvSpPr/>
            <p:nvPr/>
          </p:nvSpPr>
          <p:spPr>
            <a:xfrm>
              <a:off x="13197752" y="7469189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6" name="object 9516"/>
            <p:cNvSpPr/>
            <p:nvPr/>
          </p:nvSpPr>
          <p:spPr>
            <a:xfrm>
              <a:off x="13197749" y="7469190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7" name="object 9517"/>
            <p:cNvSpPr/>
            <p:nvPr/>
          </p:nvSpPr>
          <p:spPr>
            <a:xfrm>
              <a:off x="13169760" y="747269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490" y="0"/>
                  </a:lnTo>
                </a:path>
                <a:path w="10794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8" name="object 9518"/>
            <p:cNvSpPr/>
            <p:nvPr/>
          </p:nvSpPr>
          <p:spPr>
            <a:xfrm>
              <a:off x="13169749" y="747269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10502" y="0"/>
                  </a:moveTo>
                  <a:lnTo>
                    <a:pt x="0" y="0"/>
                  </a:lnTo>
                </a:path>
                <a:path w="10794">
                  <a:moveTo>
                    <a:pt x="0" y="0"/>
                  </a:moveTo>
                  <a:lnTo>
                    <a:pt x="1050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9" name="object 9519"/>
            <p:cNvSpPr/>
            <p:nvPr/>
          </p:nvSpPr>
          <p:spPr>
            <a:xfrm>
              <a:off x="13180253" y="747269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0" name="object 9520"/>
            <p:cNvSpPr/>
            <p:nvPr/>
          </p:nvSpPr>
          <p:spPr>
            <a:xfrm>
              <a:off x="13180245" y="747269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1" name="object 9521"/>
            <p:cNvSpPr/>
            <p:nvPr/>
          </p:nvSpPr>
          <p:spPr>
            <a:xfrm>
              <a:off x="13229236" y="7465691"/>
              <a:ext cx="70485" cy="7620"/>
            </a:xfrm>
            <a:custGeom>
              <a:avLst/>
              <a:gdLst/>
              <a:ahLst/>
              <a:cxnLst/>
              <a:rect l="l" t="t" r="r" b="b"/>
              <a:pathLst>
                <a:path w="70484" h="7620">
                  <a:moveTo>
                    <a:pt x="69989" y="0"/>
                  </a:moveTo>
                  <a:lnTo>
                    <a:pt x="0" y="0"/>
                  </a:lnTo>
                  <a:lnTo>
                    <a:pt x="3517" y="7010"/>
                  </a:lnTo>
                  <a:lnTo>
                    <a:pt x="66509" y="7010"/>
                  </a:lnTo>
                  <a:lnTo>
                    <a:pt x="69989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2" name="object 9522"/>
            <p:cNvSpPr/>
            <p:nvPr/>
          </p:nvSpPr>
          <p:spPr>
            <a:xfrm>
              <a:off x="13229243" y="7465691"/>
              <a:ext cx="70485" cy="7620"/>
            </a:xfrm>
            <a:custGeom>
              <a:avLst/>
              <a:gdLst/>
              <a:ahLst/>
              <a:cxnLst/>
              <a:rect l="l" t="t" r="r" b="b"/>
              <a:pathLst>
                <a:path w="70484" h="7620">
                  <a:moveTo>
                    <a:pt x="0" y="0"/>
                  </a:moveTo>
                  <a:lnTo>
                    <a:pt x="69989" y="0"/>
                  </a:lnTo>
                  <a:lnTo>
                    <a:pt x="3505" y="6997"/>
                  </a:lnTo>
                  <a:lnTo>
                    <a:pt x="0" y="0"/>
                  </a:lnTo>
                  <a:close/>
                </a:path>
                <a:path w="70484" h="7620">
                  <a:moveTo>
                    <a:pt x="69989" y="0"/>
                  </a:moveTo>
                  <a:lnTo>
                    <a:pt x="3505" y="6997"/>
                  </a:lnTo>
                  <a:lnTo>
                    <a:pt x="66484" y="6997"/>
                  </a:lnTo>
                  <a:lnTo>
                    <a:pt x="69989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3" name="object 9523"/>
            <p:cNvSpPr/>
            <p:nvPr/>
          </p:nvSpPr>
          <p:spPr>
            <a:xfrm>
              <a:off x="13197752" y="7472697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4" name="object 9524"/>
            <p:cNvSpPr/>
            <p:nvPr/>
          </p:nvSpPr>
          <p:spPr>
            <a:xfrm>
              <a:off x="13197753" y="747269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5" name="object 9525"/>
            <p:cNvSpPr/>
            <p:nvPr/>
          </p:nvSpPr>
          <p:spPr>
            <a:xfrm>
              <a:off x="13232751" y="7472697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0" y="0"/>
                  </a:moveTo>
                  <a:lnTo>
                    <a:pt x="62992" y="0"/>
                  </a:lnTo>
                </a:path>
                <a:path w="63500">
                  <a:moveTo>
                    <a:pt x="0" y="0"/>
                  </a:moveTo>
                  <a:lnTo>
                    <a:pt x="62992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6" name="object 9526"/>
            <p:cNvSpPr/>
            <p:nvPr/>
          </p:nvSpPr>
          <p:spPr>
            <a:xfrm>
              <a:off x="13232743" y="7472690"/>
              <a:ext cx="63500" cy="0"/>
            </a:xfrm>
            <a:custGeom>
              <a:avLst/>
              <a:gdLst/>
              <a:ahLst/>
              <a:cxnLst/>
              <a:rect l="l" t="t" r="r" b="b"/>
              <a:pathLst>
                <a:path w="63500">
                  <a:moveTo>
                    <a:pt x="62992" y="0"/>
                  </a:moveTo>
                  <a:lnTo>
                    <a:pt x="0" y="0"/>
                  </a:lnTo>
                </a:path>
                <a:path w="63500">
                  <a:moveTo>
                    <a:pt x="0" y="0"/>
                  </a:moveTo>
                  <a:lnTo>
                    <a:pt x="62992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7" name="object 9527"/>
            <p:cNvSpPr/>
            <p:nvPr/>
          </p:nvSpPr>
          <p:spPr>
            <a:xfrm>
              <a:off x="13194247" y="7472697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498" y="0"/>
                  </a:moveTo>
                  <a:lnTo>
                    <a:pt x="3505" y="0"/>
                  </a:lnTo>
                  <a:lnTo>
                    <a:pt x="0" y="3492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492"/>
                  </a:lnTo>
                  <a:lnTo>
                    <a:pt x="24498" y="3492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8" name="object 9528"/>
            <p:cNvSpPr/>
            <p:nvPr/>
          </p:nvSpPr>
          <p:spPr>
            <a:xfrm>
              <a:off x="13194244" y="747269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3505" y="0"/>
                  </a:moveTo>
                  <a:lnTo>
                    <a:pt x="24498" y="0"/>
                  </a:lnTo>
                  <a:lnTo>
                    <a:pt x="0" y="3505"/>
                  </a:lnTo>
                  <a:lnTo>
                    <a:pt x="3505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9" name="object 9529"/>
            <p:cNvSpPr/>
            <p:nvPr/>
          </p:nvSpPr>
          <p:spPr>
            <a:xfrm>
              <a:off x="13180253" y="747269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492" y="0"/>
                  </a:move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0" name="object 9530"/>
            <p:cNvSpPr/>
            <p:nvPr/>
          </p:nvSpPr>
          <p:spPr>
            <a:xfrm>
              <a:off x="13180251" y="74726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0" y="3505"/>
                  </a:lnTo>
                  <a:close/>
                </a:path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1" name="object 9531"/>
            <p:cNvSpPr/>
            <p:nvPr/>
          </p:nvSpPr>
          <p:spPr>
            <a:xfrm>
              <a:off x="13169760" y="7472697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13982" y="0"/>
                  </a:moveTo>
                  <a:lnTo>
                    <a:pt x="0" y="0"/>
                  </a:lnTo>
                  <a:lnTo>
                    <a:pt x="10490" y="3492"/>
                  </a:lnTo>
                  <a:lnTo>
                    <a:pt x="1398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2" name="object 9532"/>
            <p:cNvSpPr/>
            <p:nvPr/>
          </p:nvSpPr>
          <p:spPr>
            <a:xfrm>
              <a:off x="13169755" y="747269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5" h="3809">
                  <a:moveTo>
                    <a:pt x="13995" y="0"/>
                  </a:moveTo>
                  <a:lnTo>
                    <a:pt x="0" y="0"/>
                  </a:lnTo>
                  <a:lnTo>
                    <a:pt x="10490" y="3505"/>
                  </a:lnTo>
                  <a:lnTo>
                    <a:pt x="1399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3" name="object 9533"/>
            <p:cNvSpPr/>
            <p:nvPr/>
          </p:nvSpPr>
          <p:spPr>
            <a:xfrm>
              <a:off x="13194242" y="747618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4" name="object 9534"/>
            <p:cNvSpPr/>
            <p:nvPr/>
          </p:nvSpPr>
          <p:spPr>
            <a:xfrm>
              <a:off x="13194248" y="747618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  <a:lnTo>
                    <a:pt x="0" y="0"/>
                  </a:lnTo>
                  <a:close/>
                </a:path>
                <a:path w="24765">
                  <a:moveTo>
                    <a:pt x="0" y="0"/>
                  </a:moveTo>
                  <a:lnTo>
                    <a:pt x="24498" y="0"/>
                  </a:lnTo>
                  <a:lnTo>
                    <a:pt x="0" y="0"/>
                  </a:lnTo>
                  <a:close/>
                </a:path>
                <a:path w="24765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5" name="object 9535"/>
            <p:cNvSpPr/>
            <p:nvPr/>
          </p:nvSpPr>
          <p:spPr>
            <a:xfrm>
              <a:off x="13232749" y="7472697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09">
                  <a:moveTo>
                    <a:pt x="62992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59499" y="3492"/>
                  </a:lnTo>
                  <a:lnTo>
                    <a:pt x="629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6" name="object 9536"/>
            <p:cNvSpPr/>
            <p:nvPr/>
          </p:nvSpPr>
          <p:spPr>
            <a:xfrm>
              <a:off x="13232744" y="7472690"/>
              <a:ext cx="63500" cy="3810"/>
            </a:xfrm>
            <a:custGeom>
              <a:avLst/>
              <a:gdLst/>
              <a:ahLst/>
              <a:cxnLst/>
              <a:rect l="l" t="t" r="r" b="b"/>
              <a:pathLst>
                <a:path w="63500" h="3809">
                  <a:moveTo>
                    <a:pt x="0" y="0"/>
                  </a:moveTo>
                  <a:lnTo>
                    <a:pt x="62992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63500" h="3809">
                  <a:moveTo>
                    <a:pt x="62992" y="0"/>
                  </a:moveTo>
                  <a:lnTo>
                    <a:pt x="3505" y="3505"/>
                  </a:lnTo>
                  <a:lnTo>
                    <a:pt x="59486" y="3505"/>
                  </a:lnTo>
                  <a:lnTo>
                    <a:pt x="6299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7" name="object 9537"/>
            <p:cNvSpPr/>
            <p:nvPr/>
          </p:nvSpPr>
          <p:spPr>
            <a:xfrm>
              <a:off x="13194242" y="7476183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24511" y="0"/>
                  </a:moveTo>
                  <a:lnTo>
                    <a:pt x="0" y="0"/>
                  </a:lnTo>
                  <a:lnTo>
                    <a:pt x="3505" y="3492"/>
                  </a:lnTo>
                  <a:lnTo>
                    <a:pt x="24511" y="0"/>
                  </a:lnTo>
                  <a:close/>
                </a:path>
                <a:path w="24765" h="3809">
                  <a:moveTo>
                    <a:pt x="24511" y="0"/>
                  </a:moveTo>
                  <a:lnTo>
                    <a:pt x="3505" y="3492"/>
                  </a:lnTo>
                  <a:lnTo>
                    <a:pt x="24511" y="3492"/>
                  </a:lnTo>
                  <a:lnTo>
                    <a:pt x="24511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8" name="object 9538"/>
            <p:cNvSpPr/>
            <p:nvPr/>
          </p:nvSpPr>
          <p:spPr>
            <a:xfrm>
              <a:off x="13194248" y="747618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09">
                  <a:moveTo>
                    <a:pt x="0" y="0"/>
                  </a:moveTo>
                  <a:lnTo>
                    <a:pt x="24498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24765" h="3809">
                  <a:moveTo>
                    <a:pt x="24498" y="0"/>
                  </a:moveTo>
                  <a:lnTo>
                    <a:pt x="3505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09">
                  <a:moveTo>
                    <a:pt x="3505" y="3505"/>
                  </a:moveTo>
                  <a:lnTo>
                    <a:pt x="24498" y="3505"/>
                  </a:lnTo>
                  <a:lnTo>
                    <a:pt x="3505" y="3505"/>
                  </a:lnTo>
                  <a:close/>
                </a:path>
                <a:path w="24765" h="3809">
                  <a:moveTo>
                    <a:pt x="24498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9" name="object 9539"/>
            <p:cNvSpPr/>
            <p:nvPr/>
          </p:nvSpPr>
          <p:spPr>
            <a:xfrm>
              <a:off x="13236249" y="7476183"/>
              <a:ext cx="56515" cy="3810"/>
            </a:xfrm>
            <a:custGeom>
              <a:avLst/>
              <a:gdLst/>
              <a:ahLst/>
              <a:cxnLst/>
              <a:rect l="l" t="t" r="r" b="b"/>
              <a:pathLst>
                <a:path w="56515" h="3809">
                  <a:moveTo>
                    <a:pt x="55981" y="0"/>
                  </a:moveTo>
                  <a:lnTo>
                    <a:pt x="0" y="0"/>
                  </a:lnTo>
                  <a:lnTo>
                    <a:pt x="3492" y="3492"/>
                  </a:lnTo>
                  <a:lnTo>
                    <a:pt x="52489" y="3492"/>
                  </a:lnTo>
                  <a:lnTo>
                    <a:pt x="55981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0" name="object 9540"/>
            <p:cNvSpPr/>
            <p:nvPr/>
          </p:nvSpPr>
          <p:spPr>
            <a:xfrm>
              <a:off x="13236243" y="7476189"/>
              <a:ext cx="56515" cy="3810"/>
            </a:xfrm>
            <a:custGeom>
              <a:avLst/>
              <a:gdLst/>
              <a:ahLst/>
              <a:cxnLst/>
              <a:rect l="l" t="t" r="r" b="b"/>
              <a:pathLst>
                <a:path w="56515" h="3809">
                  <a:moveTo>
                    <a:pt x="0" y="0"/>
                  </a:moveTo>
                  <a:lnTo>
                    <a:pt x="55994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56515" h="3809">
                  <a:moveTo>
                    <a:pt x="55994" y="0"/>
                  </a:moveTo>
                  <a:lnTo>
                    <a:pt x="3505" y="3505"/>
                  </a:lnTo>
                  <a:lnTo>
                    <a:pt x="52489" y="3505"/>
                  </a:lnTo>
                  <a:lnTo>
                    <a:pt x="55994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1" name="object 9541"/>
            <p:cNvSpPr/>
            <p:nvPr/>
          </p:nvSpPr>
          <p:spPr>
            <a:xfrm>
              <a:off x="13197752" y="747969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2" name="object 9542"/>
            <p:cNvSpPr/>
            <p:nvPr/>
          </p:nvSpPr>
          <p:spPr>
            <a:xfrm>
              <a:off x="13197753" y="747968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3" name="object 9543"/>
            <p:cNvSpPr/>
            <p:nvPr/>
          </p:nvSpPr>
          <p:spPr>
            <a:xfrm>
              <a:off x="13197752" y="7479693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2099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0993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492"/>
                  </a:lnTo>
                  <a:lnTo>
                    <a:pt x="20993" y="3492"/>
                  </a:lnTo>
                  <a:lnTo>
                    <a:pt x="20993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4" name="object 9544"/>
            <p:cNvSpPr/>
            <p:nvPr/>
          </p:nvSpPr>
          <p:spPr>
            <a:xfrm>
              <a:off x="13197749" y="7479689"/>
              <a:ext cx="21590" cy="3810"/>
            </a:xfrm>
            <a:custGeom>
              <a:avLst/>
              <a:gdLst/>
              <a:ahLst/>
              <a:cxnLst/>
              <a:rect l="l" t="t" r="r" b="b"/>
              <a:pathLst>
                <a:path w="21590" h="3809">
                  <a:moveTo>
                    <a:pt x="0" y="0"/>
                  </a:moveTo>
                  <a:lnTo>
                    <a:pt x="20993" y="0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21590" h="3809">
                  <a:moveTo>
                    <a:pt x="20993" y="0"/>
                  </a:moveTo>
                  <a:lnTo>
                    <a:pt x="0" y="3505"/>
                  </a:lnTo>
                  <a:lnTo>
                    <a:pt x="20993" y="3505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5" name="object 9545"/>
            <p:cNvSpPr/>
            <p:nvPr/>
          </p:nvSpPr>
          <p:spPr>
            <a:xfrm>
              <a:off x="13239738" y="7479693"/>
              <a:ext cx="49530" cy="3810"/>
            </a:xfrm>
            <a:custGeom>
              <a:avLst/>
              <a:gdLst/>
              <a:ahLst/>
              <a:cxnLst/>
              <a:rect l="l" t="t" r="r" b="b"/>
              <a:pathLst>
                <a:path w="49530" h="3809">
                  <a:moveTo>
                    <a:pt x="48996" y="0"/>
                  </a:moveTo>
                  <a:lnTo>
                    <a:pt x="0" y="0"/>
                  </a:lnTo>
                  <a:lnTo>
                    <a:pt x="3517" y="3492"/>
                  </a:lnTo>
                  <a:lnTo>
                    <a:pt x="45504" y="3492"/>
                  </a:lnTo>
                  <a:lnTo>
                    <a:pt x="48996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6" name="object 9546"/>
            <p:cNvSpPr/>
            <p:nvPr/>
          </p:nvSpPr>
          <p:spPr>
            <a:xfrm>
              <a:off x="13239742" y="7479689"/>
              <a:ext cx="49530" cy="3810"/>
            </a:xfrm>
            <a:custGeom>
              <a:avLst/>
              <a:gdLst/>
              <a:ahLst/>
              <a:cxnLst/>
              <a:rect l="l" t="t" r="r" b="b"/>
              <a:pathLst>
                <a:path w="49530" h="3809">
                  <a:moveTo>
                    <a:pt x="0" y="0"/>
                  </a:moveTo>
                  <a:lnTo>
                    <a:pt x="48996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49530" h="3809">
                  <a:moveTo>
                    <a:pt x="48996" y="0"/>
                  </a:moveTo>
                  <a:lnTo>
                    <a:pt x="3505" y="3505"/>
                  </a:lnTo>
                  <a:lnTo>
                    <a:pt x="45491" y="3505"/>
                  </a:lnTo>
                  <a:lnTo>
                    <a:pt x="48996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7" name="object 9547"/>
            <p:cNvSpPr/>
            <p:nvPr/>
          </p:nvSpPr>
          <p:spPr>
            <a:xfrm>
              <a:off x="13197752" y="748319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8" name="object 9548"/>
            <p:cNvSpPr/>
            <p:nvPr/>
          </p:nvSpPr>
          <p:spPr>
            <a:xfrm>
              <a:off x="13197753" y="748318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0993" y="0"/>
                  </a:moveTo>
                  <a:lnTo>
                    <a:pt x="0" y="0"/>
                  </a:lnTo>
                </a:path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9" name="object 9549"/>
            <p:cNvSpPr/>
            <p:nvPr/>
          </p:nvSpPr>
          <p:spPr>
            <a:xfrm>
              <a:off x="13243247" y="7483190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3492" y="0"/>
                  </a:moveTo>
                  <a:lnTo>
                    <a:pt x="0" y="0"/>
                  </a:lnTo>
                  <a:lnTo>
                    <a:pt x="41986" y="0"/>
                  </a:lnTo>
                  <a:lnTo>
                    <a:pt x="3492" y="0"/>
                  </a:lnTo>
                  <a:close/>
                </a:path>
                <a:path w="42544">
                  <a:moveTo>
                    <a:pt x="3492" y="0"/>
                  </a:moveTo>
                  <a:lnTo>
                    <a:pt x="38493" y="0"/>
                  </a:lnTo>
                  <a:lnTo>
                    <a:pt x="41986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0" name="object 9550"/>
            <p:cNvSpPr/>
            <p:nvPr/>
          </p:nvSpPr>
          <p:spPr>
            <a:xfrm>
              <a:off x="13243242" y="7483188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1998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  <a:path w="42544">
                  <a:moveTo>
                    <a:pt x="41998" y="0"/>
                  </a:moveTo>
                  <a:lnTo>
                    <a:pt x="3505" y="0"/>
                  </a:lnTo>
                  <a:lnTo>
                    <a:pt x="38493" y="0"/>
                  </a:lnTo>
                  <a:lnTo>
                    <a:pt x="4199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1" name="object 9551"/>
            <p:cNvSpPr/>
            <p:nvPr/>
          </p:nvSpPr>
          <p:spPr>
            <a:xfrm>
              <a:off x="13197739" y="7483190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</a:path>
                <a:path w="21590">
                  <a:moveTo>
                    <a:pt x="0" y="0"/>
                  </a:moveTo>
                  <a:lnTo>
                    <a:pt x="17500" y="0"/>
                  </a:lnTo>
                  <a:lnTo>
                    <a:pt x="2099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2" name="object 9552"/>
            <p:cNvSpPr/>
            <p:nvPr/>
          </p:nvSpPr>
          <p:spPr>
            <a:xfrm>
              <a:off x="13197749" y="748318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3" name="object 9553"/>
            <p:cNvSpPr/>
            <p:nvPr/>
          </p:nvSpPr>
          <p:spPr>
            <a:xfrm>
              <a:off x="13197739" y="748319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17500" y="0"/>
                  </a:moveTo>
                  <a:lnTo>
                    <a:pt x="0" y="0"/>
                  </a:lnTo>
                  <a:lnTo>
                    <a:pt x="3517" y="3492"/>
                  </a:lnTo>
                  <a:lnTo>
                    <a:pt x="17500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3517" y="3492"/>
                  </a:lnTo>
                  <a:lnTo>
                    <a:pt x="17500" y="3492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4" name="object 9554"/>
            <p:cNvSpPr/>
            <p:nvPr/>
          </p:nvSpPr>
          <p:spPr>
            <a:xfrm>
              <a:off x="13197749" y="748318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0"/>
                  </a:moveTo>
                  <a:lnTo>
                    <a:pt x="17500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17780" h="3809">
                  <a:moveTo>
                    <a:pt x="17500" y="0"/>
                  </a:moveTo>
                  <a:lnTo>
                    <a:pt x="3505" y="3505"/>
                  </a:lnTo>
                  <a:lnTo>
                    <a:pt x="17500" y="3505"/>
                  </a:lnTo>
                  <a:lnTo>
                    <a:pt x="17500" y="0"/>
                  </a:lnTo>
                  <a:close/>
                </a:path>
                <a:path w="17780" h="3809">
                  <a:moveTo>
                    <a:pt x="3505" y="3505"/>
                  </a:moveTo>
                  <a:lnTo>
                    <a:pt x="17500" y="3505"/>
                  </a:lnTo>
                  <a:lnTo>
                    <a:pt x="3505" y="3505"/>
                  </a:lnTo>
                  <a:close/>
                </a:path>
                <a:path w="17780" h="3809">
                  <a:moveTo>
                    <a:pt x="17500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5" name="object 9555"/>
            <p:cNvSpPr/>
            <p:nvPr/>
          </p:nvSpPr>
          <p:spPr>
            <a:xfrm>
              <a:off x="13246738" y="7483190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35001" y="0"/>
                  </a:moveTo>
                  <a:lnTo>
                    <a:pt x="0" y="0"/>
                  </a:lnTo>
                  <a:lnTo>
                    <a:pt x="3505" y="3492"/>
                  </a:lnTo>
                  <a:lnTo>
                    <a:pt x="31508" y="3492"/>
                  </a:lnTo>
                  <a:lnTo>
                    <a:pt x="35001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6" name="object 9556"/>
            <p:cNvSpPr/>
            <p:nvPr/>
          </p:nvSpPr>
          <p:spPr>
            <a:xfrm>
              <a:off x="13246743" y="7483188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0" y="0"/>
                  </a:moveTo>
                  <a:lnTo>
                    <a:pt x="34988" y="0"/>
                  </a:lnTo>
                  <a:lnTo>
                    <a:pt x="3505" y="3505"/>
                  </a:lnTo>
                  <a:lnTo>
                    <a:pt x="0" y="0"/>
                  </a:lnTo>
                  <a:close/>
                </a:path>
                <a:path w="35559" h="3809">
                  <a:moveTo>
                    <a:pt x="34988" y="0"/>
                  </a:moveTo>
                  <a:lnTo>
                    <a:pt x="3505" y="3505"/>
                  </a:lnTo>
                  <a:lnTo>
                    <a:pt x="31496" y="3505"/>
                  </a:lnTo>
                  <a:lnTo>
                    <a:pt x="3498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7" name="object 9557"/>
            <p:cNvSpPr/>
            <p:nvPr/>
          </p:nvSpPr>
          <p:spPr>
            <a:xfrm>
              <a:off x="13201250" y="748668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  <a:path w="14605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8" name="object 9558"/>
            <p:cNvSpPr/>
            <p:nvPr/>
          </p:nvSpPr>
          <p:spPr>
            <a:xfrm>
              <a:off x="13201250" y="748668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13995" y="0"/>
                  </a:moveTo>
                  <a:lnTo>
                    <a:pt x="0" y="0"/>
                  </a:lnTo>
                </a:path>
                <a:path w="14605">
                  <a:moveTo>
                    <a:pt x="0" y="0"/>
                  </a:moveTo>
                  <a:lnTo>
                    <a:pt x="13995" y="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9" name="object 9559"/>
            <p:cNvSpPr/>
            <p:nvPr/>
          </p:nvSpPr>
          <p:spPr>
            <a:xfrm>
              <a:off x="13250255" y="748668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3492" y="0"/>
                  </a:moveTo>
                  <a:lnTo>
                    <a:pt x="0" y="0"/>
                  </a:lnTo>
                  <a:lnTo>
                    <a:pt x="27978" y="0"/>
                  </a:lnTo>
                  <a:lnTo>
                    <a:pt x="3492" y="0"/>
                  </a:lnTo>
                  <a:close/>
                </a:path>
                <a:path w="28575">
                  <a:moveTo>
                    <a:pt x="3492" y="0"/>
                  </a:moveTo>
                  <a:lnTo>
                    <a:pt x="24485" y="0"/>
                  </a:lnTo>
                  <a:lnTo>
                    <a:pt x="27978" y="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0" name="object 9560"/>
            <p:cNvSpPr/>
            <p:nvPr/>
          </p:nvSpPr>
          <p:spPr>
            <a:xfrm>
              <a:off x="13250242" y="748668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  <a:lnTo>
                    <a:pt x="3505" y="0"/>
                  </a:lnTo>
                  <a:lnTo>
                    <a:pt x="0" y="0"/>
                  </a:lnTo>
                  <a:close/>
                </a:path>
                <a:path w="28575">
                  <a:moveTo>
                    <a:pt x="27990" y="0"/>
                  </a:moveTo>
                  <a:lnTo>
                    <a:pt x="3505" y="0"/>
                  </a:lnTo>
                  <a:lnTo>
                    <a:pt x="24498" y="0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1" name="object 9561"/>
            <p:cNvSpPr/>
            <p:nvPr/>
          </p:nvSpPr>
          <p:spPr>
            <a:xfrm>
              <a:off x="13201250" y="748668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</a:path>
                <a:path w="14605">
                  <a:moveTo>
                    <a:pt x="0" y="0"/>
                  </a:moveTo>
                  <a:lnTo>
                    <a:pt x="10502" y="0"/>
                  </a:lnTo>
                  <a:lnTo>
                    <a:pt x="1399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2" name="object 9562"/>
            <p:cNvSpPr/>
            <p:nvPr/>
          </p:nvSpPr>
          <p:spPr>
            <a:xfrm>
              <a:off x="13201248" y="748668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3995" y="0"/>
                  </a:lnTo>
                  <a:lnTo>
                    <a:pt x="0" y="0"/>
                  </a:lnTo>
                  <a:close/>
                </a:path>
                <a:path w="14605">
                  <a:moveTo>
                    <a:pt x="13995" y="0"/>
                  </a:moveTo>
                  <a:lnTo>
                    <a:pt x="0" y="0"/>
                  </a:lnTo>
                  <a:lnTo>
                    <a:pt x="10502" y="0"/>
                  </a:lnTo>
                  <a:lnTo>
                    <a:pt x="1399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3" name="object 9563"/>
            <p:cNvSpPr/>
            <p:nvPr/>
          </p:nvSpPr>
          <p:spPr>
            <a:xfrm>
              <a:off x="13201254" y="748668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3492" y="0"/>
                  </a:moveTo>
                  <a:lnTo>
                    <a:pt x="10502" y="0"/>
                  </a:lnTo>
                </a:path>
                <a:path w="10794">
                  <a:moveTo>
                    <a:pt x="3492" y="0"/>
                  </a:moveTo>
                  <a:lnTo>
                    <a:pt x="10502" y="0"/>
                  </a:lnTo>
                </a:path>
                <a:path w="10794">
                  <a:moveTo>
                    <a:pt x="3492" y="0"/>
                  </a:moveTo>
                  <a:lnTo>
                    <a:pt x="10502" y="0"/>
                  </a:lnTo>
                </a:path>
                <a:path w="10794">
                  <a:moveTo>
                    <a:pt x="0" y="0"/>
                  </a:moveTo>
                  <a:lnTo>
                    <a:pt x="3492" y="0"/>
                  </a:lnTo>
                  <a:lnTo>
                    <a:pt x="1050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4" name="object 9564"/>
            <p:cNvSpPr/>
            <p:nvPr/>
          </p:nvSpPr>
          <p:spPr>
            <a:xfrm>
              <a:off x="13201243" y="748668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3505" y="0"/>
                  </a:moveTo>
                  <a:lnTo>
                    <a:pt x="10502" y="0"/>
                  </a:lnTo>
                  <a:lnTo>
                    <a:pt x="3505" y="0"/>
                  </a:lnTo>
                  <a:close/>
                </a:path>
                <a:path w="10794">
                  <a:moveTo>
                    <a:pt x="10502" y="0"/>
                  </a:moveTo>
                  <a:lnTo>
                    <a:pt x="3505" y="0"/>
                  </a:lnTo>
                </a:path>
                <a:path w="10794">
                  <a:moveTo>
                    <a:pt x="3505" y="0"/>
                  </a:moveTo>
                  <a:lnTo>
                    <a:pt x="10502" y="0"/>
                  </a:lnTo>
                  <a:lnTo>
                    <a:pt x="3505" y="0"/>
                  </a:lnTo>
                  <a:close/>
                </a:path>
                <a:path w="10794">
                  <a:moveTo>
                    <a:pt x="3505" y="0"/>
                  </a:moveTo>
                  <a:lnTo>
                    <a:pt x="10502" y="0"/>
                  </a:ln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5" name="object 9565"/>
            <p:cNvSpPr/>
            <p:nvPr/>
          </p:nvSpPr>
          <p:spPr>
            <a:xfrm>
              <a:off x="13253747" y="7486688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6984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6984" y="0"/>
                  </a:lnTo>
                  <a:close/>
                </a:path>
                <a:path w="21590">
                  <a:moveTo>
                    <a:pt x="6984" y="0"/>
                  </a:moveTo>
                  <a:lnTo>
                    <a:pt x="13995" y="0"/>
                  </a:lnTo>
                  <a:lnTo>
                    <a:pt x="20993" y="0"/>
                  </a:lnTo>
                  <a:lnTo>
                    <a:pt x="6984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6" name="object 9566"/>
            <p:cNvSpPr/>
            <p:nvPr/>
          </p:nvSpPr>
          <p:spPr>
            <a:xfrm>
              <a:off x="13253741" y="748668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0993" y="0"/>
                  </a:lnTo>
                  <a:lnTo>
                    <a:pt x="6997" y="0"/>
                  </a:lnTo>
                  <a:lnTo>
                    <a:pt x="0" y="0"/>
                  </a:lnTo>
                  <a:close/>
                </a:path>
                <a:path w="21590">
                  <a:moveTo>
                    <a:pt x="20993" y="0"/>
                  </a:moveTo>
                  <a:lnTo>
                    <a:pt x="6997" y="0"/>
                  </a:lnTo>
                  <a:lnTo>
                    <a:pt x="13995" y="0"/>
                  </a:lnTo>
                  <a:lnTo>
                    <a:pt x="20993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7" name="object 9567"/>
            <p:cNvSpPr/>
            <p:nvPr/>
          </p:nvSpPr>
          <p:spPr>
            <a:xfrm>
              <a:off x="13204748" y="748668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0" y="0"/>
                  </a:moveTo>
                  <a:lnTo>
                    <a:pt x="6997" y="0"/>
                  </a:lnTo>
                  <a:lnTo>
                    <a:pt x="0" y="0"/>
                  </a:lnTo>
                  <a:close/>
                </a:path>
                <a:path w="7619">
                  <a:moveTo>
                    <a:pt x="6997" y="0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8" name="object 9568"/>
            <p:cNvSpPr/>
            <p:nvPr/>
          </p:nvSpPr>
          <p:spPr>
            <a:xfrm>
              <a:off x="13260741" y="748668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19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9" name="object 9569"/>
            <p:cNvSpPr/>
            <p:nvPr/>
          </p:nvSpPr>
          <p:spPr>
            <a:xfrm>
              <a:off x="13204742" y="748668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0" name="object 9570"/>
            <p:cNvSpPr/>
            <p:nvPr/>
          </p:nvSpPr>
          <p:spPr>
            <a:xfrm>
              <a:off x="13208247" y="7402700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1" name="object 9571"/>
            <p:cNvSpPr/>
            <p:nvPr/>
          </p:nvSpPr>
          <p:spPr>
            <a:xfrm>
              <a:off x="13196800" y="7465697"/>
              <a:ext cx="19050" cy="18415"/>
            </a:xfrm>
            <a:custGeom>
              <a:avLst/>
              <a:gdLst/>
              <a:ahLst/>
              <a:cxnLst/>
              <a:rect l="l" t="t" r="r" b="b"/>
              <a:pathLst>
                <a:path w="19050" h="18415">
                  <a:moveTo>
                    <a:pt x="6197" y="723"/>
                  </a:moveTo>
                  <a:lnTo>
                    <a:pt x="2082" y="2514"/>
                  </a:lnTo>
                  <a:lnTo>
                    <a:pt x="0" y="7124"/>
                  </a:lnTo>
                  <a:lnTo>
                    <a:pt x="1358" y="11391"/>
                  </a:lnTo>
                  <a:lnTo>
                    <a:pt x="2730" y="15671"/>
                  </a:lnTo>
                  <a:lnTo>
                    <a:pt x="7099" y="18224"/>
                  </a:lnTo>
                  <a:lnTo>
                    <a:pt x="11493" y="17297"/>
                  </a:lnTo>
                  <a:lnTo>
                    <a:pt x="15875" y="16383"/>
                  </a:lnTo>
                  <a:lnTo>
                    <a:pt x="18859" y="12306"/>
                  </a:lnTo>
                  <a:lnTo>
                    <a:pt x="18402" y="7835"/>
                  </a:lnTo>
                  <a:lnTo>
                    <a:pt x="17932" y="3378"/>
                  </a:lnTo>
                  <a:lnTo>
                    <a:pt x="14173" y="0"/>
                  </a:lnTo>
                  <a:lnTo>
                    <a:pt x="97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2" name="object 9572"/>
            <p:cNvSpPr/>
            <p:nvPr/>
          </p:nvSpPr>
          <p:spPr>
            <a:xfrm>
              <a:off x="13196858" y="7465692"/>
              <a:ext cx="19050" cy="18415"/>
            </a:xfrm>
            <a:custGeom>
              <a:avLst/>
              <a:gdLst/>
              <a:ahLst/>
              <a:cxnLst/>
              <a:rect l="l" t="t" r="r" b="b"/>
              <a:pathLst>
                <a:path w="19050" h="18415">
                  <a:moveTo>
                    <a:pt x="6527" y="571"/>
                  </a:moveTo>
                  <a:lnTo>
                    <a:pt x="2298" y="2171"/>
                  </a:lnTo>
                  <a:lnTo>
                    <a:pt x="0" y="6756"/>
                  </a:lnTo>
                  <a:lnTo>
                    <a:pt x="1219" y="11099"/>
                  </a:lnTo>
                  <a:lnTo>
                    <a:pt x="2425" y="15455"/>
                  </a:lnTo>
                  <a:lnTo>
                    <a:pt x="6781" y="18173"/>
                  </a:lnTo>
                  <a:lnTo>
                    <a:pt x="11226" y="17360"/>
                  </a:lnTo>
                  <a:lnTo>
                    <a:pt x="15671" y="16535"/>
                  </a:lnTo>
                  <a:lnTo>
                    <a:pt x="18757" y="12458"/>
                  </a:lnTo>
                  <a:lnTo>
                    <a:pt x="18351" y="7950"/>
                  </a:lnTo>
                  <a:lnTo>
                    <a:pt x="17945" y="3441"/>
                  </a:lnTo>
                  <a:lnTo>
                    <a:pt x="14173" y="0"/>
                  </a:lnTo>
                  <a:lnTo>
                    <a:pt x="9639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3" name="object 9573"/>
            <p:cNvSpPr/>
            <p:nvPr/>
          </p:nvSpPr>
          <p:spPr>
            <a:xfrm>
              <a:off x="13193156" y="7462194"/>
              <a:ext cx="26034" cy="25400"/>
            </a:xfrm>
            <a:custGeom>
              <a:avLst/>
              <a:gdLst/>
              <a:ahLst/>
              <a:cxnLst/>
              <a:rect l="l" t="t" r="r" b="b"/>
              <a:pathLst>
                <a:path w="26034" h="25400">
                  <a:moveTo>
                    <a:pt x="9842" y="508"/>
                  </a:moveTo>
                  <a:lnTo>
                    <a:pt x="3683" y="2349"/>
                  </a:lnTo>
                  <a:lnTo>
                    <a:pt x="0" y="8610"/>
                  </a:lnTo>
                  <a:lnTo>
                    <a:pt x="1384" y="14884"/>
                  </a:lnTo>
                  <a:lnTo>
                    <a:pt x="2768" y="21158"/>
                  </a:lnTo>
                  <a:lnTo>
                    <a:pt x="8763" y="25298"/>
                  </a:lnTo>
                  <a:lnTo>
                    <a:pt x="15100" y="24358"/>
                  </a:lnTo>
                  <a:lnTo>
                    <a:pt x="21463" y="23444"/>
                  </a:lnTo>
                  <a:lnTo>
                    <a:pt x="26022" y="17754"/>
                  </a:lnTo>
                  <a:lnTo>
                    <a:pt x="25565" y="11353"/>
                  </a:lnTo>
                  <a:lnTo>
                    <a:pt x="25095" y="4953"/>
                  </a:lnTo>
                  <a:lnTo>
                    <a:pt x="19761" y="0"/>
                  </a:lnTo>
                  <a:lnTo>
                    <a:pt x="1334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4" name="object 9574"/>
            <p:cNvSpPr/>
            <p:nvPr/>
          </p:nvSpPr>
          <p:spPr>
            <a:xfrm>
              <a:off x="13208247" y="742369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5" name="object 9575"/>
            <p:cNvSpPr/>
            <p:nvPr/>
          </p:nvSpPr>
          <p:spPr>
            <a:xfrm>
              <a:off x="13239742" y="7423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6" name="object 9576"/>
            <p:cNvSpPr/>
            <p:nvPr/>
          </p:nvSpPr>
          <p:spPr>
            <a:xfrm>
              <a:off x="13267743" y="7420197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20993" y="0"/>
                  </a:moveTo>
                  <a:lnTo>
                    <a:pt x="0" y="2799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7" name="object 9577"/>
            <p:cNvSpPr/>
            <p:nvPr/>
          </p:nvSpPr>
          <p:spPr>
            <a:xfrm>
              <a:off x="13260743" y="7416697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20993" y="0"/>
                  </a:moveTo>
                  <a:lnTo>
                    <a:pt x="0" y="2799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8" name="object 9578"/>
            <p:cNvSpPr/>
            <p:nvPr/>
          </p:nvSpPr>
          <p:spPr>
            <a:xfrm>
              <a:off x="13243242" y="7420197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0" y="0"/>
                  </a:moveTo>
                  <a:lnTo>
                    <a:pt x="24498" y="2449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9" name="object 9579"/>
            <p:cNvSpPr/>
            <p:nvPr/>
          </p:nvSpPr>
          <p:spPr>
            <a:xfrm>
              <a:off x="13267734" y="7413198"/>
              <a:ext cx="10795" cy="35560"/>
            </a:xfrm>
            <a:custGeom>
              <a:avLst/>
              <a:gdLst/>
              <a:ahLst/>
              <a:cxnLst/>
              <a:rect l="l" t="t" r="r" b="b"/>
              <a:pathLst>
                <a:path w="10794" h="35559">
                  <a:moveTo>
                    <a:pt x="10502" y="0"/>
                  </a:moveTo>
                  <a:lnTo>
                    <a:pt x="0" y="3500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0" name="object 9580"/>
            <p:cNvSpPr/>
            <p:nvPr/>
          </p:nvSpPr>
          <p:spPr>
            <a:xfrm>
              <a:off x="13260735" y="7413198"/>
              <a:ext cx="10795" cy="31750"/>
            </a:xfrm>
            <a:custGeom>
              <a:avLst/>
              <a:gdLst/>
              <a:ahLst/>
              <a:cxnLst/>
              <a:rect l="l" t="t" r="r" b="b"/>
              <a:pathLst>
                <a:path w="10794" h="31750">
                  <a:moveTo>
                    <a:pt x="10502" y="0"/>
                  </a:moveTo>
                  <a:lnTo>
                    <a:pt x="0" y="3149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1" name="object 9581"/>
            <p:cNvSpPr/>
            <p:nvPr/>
          </p:nvSpPr>
          <p:spPr>
            <a:xfrm>
              <a:off x="13267739" y="7413198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59">
                  <a:moveTo>
                    <a:pt x="0" y="0"/>
                  </a:moveTo>
                  <a:lnTo>
                    <a:pt x="0" y="3500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2" name="object 9582"/>
            <p:cNvSpPr/>
            <p:nvPr/>
          </p:nvSpPr>
          <p:spPr>
            <a:xfrm>
              <a:off x="13260739" y="7413198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59">
                  <a:moveTo>
                    <a:pt x="0" y="0"/>
                  </a:moveTo>
                  <a:lnTo>
                    <a:pt x="0" y="3500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3" name="object 9583"/>
            <p:cNvSpPr/>
            <p:nvPr/>
          </p:nvSpPr>
          <p:spPr>
            <a:xfrm>
              <a:off x="13253741" y="7413198"/>
              <a:ext cx="14604" cy="31750"/>
            </a:xfrm>
            <a:custGeom>
              <a:avLst/>
              <a:gdLst/>
              <a:ahLst/>
              <a:cxnLst/>
              <a:rect l="l" t="t" r="r" b="b"/>
              <a:pathLst>
                <a:path w="14605" h="31750">
                  <a:moveTo>
                    <a:pt x="0" y="0"/>
                  </a:moveTo>
                  <a:lnTo>
                    <a:pt x="13995" y="3149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4" name="object 9584"/>
            <p:cNvSpPr/>
            <p:nvPr/>
          </p:nvSpPr>
          <p:spPr>
            <a:xfrm>
              <a:off x="13250242" y="7416697"/>
              <a:ext cx="10795" cy="31750"/>
            </a:xfrm>
            <a:custGeom>
              <a:avLst/>
              <a:gdLst/>
              <a:ahLst/>
              <a:cxnLst/>
              <a:rect l="l" t="t" r="r" b="b"/>
              <a:pathLst>
                <a:path w="10794" h="31750">
                  <a:moveTo>
                    <a:pt x="0" y="0"/>
                  </a:moveTo>
                  <a:lnTo>
                    <a:pt x="10502" y="3149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5" name="object 9585"/>
            <p:cNvSpPr/>
            <p:nvPr/>
          </p:nvSpPr>
          <p:spPr>
            <a:xfrm>
              <a:off x="13229660" y="7413438"/>
              <a:ext cx="66675" cy="66675"/>
            </a:xfrm>
            <a:custGeom>
              <a:avLst/>
              <a:gdLst/>
              <a:ahLst/>
              <a:cxnLst/>
              <a:rect l="l" t="t" r="r" b="b"/>
              <a:pathLst>
                <a:path w="66675" h="66675">
                  <a:moveTo>
                    <a:pt x="5013" y="14798"/>
                  </a:moveTo>
                  <a:lnTo>
                    <a:pt x="264" y="26260"/>
                  </a:lnTo>
                  <a:lnTo>
                    <a:pt x="0" y="38274"/>
                  </a:lnTo>
                  <a:lnTo>
                    <a:pt x="4016" y="49603"/>
                  </a:lnTo>
                  <a:lnTo>
                    <a:pt x="12112" y="59007"/>
                  </a:lnTo>
                  <a:lnTo>
                    <a:pt x="23076" y="64797"/>
                  </a:lnTo>
                  <a:lnTo>
                    <a:pt x="35012" y="66182"/>
                  </a:lnTo>
                  <a:lnTo>
                    <a:pt x="46665" y="63243"/>
                  </a:lnTo>
                  <a:lnTo>
                    <a:pt x="56778" y="56060"/>
                  </a:lnTo>
                  <a:lnTo>
                    <a:pt x="63571" y="45683"/>
                  </a:lnTo>
                  <a:lnTo>
                    <a:pt x="66062" y="33924"/>
                  </a:lnTo>
                  <a:lnTo>
                    <a:pt x="64218" y="22042"/>
                  </a:lnTo>
                  <a:lnTo>
                    <a:pt x="58010" y="11293"/>
                  </a:lnTo>
                  <a:lnTo>
                    <a:pt x="48313" y="3572"/>
                  </a:lnTo>
                  <a:lnTo>
                    <a:pt x="36839" y="0"/>
                  </a:lnTo>
                  <a:lnTo>
                    <a:pt x="24841" y="727"/>
                  </a:lnTo>
                  <a:lnTo>
                    <a:pt x="13573" y="590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6" name="object 9586"/>
            <p:cNvSpPr/>
            <p:nvPr/>
          </p:nvSpPr>
          <p:spPr>
            <a:xfrm>
              <a:off x="13225748" y="7409728"/>
              <a:ext cx="73660" cy="73660"/>
            </a:xfrm>
            <a:custGeom>
              <a:avLst/>
              <a:gdLst/>
              <a:ahLst/>
              <a:cxnLst/>
              <a:rect l="l" t="t" r="r" b="b"/>
              <a:pathLst>
                <a:path w="73659" h="73659">
                  <a:moveTo>
                    <a:pt x="8748" y="12911"/>
                  </a:moveTo>
                  <a:lnTo>
                    <a:pt x="2102" y="24439"/>
                  </a:lnTo>
                  <a:lnTo>
                    <a:pt x="0" y="37181"/>
                  </a:lnTo>
                  <a:lnTo>
                    <a:pt x="2424" y="49866"/>
                  </a:lnTo>
                  <a:lnTo>
                    <a:pt x="9358" y="61222"/>
                  </a:lnTo>
                  <a:lnTo>
                    <a:pt x="19880" y="69368"/>
                  </a:lnTo>
                  <a:lnTo>
                    <a:pt x="32219" y="73181"/>
                  </a:lnTo>
                  <a:lnTo>
                    <a:pt x="45114" y="72500"/>
                  </a:lnTo>
                  <a:lnTo>
                    <a:pt x="57300" y="67166"/>
                  </a:lnTo>
                  <a:lnTo>
                    <a:pt x="66804" y="57853"/>
                  </a:lnTo>
                  <a:lnTo>
                    <a:pt x="72256" y="46147"/>
                  </a:lnTo>
                  <a:lnTo>
                    <a:pt x="73329" y="33279"/>
                  </a:lnTo>
                  <a:lnTo>
                    <a:pt x="69696" y="20481"/>
                  </a:lnTo>
                  <a:lnTo>
                    <a:pt x="61762" y="9799"/>
                  </a:lnTo>
                  <a:lnTo>
                    <a:pt x="50903" y="2809"/>
                  </a:lnTo>
                  <a:lnTo>
                    <a:pt x="38295" y="0"/>
                  </a:lnTo>
                  <a:lnTo>
                    <a:pt x="25119" y="186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7" name="object 9587"/>
            <p:cNvSpPr/>
            <p:nvPr/>
          </p:nvSpPr>
          <p:spPr>
            <a:xfrm>
              <a:off x="13222245" y="7406297"/>
              <a:ext cx="80645" cy="80010"/>
            </a:xfrm>
            <a:custGeom>
              <a:avLst/>
              <a:gdLst/>
              <a:ahLst/>
              <a:cxnLst/>
              <a:rect l="l" t="t" r="r" b="b"/>
              <a:pathLst>
                <a:path w="80644" h="80009">
                  <a:moveTo>
                    <a:pt x="9923" y="13684"/>
                  </a:moveTo>
                  <a:lnTo>
                    <a:pt x="2497" y="26171"/>
                  </a:lnTo>
                  <a:lnTo>
                    <a:pt x="0" y="40057"/>
                  </a:lnTo>
                  <a:lnTo>
                    <a:pt x="2438" y="53955"/>
                  </a:lnTo>
                  <a:lnTo>
                    <a:pt x="9821" y="66478"/>
                  </a:lnTo>
                  <a:lnTo>
                    <a:pt x="21154" y="75574"/>
                  </a:lnTo>
                  <a:lnTo>
                    <a:pt x="34556" y="79984"/>
                  </a:lnTo>
                  <a:lnTo>
                    <a:pt x="48657" y="79508"/>
                  </a:lnTo>
                  <a:lnTo>
                    <a:pt x="62082" y="73946"/>
                  </a:lnTo>
                  <a:lnTo>
                    <a:pt x="72671" y="63995"/>
                  </a:lnTo>
                  <a:lnTo>
                    <a:pt x="78905" y="51338"/>
                  </a:lnTo>
                  <a:lnTo>
                    <a:pt x="80397" y="37307"/>
                  </a:lnTo>
                  <a:lnTo>
                    <a:pt x="76763" y="23235"/>
                  </a:lnTo>
                  <a:lnTo>
                    <a:pt x="68379" y="11365"/>
                  </a:lnTo>
                  <a:lnTo>
                    <a:pt x="56715" y="3432"/>
                  </a:lnTo>
                  <a:lnTo>
                    <a:pt x="43028" y="0"/>
                  </a:lnTo>
                  <a:lnTo>
                    <a:pt x="28579" y="163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8" name="object 9588"/>
            <p:cNvSpPr/>
            <p:nvPr/>
          </p:nvSpPr>
          <p:spPr>
            <a:xfrm>
              <a:off x="13225833" y="7409700"/>
              <a:ext cx="73025" cy="73660"/>
            </a:xfrm>
            <a:custGeom>
              <a:avLst/>
              <a:gdLst/>
              <a:ahLst/>
              <a:cxnLst/>
              <a:rect l="l" t="t" r="r" b="b"/>
              <a:pathLst>
                <a:path w="73025" h="73659">
                  <a:moveTo>
                    <a:pt x="7392" y="14520"/>
                  </a:moveTo>
                  <a:lnTo>
                    <a:pt x="1387" y="26418"/>
                  </a:lnTo>
                  <a:lnTo>
                    <a:pt x="0" y="39279"/>
                  </a:lnTo>
                  <a:lnTo>
                    <a:pt x="3144" y="51825"/>
                  </a:lnTo>
                  <a:lnTo>
                    <a:pt x="10733" y="62780"/>
                  </a:lnTo>
                  <a:lnTo>
                    <a:pt x="21731" y="70325"/>
                  </a:lnTo>
                  <a:lnTo>
                    <a:pt x="34296" y="73415"/>
                  </a:lnTo>
                  <a:lnTo>
                    <a:pt x="47153" y="71969"/>
                  </a:lnTo>
                  <a:lnTo>
                    <a:pt x="59031" y="65904"/>
                  </a:lnTo>
                  <a:lnTo>
                    <a:pt x="67959" y="56005"/>
                  </a:lnTo>
                  <a:lnTo>
                    <a:pt x="72686" y="43962"/>
                  </a:lnTo>
                  <a:lnTo>
                    <a:pt x="72961" y="31029"/>
                  </a:lnTo>
                  <a:lnTo>
                    <a:pt x="68530" y="18457"/>
                  </a:lnTo>
                  <a:lnTo>
                    <a:pt x="59913" y="8285"/>
                  </a:lnTo>
                  <a:lnTo>
                    <a:pt x="48604" y="1993"/>
                  </a:lnTo>
                  <a:lnTo>
                    <a:pt x="35819" y="0"/>
                  </a:lnTo>
                  <a:lnTo>
                    <a:pt x="22772" y="272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9" name="object 9589"/>
            <p:cNvSpPr/>
            <p:nvPr/>
          </p:nvSpPr>
          <p:spPr>
            <a:xfrm>
              <a:off x="13222261" y="7406671"/>
              <a:ext cx="80645" cy="80010"/>
            </a:xfrm>
            <a:custGeom>
              <a:avLst/>
              <a:gdLst/>
              <a:ahLst/>
              <a:cxnLst/>
              <a:rect l="l" t="t" r="r" b="b"/>
              <a:pathLst>
                <a:path w="80644" h="80009">
                  <a:moveTo>
                    <a:pt x="10372" y="12786"/>
                  </a:moveTo>
                  <a:lnTo>
                    <a:pt x="2796" y="24973"/>
                  </a:lnTo>
                  <a:lnTo>
                    <a:pt x="0" y="38628"/>
                  </a:lnTo>
                  <a:lnTo>
                    <a:pt x="2018" y="52420"/>
                  </a:lnTo>
                  <a:lnTo>
                    <a:pt x="8886" y="65021"/>
                  </a:lnTo>
                  <a:lnTo>
                    <a:pt x="19729" y="74415"/>
                  </a:lnTo>
                  <a:lnTo>
                    <a:pt x="32772" y="79323"/>
                  </a:lnTo>
                  <a:lnTo>
                    <a:pt x="46705" y="79500"/>
                  </a:lnTo>
                  <a:lnTo>
                    <a:pt x="60220" y="74699"/>
                  </a:lnTo>
                  <a:lnTo>
                    <a:pt x="71206" y="65468"/>
                  </a:lnTo>
                  <a:lnTo>
                    <a:pt x="78108" y="53358"/>
                  </a:lnTo>
                  <a:lnTo>
                    <a:pt x="80476" y="39621"/>
                  </a:lnTo>
                  <a:lnTo>
                    <a:pt x="77860" y="25512"/>
                  </a:lnTo>
                  <a:lnTo>
                    <a:pt x="70470" y="13212"/>
                  </a:lnTo>
                  <a:lnTo>
                    <a:pt x="59596" y="4495"/>
                  </a:lnTo>
                  <a:lnTo>
                    <a:pt x="46404" y="0"/>
                  </a:lnTo>
                  <a:lnTo>
                    <a:pt x="32064" y="36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0" name="object 9590"/>
            <p:cNvSpPr/>
            <p:nvPr/>
          </p:nvSpPr>
          <p:spPr>
            <a:xfrm>
              <a:off x="13229243" y="743069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1" name="object 9591"/>
            <p:cNvSpPr/>
            <p:nvPr/>
          </p:nvSpPr>
          <p:spPr>
            <a:xfrm>
              <a:off x="13225743" y="744469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2" name="object 9592"/>
            <p:cNvSpPr/>
            <p:nvPr/>
          </p:nvSpPr>
          <p:spPr>
            <a:xfrm>
              <a:off x="13225743" y="745169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3" name="object 9593"/>
            <p:cNvSpPr/>
            <p:nvPr/>
          </p:nvSpPr>
          <p:spPr>
            <a:xfrm>
              <a:off x="13229243" y="74551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4" name="object 9594"/>
            <p:cNvSpPr/>
            <p:nvPr/>
          </p:nvSpPr>
          <p:spPr>
            <a:xfrm>
              <a:off x="13232744" y="746218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5" name="object 9595"/>
            <p:cNvSpPr/>
            <p:nvPr/>
          </p:nvSpPr>
          <p:spPr>
            <a:xfrm>
              <a:off x="13243242" y="743419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6" name="object 9596"/>
            <p:cNvSpPr/>
            <p:nvPr/>
          </p:nvSpPr>
          <p:spPr>
            <a:xfrm>
              <a:off x="13239742" y="743419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7" name="object 9597"/>
            <p:cNvSpPr/>
            <p:nvPr/>
          </p:nvSpPr>
          <p:spPr>
            <a:xfrm>
              <a:off x="13295728" y="742719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8" name="object 9598"/>
            <p:cNvSpPr/>
            <p:nvPr/>
          </p:nvSpPr>
          <p:spPr>
            <a:xfrm>
              <a:off x="13264239" y="744819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9" name="object 9599"/>
            <p:cNvSpPr/>
            <p:nvPr/>
          </p:nvSpPr>
          <p:spPr>
            <a:xfrm>
              <a:off x="13257240" y="7441199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4" h="10795">
                  <a:moveTo>
                    <a:pt x="0" y="5245"/>
                  </a:moveTo>
                  <a:lnTo>
                    <a:pt x="0" y="8140"/>
                  </a:lnTo>
                  <a:lnTo>
                    <a:pt x="2349" y="10490"/>
                  </a:lnTo>
                  <a:lnTo>
                    <a:pt x="5245" y="10490"/>
                  </a:lnTo>
                  <a:lnTo>
                    <a:pt x="8153" y="10490"/>
                  </a:lnTo>
                  <a:lnTo>
                    <a:pt x="10502" y="8140"/>
                  </a:lnTo>
                  <a:lnTo>
                    <a:pt x="10502" y="5245"/>
                  </a:lnTo>
                  <a:lnTo>
                    <a:pt x="10502" y="2349"/>
                  </a:lnTo>
                  <a:lnTo>
                    <a:pt x="8153" y="0"/>
                  </a:lnTo>
                  <a:lnTo>
                    <a:pt x="5245" y="0"/>
                  </a:lnTo>
                  <a:lnTo>
                    <a:pt x="2349" y="0"/>
                  </a:lnTo>
                  <a:lnTo>
                    <a:pt x="0" y="2349"/>
                  </a:lnTo>
                  <a:lnTo>
                    <a:pt x="0" y="52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0" name="object 9600"/>
            <p:cNvSpPr/>
            <p:nvPr/>
          </p:nvSpPr>
          <p:spPr>
            <a:xfrm>
              <a:off x="13295735" y="74656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1" name="object 9601"/>
            <p:cNvSpPr/>
            <p:nvPr/>
          </p:nvSpPr>
          <p:spPr>
            <a:xfrm>
              <a:off x="13264245" y="7448190"/>
              <a:ext cx="28575" cy="17780"/>
            </a:xfrm>
            <a:custGeom>
              <a:avLst/>
              <a:gdLst/>
              <a:ahLst/>
              <a:cxnLst/>
              <a:rect l="l" t="t" r="r" b="b"/>
              <a:pathLst>
                <a:path w="28575" h="17779">
                  <a:moveTo>
                    <a:pt x="27990" y="1750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2" name="object 9602"/>
            <p:cNvSpPr/>
            <p:nvPr/>
          </p:nvSpPr>
          <p:spPr>
            <a:xfrm>
              <a:off x="13267744" y="7444696"/>
              <a:ext cx="28575" cy="14604"/>
            </a:xfrm>
            <a:custGeom>
              <a:avLst/>
              <a:gdLst/>
              <a:ahLst/>
              <a:cxnLst/>
              <a:rect l="l" t="t" r="r" b="b"/>
              <a:pathLst>
                <a:path w="28575" h="14604">
                  <a:moveTo>
                    <a:pt x="2799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3" name="object 9603"/>
            <p:cNvSpPr/>
            <p:nvPr/>
          </p:nvSpPr>
          <p:spPr>
            <a:xfrm>
              <a:off x="13264245" y="7451687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34988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4" name="object 9604"/>
            <p:cNvSpPr/>
            <p:nvPr/>
          </p:nvSpPr>
          <p:spPr>
            <a:xfrm>
              <a:off x="13264245" y="7441194"/>
              <a:ext cx="35560" cy="10795"/>
            </a:xfrm>
            <a:custGeom>
              <a:avLst/>
              <a:gdLst/>
              <a:ahLst/>
              <a:cxnLst/>
              <a:rect l="l" t="t" r="r" b="b"/>
              <a:pathLst>
                <a:path w="35559" h="10795">
                  <a:moveTo>
                    <a:pt x="34988" y="0"/>
                  </a:moveTo>
                  <a:lnTo>
                    <a:pt x="0" y="1050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5" name="object 9605"/>
            <p:cNvSpPr/>
            <p:nvPr/>
          </p:nvSpPr>
          <p:spPr>
            <a:xfrm>
              <a:off x="13264245" y="7444687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34988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6" name="object 9606"/>
            <p:cNvSpPr/>
            <p:nvPr/>
          </p:nvSpPr>
          <p:spPr>
            <a:xfrm>
              <a:off x="13264245" y="7437694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34988" y="0"/>
                  </a:move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7" name="object 9607"/>
            <p:cNvSpPr/>
            <p:nvPr/>
          </p:nvSpPr>
          <p:spPr>
            <a:xfrm>
              <a:off x="13267744" y="7430695"/>
              <a:ext cx="28575" cy="17780"/>
            </a:xfrm>
            <a:custGeom>
              <a:avLst/>
              <a:gdLst/>
              <a:ahLst/>
              <a:cxnLst/>
              <a:rect l="l" t="t" r="r" b="b"/>
              <a:pathLst>
                <a:path w="28575" h="17779">
                  <a:moveTo>
                    <a:pt x="27990" y="0"/>
                  </a:moveTo>
                  <a:lnTo>
                    <a:pt x="0" y="1750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8" name="object 9608"/>
            <p:cNvSpPr/>
            <p:nvPr/>
          </p:nvSpPr>
          <p:spPr>
            <a:xfrm>
              <a:off x="13264245" y="7423696"/>
              <a:ext cx="28575" cy="21590"/>
            </a:xfrm>
            <a:custGeom>
              <a:avLst/>
              <a:gdLst/>
              <a:ahLst/>
              <a:cxnLst/>
              <a:rect l="l" t="t" r="r" b="b"/>
              <a:pathLst>
                <a:path w="28575" h="21590">
                  <a:moveTo>
                    <a:pt x="27990" y="0"/>
                  </a:moveTo>
                  <a:lnTo>
                    <a:pt x="0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9" name="object 9609"/>
            <p:cNvSpPr/>
            <p:nvPr/>
          </p:nvSpPr>
          <p:spPr>
            <a:xfrm>
              <a:off x="13239742" y="742719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90">
                  <a:moveTo>
                    <a:pt x="0" y="0"/>
                  </a:moveTo>
                  <a:lnTo>
                    <a:pt x="20993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0" name="object 9610"/>
            <p:cNvSpPr/>
            <p:nvPr/>
          </p:nvSpPr>
          <p:spPr>
            <a:xfrm>
              <a:off x="13236243" y="7427196"/>
              <a:ext cx="31750" cy="17780"/>
            </a:xfrm>
            <a:custGeom>
              <a:avLst/>
              <a:gdLst/>
              <a:ahLst/>
              <a:cxnLst/>
              <a:rect l="l" t="t" r="r" b="b"/>
              <a:pathLst>
                <a:path w="31750" h="17779">
                  <a:moveTo>
                    <a:pt x="0" y="0"/>
                  </a:moveTo>
                  <a:lnTo>
                    <a:pt x="31496" y="1750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1" name="object 9611"/>
            <p:cNvSpPr/>
            <p:nvPr/>
          </p:nvSpPr>
          <p:spPr>
            <a:xfrm>
              <a:off x="13232744" y="7434195"/>
              <a:ext cx="31750" cy="14604"/>
            </a:xfrm>
            <a:custGeom>
              <a:avLst/>
              <a:gdLst/>
              <a:ahLst/>
              <a:cxnLst/>
              <a:rect l="l" t="t" r="r" b="b"/>
              <a:pathLst>
                <a:path w="31750" h="14604">
                  <a:moveTo>
                    <a:pt x="0" y="0"/>
                  </a:moveTo>
                  <a:lnTo>
                    <a:pt x="31496" y="139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2" name="object 9612"/>
            <p:cNvSpPr/>
            <p:nvPr/>
          </p:nvSpPr>
          <p:spPr>
            <a:xfrm>
              <a:off x="13232744" y="7437694"/>
              <a:ext cx="31750" cy="7620"/>
            </a:xfrm>
            <a:custGeom>
              <a:avLst/>
              <a:gdLst/>
              <a:ahLst/>
              <a:cxnLst/>
              <a:rect l="l" t="t" r="r" b="b"/>
              <a:pathLst>
                <a:path w="31750" h="7620">
                  <a:moveTo>
                    <a:pt x="0" y="0"/>
                  </a:moveTo>
                  <a:lnTo>
                    <a:pt x="31496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3" name="object 9613"/>
            <p:cNvSpPr/>
            <p:nvPr/>
          </p:nvSpPr>
          <p:spPr>
            <a:xfrm>
              <a:off x="13236243" y="7448196"/>
              <a:ext cx="31750" cy="21590"/>
            </a:xfrm>
            <a:custGeom>
              <a:avLst/>
              <a:gdLst/>
              <a:ahLst/>
              <a:cxnLst/>
              <a:rect l="l" t="t" r="r" b="b"/>
              <a:pathLst>
                <a:path w="31750" h="21590">
                  <a:moveTo>
                    <a:pt x="0" y="20993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4" name="object 9614"/>
            <p:cNvSpPr/>
            <p:nvPr/>
          </p:nvSpPr>
          <p:spPr>
            <a:xfrm>
              <a:off x="13229243" y="7444693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0" y="0"/>
                  </a:moveTo>
                  <a:lnTo>
                    <a:pt x="34988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5" name="object 9615"/>
            <p:cNvSpPr/>
            <p:nvPr/>
          </p:nvSpPr>
          <p:spPr>
            <a:xfrm>
              <a:off x="13229243" y="7444695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0" y="6997"/>
                  </a:moveTo>
                  <a:lnTo>
                    <a:pt x="3498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6" name="object 9616"/>
            <p:cNvSpPr/>
            <p:nvPr/>
          </p:nvSpPr>
          <p:spPr>
            <a:xfrm>
              <a:off x="13232744" y="7448189"/>
              <a:ext cx="31750" cy="10795"/>
            </a:xfrm>
            <a:custGeom>
              <a:avLst/>
              <a:gdLst/>
              <a:ahLst/>
              <a:cxnLst/>
              <a:rect l="l" t="t" r="r" b="b"/>
              <a:pathLst>
                <a:path w="31750" h="10795">
                  <a:moveTo>
                    <a:pt x="0" y="10502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7" name="object 9617"/>
            <p:cNvSpPr/>
            <p:nvPr/>
          </p:nvSpPr>
          <p:spPr>
            <a:xfrm>
              <a:off x="13232744" y="7444690"/>
              <a:ext cx="31750" cy="17780"/>
            </a:xfrm>
            <a:custGeom>
              <a:avLst/>
              <a:gdLst/>
              <a:ahLst/>
              <a:cxnLst/>
              <a:rect l="l" t="t" r="r" b="b"/>
              <a:pathLst>
                <a:path w="31750" h="17779">
                  <a:moveTo>
                    <a:pt x="0" y="17500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8" name="object 9618"/>
            <p:cNvSpPr/>
            <p:nvPr/>
          </p:nvSpPr>
          <p:spPr>
            <a:xfrm>
              <a:off x="13243242" y="747618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9" name="object 9619"/>
            <p:cNvSpPr/>
            <p:nvPr/>
          </p:nvSpPr>
          <p:spPr>
            <a:xfrm>
              <a:off x="13239742" y="747268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0" name="object 9620"/>
            <p:cNvSpPr/>
            <p:nvPr/>
          </p:nvSpPr>
          <p:spPr>
            <a:xfrm>
              <a:off x="13257240" y="748318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1" name="object 9621"/>
            <p:cNvSpPr/>
            <p:nvPr/>
          </p:nvSpPr>
          <p:spPr>
            <a:xfrm>
              <a:off x="13250242" y="747968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2" name="object 9622"/>
            <p:cNvSpPr/>
            <p:nvPr/>
          </p:nvSpPr>
          <p:spPr>
            <a:xfrm>
              <a:off x="13236243" y="747269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3" name="object 9623"/>
            <p:cNvSpPr/>
            <p:nvPr/>
          </p:nvSpPr>
          <p:spPr>
            <a:xfrm>
              <a:off x="13274732" y="748318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4" name="object 9624"/>
            <p:cNvSpPr/>
            <p:nvPr/>
          </p:nvSpPr>
          <p:spPr>
            <a:xfrm>
              <a:off x="13260739" y="7448191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24498" y="244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5" name="object 9625"/>
            <p:cNvSpPr/>
            <p:nvPr/>
          </p:nvSpPr>
          <p:spPr>
            <a:xfrm>
              <a:off x="13267743" y="7444691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90" h="24765">
                  <a:moveTo>
                    <a:pt x="20993" y="2449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6" name="object 9626"/>
            <p:cNvSpPr/>
            <p:nvPr/>
          </p:nvSpPr>
          <p:spPr>
            <a:xfrm>
              <a:off x="13243242" y="7444699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80" h="28575">
                  <a:moveTo>
                    <a:pt x="0" y="2799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7" name="object 9627"/>
            <p:cNvSpPr/>
            <p:nvPr/>
          </p:nvSpPr>
          <p:spPr>
            <a:xfrm>
              <a:off x="13260743" y="7448193"/>
              <a:ext cx="14604" cy="31750"/>
            </a:xfrm>
            <a:custGeom>
              <a:avLst/>
              <a:gdLst/>
              <a:ahLst/>
              <a:cxnLst/>
              <a:rect l="l" t="t" r="r" b="b"/>
              <a:pathLst>
                <a:path w="14605" h="31750">
                  <a:moveTo>
                    <a:pt x="13995" y="314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8" name="object 9628"/>
            <p:cNvSpPr/>
            <p:nvPr/>
          </p:nvSpPr>
          <p:spPr>
            <a:xfrm>
              <a:off x="13267740" y="7444693"/>
              <a:ext cx="14604" cy="31750"/>
            </a:xfrm>
            <a:custGeom>
              <a:avLst/>
              <a:gdLst/>
              <a:ahLst/>
              <a:cxnLst/>
              <a:rect l="l" t="t" r="r" b="b"/>
              <a:pathLst>
                <a:path w="14605" h="31750">
                  <a:moveTo>
                    <a:pt x="13995" y="3149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9" name="object 9629"/>
            <p:cNvSpPr/>
            <p:nvPr/>
          </p:nvSpPr>
          <p:spPr>
            <a:xfrm>
              <a:off x="13267732" y="7444687"/>
              <a:ext cx="3810" cy="35560"/>
            </a:xfrm>
            <a:custGeom>
              <a:avLst/>
              <a:gdLst/>
              <a:ahLst/>
              <a:cxnLst/>
              <a:rect l="l" t="t" r="r" b="b"/>
              <a:pathLst>
                <a:path w="3809" h="35559">
                  <a:moveTo>
                    <a:pt x="3505" y="3500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0" name="object 9630"/>
            <p:cNvSpPr/>
            <p:nvPr/>
          </p:nvSpPr>
          <p:spPr>
            <a:xfrm>
              <a:off x="13260734" y="7448193"/>
              <a:ext cx="3810" cy="31750"/>
            </a:xfrm>
            <a:custGeom>
              <a:avLst/>
              <a:gdLst/>
              <a:ahLst/>
              <a:cxnLst/>
              <a:rect l="l" t="t" r="r" b="b"/>
              <a:pathLst>
                <a:path w="3809" h="31750">
                  <a:moveTo>
                    <a:pt x="3505" y="314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1" name="object 9631"/>
            <p:cNvSpPr/>
            <p:nvPr/>
          </p:nvSpPr>
          <p:spPr>
            <a:xfrm>
              <a:off x="13257240" y="7448193"/>
              <a:ext cx="10795" cy="31750"/>
            </a:xfrm>
            <a:custGeom>
              <a:avLst/>
              <a:gdLst/>
              <a:ahLst/>
              <a:cxnLst/>
              <a:rect l="l" t="t" r="r" b="b"/>
              <a:pathLst>
                <a:path w="10794" h="31750">
                  <a:moveTo>
                    <a:pt x="0" y="31495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2" name="object 9632"/>
            <p:cNvSpPr/>
            <p:nvPr/>
          </p:nvSpPr>
          <p:spPr>
            <a:xfrm>
              <a:off x="13250242" y="7444687"/>
              <a:ext cx="10795" cy="35560"/>
            </a:xfrm>
            <a:custGeom>
              <a:avLst/>
              <a:gdLst/>
              <a:ahLst/>
              <a:cxnLst/>
              <a:rect l="l" t="t" r="r" b="b"/>
              <a:pathLst>
                <a:path w="10794" h="35559">
                  <a:moveTo>
                    <a:pt x="0" y="35001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3" name="object 9633"/>
            <p:cNvSpPr/>
            <p:nvPr/>
          </p:nvSpPr>
          <p:spPr>
            <a:xfrm>
              <a:off x="13246743" y="7448198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0" y="27990"/>
                  </a:moveTo>
                  <a:lnTo>
                    <a:pt x="2099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4" name="object 9634"/>
            <p:cNvSpPr/>
            <p:nvPr/>
          </p:nvSpPr>
          <p:spPr>
            <a:xfrm>
              <a:off x="13299229" y="745519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5" name="object 9635"/>
            <p:cNvSpPr/>
            <p:nvPr/>
          </p:nvSpPr>
          <p:spPr>
            <a:xfrm>
              <a:off x="13239441" y="7351671"/>
              <a:ext cx="8255" cy="2540"/>
            </a:xfrm>
            <a:custGeom>
              <a:avLst/>
              <a:gdLst/>
              <a:ahLst/>
              <a:cxnLst/>
              <a:rect l="l" t="t" r="r" b="b"/>
              <a:pathLst>
                <a:path w="8255" h="2540">
                  <a:moveTo>
                    <a:pt x="0" y="1790"/>
                  </a:moveTo>
                  <a:lnTo>
                    <a:pt x="2692" y="2451"/>
                  </a:lnTo>
                  <a:lnTo>
                    <a:pt x="5524" y="1777"/>
                  </a:lnTo>
                  <a:lnTo>
                    <a:pt x="765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6" name="object 9636"/>
            <p:cNvSpPr/>
            <p:nvPr/>
          </p:nvSpPr>
          <p:spPr>
            <a:xfrm>
              <a:off x="13225435" y="7387109"/>
              <a:ext cx="3810" cy="16510"/>
            </a:xfrm>
            <a:custGeom>
              <a:avLst/>
              <a:gdLst/>
              <a:ahLst/>
              <a:cxnLst/>
              <a:rect l="l" t="t" r="r" b="b"/>
              <a:pathLst>
                <a:path w="3809" h="16509">
                  <a:moveTo>
                    <a:pt x="3327" y="0"/>
                  </a:moveTo>
                  <a:lnTo>
                    <a:pt x="1003" y="5080"/>
                  </a:lnTo>
                  <a:lnTo>
                    <a:pt x="0" y="10642"/>
                  </a:lnTo>
                  <a:lnTo>
                    <a:pt x="393" y="1621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7" name="object 9637"/>
            <p:cNvSpPr/>
            <p:nvPr/>
          </p:nvSpPr>
          <p:spPr>
            <a:xfrm>
              <a:off x="13264239" y="738170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8" name="object 9638"/>
            <p:cNvSpPr/>
            <p:nvPr/>
          </p:nvSpPr>
          <p:spPr>
            <a:xfrm>
              <a:off x="13257240" y="740270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4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9" name="object 9639"/>
            <p:cNvSpPr/>
            <p:nvPr/>
          </p:nvSpPr>
          <p:spPr>
            <a:xfrm>
              <a:off x="13278236" y="7413198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0" name="object 9640"/>
            <p:cNvSpPr/>
            <p:nvPr/>
          </p:nvSpPr>
          <p:spPr>
            <a:xfrm>
              <a:off x="13285237" y="74131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1" name="object 9641"/>
            <p:cNvSpPr/>
            <p:nvPr/>
          </p:nvSpPr>
          <p:spPr>
            <a:xfrm>
              <a:off x="13253741" y="7409698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2" name="object 9642"/>
            <p:cNvSpPr/>
            <p:nvPr/>
          </p:nvSpPr>
          <p:spPr>
            <a:xfrm>
              <a:off x="13292229" y="742369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3" name="object 9643"/>
            <p:cNvSpPr/>
            <p:nvPr/>
          </p:nvSpPr>
          <p:spPr>
            <a:xfrm>
              <a:off x="13243242" y="7423696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4" name="object 9644"/>
            <p:cNvSpPr/>
            <p:nvPr/>
          </p:nvSpPr>
          <p:spPr>
            <a:xfrm>
              <a:off x="13234516" y="7413867"/>
              <a:ext cx="4445" cy="3810"/>
            </a:xfrm>
            <a:custGeom>
              <a:avLst/>
              <a:gdLst/>
              <a:ahLst/>
              <a:cxnLst/>
              <a:rect l="l" t="t" r="r" b="b"/>
              <a:pathLst>
                <a:path w="4444" h="3809">
                  <a:moveTo>
                    <a:pt x="4343" y="0"/>
                  </a:moveTo>
                  <a:lnTo>
                    <a:pt x="2806" y="1104"/>
                  </a:lnTo>
                  <a:lnTo>
                    <a:pt x="1371" y="2336"/>
                  </a:lnTo>
                  <a:lnTo>
                    <a:pt x="0" y="3644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5" name="object 9645"/>
            <p:cNvSpPr/>
            <p:nvPr/>
          </p:nvSpPr>
          <p:spPr>
            <a:xfrm>
              <a:off x="13155754" y="74586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6" name="object 9646"/>
            <p:cNvSpPr/>
            <p:nvPr/>
          </p:nvSpPr>
          <p:spPr>
            <a:xfrm>
              <a:off x="13166785" y="7456448"/>
              <a:ext cx="11430" cy="6985"/>
            </a:xfrm>
            <a:custGeom>
              <a:avLst/>
              <a:gdLst/>
              <a:ahLst/>
              <a:cxnLst/>
              <a:rect l="l" t="t" r="r" b="b"/>
              <a:pathLst>
                <a:path w="11430" h="6984">
                  <a:moveTo>
                    <a:pt x="0" y="0"/>
                  </a:moveTo>
                  <a:lnTo>
                    <a:pt x="1612" y="4432"/>
                  </a:lnTo>
                  <a:lnTo>
                    <a:pt x="6477" y="6781"/>
                  </a:lnTo>
                  <a:lnTo>
                    <a:pt x="10960" y="530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7" name="object 9647"/>
            <p:cNvSpPr/>
            <p:nvPr/>
          </p:nvSpPr>
          <p:spPr>
            <a:xfrm>
              <a:off x="13204742" y="746219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8" name="object 9648"/>
            <p:cNvSpPr/>
            <p:nvPr/>
          </p:nvSpPr>
          <p:spPr>
            <a:xfrm>
              <a:off x="13204742" y="745869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9" name="object 9649"/>
            <p:cNvSpPr/>
            <p:nvPr/>
          </p:nvSpPr>
          <p:spPr>
            <a:xfrm>
              <a:off x="13187251" y="7423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0" name="object 9650"/>
            <p:cNvSpPr/>
            <p:nvPr/>
          </p:nvSpPr>
          <p:spPr>
            <a:xfrm>
              <a:off x="13239742" y="732571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3505" y="3505"/>
                  </a:lnTo>
                  <a:lnTo>
                    <a:pt x="3505" y="6997"/>
                  </a:lnTo>
                  <a:lnTo>
                    <a:pt x="3505" y="10502"/>
                  </a:lnTo>
                  <a:lnTo>
                    <a:pt x="6997" y="10502"/>
                  </a:lnTo>
                  <a:lnTo>
                    <a:pt x="6997" y="6997"/>
                  </a:lnTo>
                  <a:lnTo>
                    <a:pt x="10502" y="6997"/>
                  </a:lnTo>
                  <a:lnTo>
                    <a:pt x="13995" y="10502"/>
                  </a:lnTo>
                  <a:lnTo>
                    <a:pt x="13995" y="13995"/>
                  </a:lnTo>
                  <a:lnTo>
                    <a:pt x="17500" y="1750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1" name="object 9651"/>
            <p:cNvSpPr/>
            <p:nvPr/>
          </p:nvSpPr>
          <p:spPr>
            <a:xfrm>
              <a:off x="13232744" y="732221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6997" y="27990"/>
                  </a:moveTo>
                  <a:lnTo>
                    <a:pt x="3492" y="27990"/>
                  </a:lnTo>
                  <a:lnTo>
                    <a:pt x="3492" y="24485"/>
                  </a:lnTo>
                  <a:lnTo>
                    <a:pt x="3492" y="20993"/>
                  </a:lnTo>
                  <a:lnTo>
                    <a:pt x="0" y="17487"/>
                  </a:lnTo>
                  <a:lnTo>
                    <a:pt x="3492" y="13995"/>
                  </a:lnTo>
                  <a:lnTo>
                    <a:pt x="3492" y="10490"/>
                  </a:lnTo>
                  <a:lnTo>
                    <a:pt x="3492" y="6997"/>
                  </a:lnTo>
                  <a:lnTo>
                    <a:pt x="6997" y="3492"/>
                  </a:lnTo>
                  <a:lnTo>
                    <a:pt x="3492" y="0"/>
                  </a:lnTo>
                  <a:lnTo>
                    <a:pt x="20993" y="0"/>
                  </a:lnTo>
                  <a:lnTo>
                    <a:pt x="24498" y="3492"/>
                  </a:lnTo>
                  <a:lnTo>
                    <a:pt x="27990" y="10490"/>
                  </a:lnTo>
                  <a:lnTo>
                    <a:pt x="24498" y="13995"/>
                  </a:lnTo>
                  <a:lnTo>
                    <a:pt x="24498" y="20993"/>
                  </a:lnTo>
                  <a:lnTo>
                    <a:pt x="24498" y="2799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2" name="object 9652"/>
            <p:cNvSpPr/>
            <p:nvPr/>
          </p:nvSpPr>
          <p:spPr>
            <a:xfrm>
              <a:off x="13255965" y="7347412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1168" y="3174"/>
                  </a:moveTo>
                  <a:lnTo>
                    <a:pt x="990" y="2057"/>
                  </a:lnTo>
                  <a:lnTo>
                    <a:pt x="596" y="97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3" name="object 9653"/>
            <p:cNvSpPr/>
            <p:nvPr/>
          </p:nvSpPr>
          <p:spPr>
            <a:xfrm>
              <a:off x="13236243" y="733620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4" name="object 9654"/>
            <p:cNvSpPr/>
            <p:nvPr/>
          </p:nvSpPr>
          <p:spPr>
            <a:xfrm>
              <a:off x="13246743" y="7332703"/>
              <a:ext cx="3810" cy="10795"/>
            </a:xfrm>
            <a:custGeom>
              <a:avLst/>
              <a:gdLst/>
              <a:ahLst/>
              <a:cxnLst/>
              <a:rect l="l" t="t" r="r" b="b"/>
              <a:pathLst>
                <a:path w="3809" h="10795">
                  <a:moveTo>
                    <a:pt x="0" y="3505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3505" y="3505"/>
                  </a:lnTo>
                  <a:lnTo>
                    <a:pt x="3505" y="7010"/>
                  </a:lnTo>
                  <a:lnTo>
                    <a:pt x="0" y="1050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5" name="object 9655"/>
            <p:cNvSpPr/>
            <p:nvPr/>
          </p:nvSpPr>
          <p:spPr>
            <a:xfrm>
              <a:off x="13173251" y="7430701"/>
              <a:ext cx="10795" cy="28575"/>
            </a:xfrm>
            <a:custGeom>
              <a:avLst/>
              <a:gdLst/>
              <a:ahLst/>
              <a:cxnLst/>
              <a:rect l="l" t="t" r="r" b="b"/>
              <a:pathLst>
                <a:path w="10794" h="28575">
                  <a:moveTo>
                    <a:pt x="0" y="2799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6" name="object 9656"/>
            <p:cNvSpPr/>
            <p:nvPr/>
          </p:nvSpPr>
          <p:spPr>
            <a:xfrm>
              <a:off x="13181385" y="7413495"/>
              <a:ext cx="5715" cy="18415"/>
            </a:xfrm>
            <a:custGeom>
              <a:avLst/>
              <a:gdLst/>
              <a:ahLst/>
              <a:cxnLst/>
              <a:rect l="l" t="t" r="r" b="b"/>
              <a:pathLst>
                <a:path w="5715" h="18415">
                  <a:moveTo>
                    <a:pt x="0" y="17881"/>
                  </a:moveTo>
                  <a:lnTo>
                    <a:pt x="2590" y="12204"/>
                  </a:lnTo>
                  <a:lnTo>
                    <a:pt x="4356" y="6184"/>
                  </a:lnTo>
                  <a:lnTo>
                    <a:pt x="523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7" name="object 9657"/>
            <p:cNvSpPr/>
            <p:nvPr/>
          </p:nvSpPr>
          <p:spPr>
            <a:xfrm>
              <a:off x="13187303" y="7409723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79">
                  <a:moveTo>
                    <a:pt x="4686" y="0"/>
                  </a:moveTo>
                  <a:lnTo>
                    <a:pt x="2273" y="228"/>
                  </a:lnTo>
                  <a:lnTo>
                    <a:pt x="342" y="2082"/>
                  </a:lnTo>
                  <a:lnTo>
                    <a:pt x="0" y="44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8" name="object 9658"/>
            <p:cNvSpPr/>
            <p:nvPr/>
          </p:nvSpPr>
          <p:spPr>
            <a:xfrm>
              <a:off x="13194822" y="7405999"/>
              <a:ext cx="9525" cy="1270"/>
            </a:xfrm>
            <a:custGeom>
              <a:avLst/>
              <a:gdLst/>
              <a:ahLst/>
              <a:cxnLst/>
              <a:rect l="l" t="t" r="r" b="b"/>
              <a:pathLst>
                <a:path w="9525" h="1270">
                  <a:moveTo>
                    <a:pt x="9334" y="0"/>
                  </a:moveTo>
                  <a:lnTo>
                    <a:pt x="6210" y="279"/>
                  </a:lnTo>
                  <a:lnTo>
                    <a:pt x="3111" y="558"/>
                  </a:lnTo>
                  <a:lnTo>
                    <a:pt x="0" y="86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9" name="object 9659"/>
            <p:cNvSpPr/>
            <p:nvPr/>
          </p:nvSpPr>
          <p:spPr>
            <a:xfrm>
              <a:off x="13166256" y="7441194"/>
              <a:ext cx="28575" cy="35560"/>
            </a:xfrm>
            <a:custGeom>
              <a:avLst/>
              <a:gdLst/>
              <a:ahLst/>
              <a:cxnLst/>
              <a:rect l="l" t="t" r="r" b="b"/>
              <a:pathLst>
                <a:path w="28575" h="35559">
                  <a:moveTo>
                    <a:pt x="13995" y="31495"/>
                  </a:moveTo>
                  <a:lnTo>
                    <a:pt x="0" y="24498"/>
                  </a:lnTo>
                  <a:lnTo>
                    <a:pt x="0" y="27990"/>
                  </a:lnTo>
                  <a:lnTo>
                    <a:pt x="17500" y="35001"/>
                  </a:lnTo>
                  <a:lnTo>
                    <a:pt x="2799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0" name="object 9660"/>
            <p:cNvSpPr/>
            <p:nvPr/>
          </p:nvSpPr>
          <p:spPr>
            <a:xfrm>
              <a:off x="13191257" y="7434195"/>
              <a:ext cx="8255" cy="6350"/>
            </a:xfrm>
            <a:custGeom>
              <a:avLst/>
              <a:gdLst/>
              <a:ahLst/>
              <a:cxnLst/>
              <a:rect l="l" t="t" r="r" b="b"/>
              <a:pathLst>
                <a:path w="8255" h="6350">
                  <a:moveTo>
                    <a:pt x="8242" y="0"/>
                  </a:moveTo>
                  <a:lnTo>
                    <a:pt x="4546" y="0"/>
                  </a:lnTo>
                  <a:lnTo>
                    <a:pt x="1257" y="2324"/>
                  </a:lnTo>
                  <a:lnTo>
                    <a:pt x="0" y="579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1" name="object 9661"/>
            <p:cNvSpPr/>
            <p:nvPr/>
          </p:nvSpPr>
          <p:spPr>
            <a:xfrm>
              <a:off x="13201248" y="7437694"/>
              <a:ext cx="3810" cy="35560"/>
            </a:xfrm>
            <a:custGeom>
              <a:avLst/>
              <a:gdLst/>
              <a:ahLst/>
              <a:cxnLst/>
              <a:rect l="l" t="t" r="r" b="b"/>
              <a:pathLst>
                <a:path w="3809" h="35559">
                  <a:moveTo>
                    <a:pt x="0" y="0"/>
                  </a:moveTo>
                  <a:lnTo>
                    <a:pt x="3505" y="0"/>
                  </a:lnTo>
                  <a:lnTo>
                    <a:pt x="3505" y="3500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2" name="object 9662"/>
            <p:cNvSpPr/>
            <p:nvPr/>
          </p:nvSpPr>
          <p:spPr>
            <a:xfrm>
              <a:off x="13204748" y="7470940"/>
              <a:ext cx="1905" cy="4445"/>
            </a:xfrm>
            <a:custGeom>
              <a:avLst/>
              <a:gdLst/>
              <a:ahLst/>
              <a:cxnLst/>
              <a:rect l="l" t="t" r="r" b="b"/>
              <a:pathLst>
                <a:path w="1905" h="4445">
                  <a:moveTo>
                    <a:pt x="0" y="0"/>
                  </a:moveTo>
                  <a:lnTo>
                    <a:pt x="0" y="1485"/>
                  </a:lnTo>
                  <a:lnTo>
                    <a:pt x="635" y="2920"/>
                  </a:lnTo>
                  <a:lnTo>
                    <a:pt x="1752" y="391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3" name="object 9663"/>
            <p:cNvSpPr/>
            <p:nvPr/>
          </p:nvSpPr>
          <p:spPr>
            <a:xfrm>
              <a:off x="13208247" y="7458694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80" h="14604">
                  <a:moveTo>
                    <a:pt x="0" y="13995"/>
                  </a:moveTo>
                  <a:lnTo>
                    <a:pt x="0" y="0"/>
                  </a:ln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4" name="object 9664"/>
            <p:cNvSpPr/>
            <p:nvPr/>
          </p:nvSpPr>
          <p:spPr>
            <a:xfrm>
              <a:off x="13208242" y="7434198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80" h="21590">
                  <a:moveTo>
                    <a:pt x="17500" y="20993"/>
                  </a:moveTo>
                  <a:lnTo>
                    <a:pt x="0" y="20993"/>
                  </a:lnTo>
                  <a:lnTo>
                    <a:pt x="0" y="0"/>
                  </a:ln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5" name="object 9665"/>
            <p:cNvSpPr/>
            <p:nvPr/>
          </p:nvSpPr>
          <p:spPr>
            <a:xfrm>
              <a:off x="13204748" y="7423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6" name="object 9666"/>
            <p:cNvSpPr/>
            <p:nvPr/>
          </p:nvSpPr>
          <p:spPr>
            <a:xfrm>
              <a:off x="13196018" y="7421430"/>
              <a:ext cx="5080" cy="10795"/>
            </a:xfrm>
            <a:custGeom>
              <a:avLst/>
              <a:gdLst/>
              <a:ahLst/>
              <a:cxnLst/>
              <a:rect l="l" t="t" r="r" b="b"/>
              <a:pathLst>
                <a:path w="5080" h="10795">
                  <a:moveTo>
                    <a:pt x="0" y="10363"/>
                  </a:moveTo>
                  <a:lnTo>
                    <a:pt x="2159" y="7226"/>
                  </a:lnTo>
                  <a:lnTo>
                    <a:pt x="3695" y="3708"/>
                  </a:lnTo>
                  <a:lnTo>
                    <a:pt x="4521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7" name="object 9667"/>
            <p:cNvSpPr/>
            <p:nvPr/>
          </p:nvSpPr>
          <p:spPr>
            <a:xfrm>
              <a:off x="13208242" y="743069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80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8" name="object 9668"/>
            <p:cNvSpPr/>
            <p:nvPr/>
          </p:nvSpPr>
          <p:spPr>
            <a:xfrm>
              <a:off x="13208247" y="7392207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59">
                  <a:moveTo>
                    <a:pt x="0" y="34988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9" name="object 9669"/>
            <p:cNvSpPr/>
            <p:nvPr/>
          </p:nvSpPr>
          <p:spPr>
            <a:xfrm>
              <a:off x="13211746" y="73922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0" name="object 9670"/>
            <p:cNvSpPr/>
            <p:nvPr/>
          </p:nvSpPr>
          <p:spPr>
            <a:xfrm>
              <a:off x="13211746" y="738870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9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1" name="object 9671"/>
            <p:cNvSpPr/>
            <p:nvPr/>
          </p:nvSpPr>
          <p:spPr>
            <a:xfrm>
              <a:off x="13233077" y="7410608"/>
              <a:ext cx="4445" cy="2540"/>
            </a:xfrm>
            <a:custGeom>
              <a:avLst/>
              <a:gdLst/>
              <a:ahLst/>
              <a:cxnLst/>
              <a:rect l="l" t="t" r="r" b="b"/>
              <a:pathLst>
                <a:path w="4444" h="2540">
                  <a:moveTo>
                    <a:pt x="0" y="2336"/>
                  </a:moveTo>
                  <a:lnTo>
                    <a:pt x="1562" y="1955"/>
                  </a:lnTo>
                  <a:lnTo>
                    <a:pt x="2984" y="1143"/>
                  </a:lnTo>
                  <a:lnTo>
                    <a:pt x="412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2" name="object 9672"/>
            <p:cNvSpPr/>
            <p:nvPr/>
          </p:nvSpPr>
          <p:spPr>
            <a:xfrm>
              <a:off x="13231813" y="7421057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5">
                  <a:moveTo>
                    <a:pt x="0" y="3873"/>
                  </a:moveTo>
                  <a:lnTo>
                    <a:pt x="787" y="2730"/>
                  </a:lnTo>
                  <a:lnTo>
                    <a:pt x="1092" y="1346"/>
                  </a:lnTo>
                  <a:lnTo>
                    <a:pt x="85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3" name="object 9673"/>
            <p:cNvSpPr/>
            <p:nvPr/>
          </p:nvSpPr>
          <p:spPr>
            <a:xfrm>
              <a:off x="13236243" y="74271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4" name="object 9674"/>
            <p:cNvSpPr/>
            <p:nvPr/>
          </p:nvSpPr>
          <p:spPr>
            <a:xfrm>
              <a:off x="13233054" y="7426995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0"/>
                  </a:moveTo>
                  <a:lnTo>
                    <a:pt x="584" y="165"/>
                  </a:lnTo>
                  <a:lnTo>
                    <a:pt x="1181" y="228"/>
                  </a:lnTo>
                  <a:lnTo>
                    <a:pt x="1778" y="19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5" name="object 9675"/>
            <p:cNvSpPr/>
            <p:nvPr/>
          </p:nvSpPr>
          <p:spPr>
            <a:xfrm>
              <a:off x="13236243" y="74271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6" name="object 9676"/>
            <p:cNvSpPr/>
            <p:nvPr/>
          </p:nvSpPr>
          <p:spPr>
            <a:xfrm>
              <a:off x="13235626" y="7421803"/>
              <a:ext cx="635" cy="5080"/>
            </a:xfrm>
            <a:custGeom>
              <a:avLst/>
              <a:gdLst/>
              <a:ahLst/>
              <a:cxnLst/>
              <a:rect l="l" t="t" r="r" b="b"/>
              <a:pathLst>
                <a:path w="634" h="5079">
                  <a:moveTo>
                    <a:pt x="0" y="4508"/>
                  </a:moveTo>
                  <a:lnTo>
                    <a:pt x="419" y="3035"/>
                  </a:lnTo>
                  <a:lnTo>
                    <a:pt x="622" y="1524"/>
                  </a:lnTo>
                  <a:lnTo>
                    <a:pt x="609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7" name="object 9677"/>
            <p:cNvSpPr/>
            <p:nvPr/>
          </p:nvSpPr>
          <p:spPr>
            <a:xfrm>
              <a:off x="13243242" y="7423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8" name="object 9678"/>
            <p:cNvSpPr/>
            <p:nvPr/>
          </p:nvSpPr>
          <p:spPr>
            <a:xfrm>
              <a:off x="13242064" y="7422926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69" h="1270">
                  <a:moveTo>
                    <a:pt x="1066" y="0"/>
                  </a:moveTo>
                  <a:lnTo>
                    <a:pt x="698" y="254"/>
                  </a:lnTo>
                  <a:lnTo>
                    <a:pt x="355" y="508"/>
                  </a:lnTo>
                  <a:lnTo>
                    <a:pt x="0" y="78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9" name="object 9679"/>
            <p:cNvSpPr/>
            <p:nvPr/>
          </p:nvSpPr>
          <p:spPr>
            <a:xfrm>
              <a:off x="13243242" y="74236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0" name="object 9680"/>
            <p:cNvSpPr/>
            <p:nvPr/>
          </p:nvSpPr>
          <p:spPr>
            <a:xfrm>
              <a:off x="13243126" y="7414676"/>
              <a:ext cx="1270" cy="5715"/>
            </a:xfrm>
            <a:custGeom>
              <a:avLst/>
              <a:gdLst/>
              <a:ahLst/>
              <a:cxnLst/>
              <a:rect l="l" t="t" r="r" b="b"/>
              <a:pathLst>
                <a:path w="1269" h="5715">
                  <a:moveTo>
                    <a:pt x="711" y="0"/>
                  </a:moveTo>
                  <a:lnTo>
                    <a:pt x="152" y="1701"/>
                  </a:lnTo>
                  <a:lnTo>
                    <a:pt x="0" y="3505"/>
                  </a:lnTo>
                  <a:lnTo>
                    <a:pt x="215" y="528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1" name="object 9681"/>
            <p:cNvSpPr/>
            <p:nvPr/>
          </p:nvSpPr>
          <p:spPr>
            <a:xfrm>
              <a:off x="13215241" y="7388701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3500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2" name="object 9682"/>
            <p:cNvSpPr/>
            <p:nvPr/>
          </p:nvSpPr>
          <p:spPr>
            <a:xfrm>
              <a:off x="13218746" y="7381702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3" name="object 9683"/>
            <p:cNvSpPr/>
            <p:nvPr/>
          </p:nvSpPr>
          <p:spPr>
            <a:xfrm>
              <a:off x="13241106" y="7348561"/>
              <a:ext cx="16510" cy="2540"/>
            </a:xfrm>
            <a:custGeom>
              <a:avLst/>
              <a:gdLst/>
              <a:ahLst/>
              <a:cxnLst/>
              <a:rect l="l" t="t" r="r" b="b"/>
              <a:pathLst>
                <a:path w="16509" h="2540">
                  <a:moveTo>
                    <a:pt x="0" y="1485"/>
                  </a:moveTo>
                  <a:lnTo>
                    <a:pt x="5473" y="1943"/>
                  </a:lnTo>
                  <a:lnTo>
                    <a:pt x="10985" y="1422"/>
                  </a:lnTo>
                  <a:lnTo>
                    <a:pt x="1626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4" name="object 9684"/>
            <p:cNvSpPr/>
            <p:nvPr/>
          </p:nvSpPr>
          <p:spPr>
            <a:xfrm>
              <a:off x="13243242" y="735370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5" name="object 9685"/>
            <p:cNvSpPr/>
            <p:nvPr/>
          </p:nvSpPr>
          <p:spPr>
            <a:xfrm>
              <a:off x="13235670" y="7351317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1269" h="3175">
                  <a:moveTo>
                    <a:pt x="0" y="3022"/>
                  </a:moveTo>
                  <a:lnTo>
                    <a:pt x="469" y="2095"/>
                  </a:lnTo>
                  <a:lnTo>
                    <a:pt x="660" y="1041"/>
                  </a:lnTo>
                  <a:lnTo>
                    <a:pt x="53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6" name="object 9686"/>
            <p:cNvSpPr/>
            <p:nvPr/>
          </p:nvSpPr>
          <p:spPr>
            <a:xfrm>
              <a:off x="13233907" y="7353095"/>
              <a:ext cx="3810" cy="10160"/>
            </a:xfrm>
            <a:custGeom>
              <a:avLst/>
              <a:gdLst/>
              <a:ahLst/>
              <a:cxnLst/>
              <a:rect l="l" t="t" r="r" b="b"/>
              <a:pathLst>
                <a:path w="3809" h="10159">
                  <a:moveTo>
                    <a:pt x="3606" y="0"/>
                  </a:moveTo>
                  <a:lnTo>
                    <a:pt x="2019" y="3124"/>
                  </a:lnTo>
                  <a:lnTo>
                    <a:pt x="812" y="6426"/>
                  </a:lnTo>
                  <a:lnTo>
                    <a:pt x="0" y="984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7" name="object 9687"/>
            <p:cNvSpPr/>
            <p:nvPr/>
          </p:nvSpPr>
          <p:spPr>
            <a:xfrm>
              <a:off x="13236193" y="7364752"/>
              <a:ext cx="635" cy="2540"/>
            </a:xfrm>
            <a:custGeom>
              <a:avLst/>
              <a:gdLst/>
              <a:ahLst/>
              <a:cxnLst/>
              <a:rect l="l" t="t" r="r" b="b"/>
              <a:pathLst>
                <a:path w="634" h="2540">
                  <a:moveTo>
                    <a:pt x="190" y="0"/>
                  </a:moveTo>
                  <a:lnTo>
                    <a:pt x="25" y="673"/>
                  </a:lnTo>
                  <a:lnTo>
                    <a:pt x="0" y="1371"/>
                  </a:lnTo>
                  <a:lnTo>
                    <a:pt x="114" y="205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8" name="object 9688"/>
            <p:cNvSpPr/>
            <p:nvPr/>
          </p:nvSpPr>
          <p:spPr>
            <a:xfrm>
              <a:off x="13267739" y="7367704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9" name="object 9689"/>
            <p:cNvSpPr/>
            <p:nvPr/>
          </p:nvSpPr>
          <p:spPr>
            <a:xfrm>
              <a:off x="13267739" y="739220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0" name="object 9690"/>
            <p:cNvSpPr/>
            <p:nvPr/>
          </p:nvSpPr>
          <p:spPr>
            <a:xfrm>
              <a:off x="13264239" y="73922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1" name="object 9691"/>
            <p:cNvSpPr/>
            <p:nvPr/>
          </p:nvSpPr>
          <p:spPr>
            <a:xfrm>
              <a:off x="13271238" y="739220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2" name="object 9692"/>
            <p:cNvSpPr/>
            <p:nvPr/>
          </p:nvSpPr>
          <p:spPr>
            <a:xfrm>
              <a:off x="13264030" y="7385434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79">
                  <a:moveTo>
                    <a:pt x="3708" y="5016"/>
                  </a:moveTo>
                  <a:lnTo>
                    <a:pt x="3708" y="2717"/>
                  </a:lnTo>
                  <a:lnTo>
                    <a:pt x="2209" y="67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3" name="object 9693"/>
            <p:cNvSpPr/>
            <p:nvPr/>
          </p:nvSpPr>
          <p:spPr>
            <a:xfrm>
              <a:off x="13271241" y="736419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0"/>
                  </a:moveTo>
                  <a:lnTo>
                    <a:pt x="17500" y="0"/>
                  </a:lnTo>
                  <a:lnTo>
                    <a:pt x="1750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4" name="object 9694"/>
            <p:cNvSpPr/>
            <p:nvPr/>
          </p:nvSpPr>
          <p:spPr>
            <a:xfrm>
              <a:off x="13264239" y="7367705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5" name="object 9695"/>
            <p:cNvSpPr/>
            <p:nvPr/>
          </p:nvSpPr>
          <p:spPr>
            <a:xfrm>
              <a:off x="13264243" y="736070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5245" y="0"/>
                  </a:moveTo>
                  <a:lnTo>
                    <a:pt x="2336" y="0"/>
                  </a:lnTo>
                  <a:lnTo>
                    <a:pt x="0" y="2349"/>
                  </a:lnTo>
                  <a:lnTo>
                    <a:pt x="0" y="52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6" name="object 9696"/>
            <p:cNvSpPr/>
            <p:nvPr/>
          </p:nvSpPr>
          <p:spPr>
            <a:xfrm>
              <a:off x="13271238" y="736420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7" name="object 9697"/>
            <p:cNvSpPr/>
            <p:nvPr/>
          </p:nvSpPr>
          <p:spPr>
            <a:xfrm>
              <a:off x="13229312" y="7370252"/>
              <a:ext cx="2540" cy="11430"/>
            </a:xfrm>
            <a:custGeom>
              <a:avLst/>
              <a:gdLst/>
              <a:ahLst/>
              <a:cxnLst/>
              <a:rect l="l" t="t" r="r" b="b"/>
              <a:pathLst>
                <a:path w="2540" h="11429">
                  <a:moveTo>
                    <a:pt x="2387" y="0"/>
                  </a:moveTo>
                  <a:lnTo>
                    <a:pt x="1016" y="3568"/>
                  </a:lnTo>
                  <a:lnTo>
                    <a:pt x="203" y="7353"/>
                  </a:lnTo>
                  <a:lnTo>
                    <a:pt x="0" y="1118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8" name="object 9698"/>
            <p:cNvSpPr/>
            <p:nvPr/>
          </p:nvSpPr>
          <p:spPr>
            <a:xfrm>
              <a:off x="13233555" y="7368326"/>
              <a:ext cx="2540" cy="3810"/>
            </a:xfrm>
            <a:custGeom>
              <a:avLst/>
              <a:gdLst/>
              <a:ahLst/>
              <a:cxnLst/>
              <a:rect l="l" t="t" r="r" b="b"/>
              <a:pathLst>
                <a:path w="2540" h="3809">
                  <a:moveTo>
                    <a:pt x="2273" y="0"/>
                  </a:moveTo>
                  <a:lnTo>
                    <a:pt x="1295" y="1092"/>
                  </a:lnTo>
                  <a:lnTo>
                    <a:pt x="533" y="2362"/>
                  </a:lnTo>
                  <a:lnTo>
                    <a:pt x="0" y="373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9" name="object 9699"/>
            <p:cNvSpPr/>
            <p:nvPr/>
          </p:nvSpPr>
          <p:spPr>
            <a:xfrm>
              <a:off x="13235486" y="7354213"/>
              <a:ext cx="10160" cy="12700"/>
            </a:xfrm>
            <a:custGeom>
              <a:avLst/>
              <a:gdLst/>
              <a:ahLst/>
              <a:cxnLst/>
              <a:rect l="l" t="t" r="r" b="b"/>
              <a:pathLst>
                <a:path w="10159" h="12700">
                  <a:moveTo>
                    <a:pt x="0" y="12382"/>
                  </a:moveTo>
                  <a:lnTo>
                    <a:pt x="3517" y="8420"/>
                  </a:lnTo>
                  <a:lnTo>
                    <a:pt x="6858" y="4279"/>
                  </a:lnTo>
                  <a:lnTo>
                    <a:pt x="998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0" name="object 9700"/>
            <p:cNvSpPr/>
            <p:nvPr/>
          </p:nvSpPr>
          <p:spPr>
            <a:xfrm>
              <a:off x="13247755" y="7350438"/>
              <a:ext cx="3175" cy="2540"/>
            </a:xfrm>
            <a:custGeom>
              <a:avLst/>
              <a:gdLst/>
              <a:ahLst/>
              <a:cxnLst/>
              <a:rect l="l" t="t" r="r" b="b"/>
              <a:pathLst>
                <a:path w="3175" h="2540">
                  <a:moveTo>
                    <a:pt x="2692" y="0"/>
                  </a:moveTo>
                  <a:lnTo>
                    <a:pt x="1612" y="330"/>
                  </a:lnTo>
                  <a:lnTo>
                    <a:pt x="660" y="1003"/>
                  </a:lnTo>
                  <a:lnTo>
                    <a:pt x="0" y="193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1" name="object 9701"/>
            <p:cNvSpPr/>
            <p:nvPr/>
          </p:nvSpPr>
          <p:spPr>
            <a:xfrm>
              <a:off x="13249602" y="7350132"/>
              <a:ext cx="7620" cy="635"/>
            </a:xfrm>
            <a:custGeom>
              <a:avLst/>
              <a:gdLst/>
              <a:ahLst/>
              <a:cxnLst/>
              <a:rect l="l" t="t" r="r" b="b"/>
              <a:pathLst>
                <a:path w="7619" h="634">
                  <a:moveTo>
                    <a:pt x="7226" y="101"/>
                  </a:moveTo>
                  <a:lnTo>
                    <a:pt x="4800" y="0"/>
                  </a:lnTo>
                  <a:lnTo>
                    <a:pt x="2387" y="177"/>
                  </a:lnTo>
                  <a:lnTo>
                    <a:pt x="0" y="59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2" name="object 9702"/>
            <p:cNvSpPr/>
            <p:nvPr/>
          </p:nvSpPr>
          <p:spPr>
            <a:xfrm>
              <a:off x="13257240" y="735370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3" name="object 9703"/>
            <p:cNvSpPr/>
            <p:nvPr/>
          </p:nvSpPr>
          <p:spPr>
            <a:xfrm>
              <a:off x="13260020" y="7350430"/>
              <a:ext cx="5080" cy="15875"/>
            </a:xfrm>
            <a:custGeom>
              <a:avLst/>
              <a:gdLst/>
              <a:ahLst/>
              <a:cxnLst/>
              <a:rect l="l" t="t" r="r" b="b"/>
              <a:pathLst>
                <a:path w="5080" h="15875">
                  <a:moveTo>
                    <a:pt x="3873" y="15659"/>
                  </a:moveTo>
                  <a:lnTo>
                    <a:pt x="4940" y="10121"/>
                  </a:lnTo>
                  <a:lnTo>
                    <a:pt x="3517" y="440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4" name="object 9704"/>
            <p:cNvSpPr/>
            <p:nvPr/>
          </p:nvSpPr>
          <p:spPr>
            <a:xfrm>
              <a:off x="13261382" y="7365413"/>
              <a:ext cx="3810" cy="20320"/>
            </a:xfrm>
            <a:custGeom>
              <a:avLst/>
              <a:gdLst/>
              <a:ahLst/>
              <a:cxnLst/>
              <a:rect l="l" t="t" r="r" b="b"/>
              <a:pathLst>
                <a:path w="3809" h="20320">
                  <a:moveTo>
                    <a:pt x="952" y="20154"/>
                  </a:moveTo>
                  <a:lnTo>
                    <a:pt x="3797" y="13652"/>
                  </a:lnTo>
                  <a:lnTo>
                    <a:pt x="3441" y="621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5" name="object 9705"/>
            <p:cNvSpPr/>
            <p:nvPr/>
          </p:nvSpPr>
          <p:spPr>
            <a:xfrm>
              <a:off x="13260557" y="7384849"/>
              <a:ext cx="1270" cy="4445"/>
            </a:xfrm>
            <a:custGeom>
              <a:avLst/>
              <a:gdLst/>
              <a:ahLst/>
              <a:cxnLst/>
              <a:rect l="l" t="t" r="r" b="b"/>
              <a:pathLst>
                <a:path w="1269" h="4445">
                  <a:moveTo>
                    <a:pt x="622" y="0"/>
                  </a:moveTo>
                  <a:lnTo>
                    <a:pt x="0" y="1435"/>
                  </a:lnTo>
                  <a:lnTo>
                    <a:pt x="38" y="3048"/>
                  </a:lnTo>
                  <a:lnTo>
                    <a:pt x="736" y="44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6" name="object 9706"/>
            <p:cNvSpPr/>
            <p:nvPr/>
          </p:nvSpPr>
          <p:spPr>
            <a:xfrm>
              <a:off x="13264239" y="739220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7" name="object 9707"/>
            <p:cNvSpPr/>
            <p:nvPr/>
          </p:nvSpPr>
          <p:spPr>
            <a:xfrm>
              <a:off x="13246149" y="7390173"/>
              <a:ext cx="19685" cy="27305"/>
            </a:xfrm>
            <a:custGeom>
              <a:avLst/>
              <a:gdLst/>
              <a:ahLst/>
              <a:cxnLst/>
              <a:rect l="l" t="t" r="r" b="b"/>
              <a:pathLst>
                <a:path w="19684" h="27304">
                  <a:moveTo>
                    <a:pt x="0" y="26784"/>
                  </a:moveTo>
                  <a:lnTo>
                    <a:pt x="6025" y="20982"/>
                  </a:lnTo>
                  <a:lnTo>
                    <a:pt x="11322" y="14539"/>
                  </a:lnTo>
                  <a:lnTo>
                    <a:pt x="15837" y="7522"/>
                  </a:lnTo>
                  <a:lnTo>
                    <a:pt x="19519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8" name="object 9708"/>
            <p:cNvSpPr/>
            <p:nvPr/>
          </p:nvSpPr>
          <p:spPr>
            <a:xfrm>
              <a:off x="13237612" y="7411321"/>
              <a:ext cx="5715" cy="4445"/>
            </a:xfrm>
            <a:custGeom>
              <a:avLst/>
              <a:gdLst/>
              <a:ahLst/>
              <a:cxnLst/>
              <a:rect l="l" t="t" r="r" b="b"/>
              <a:pathLst>
                <a:path w="5715" h="4445">
                  <a:moveTo>
                    <a:pt x="0" y="0"/>
                  </a:moveTo>
                  <a:lnTo>
                    <a:pt x="1676" y="1536"/>
                  </a:lnTo>
                  <a:lnTo>
                    <a:pt x="3441" y="2933"/>
                  </a:lnTo>
                  <a:lnTo>
                    <a:pt x="5321" y="420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9" name="object 9709"/>
            <p:cNvSpPr/>
            <p:nvPr/>
          </p:nvSpPr>
          <p:spPr>
            <a:xfrm>
              <a:off x="13237998" y="7399827"/>
              <a:ext cx="6350" cy="12700"/>
            </a:xfrm>
            <a:custGeom>
              <a:avLst/>
              <a:gdLst/>
              <a:ahLst/>
              <a:cxnLst/>
              <a:rect l="l" t="t" r="r" b="b"/>
              <a:pathLst>
                <a:path w="6350" h="12700">
                  <a:moveTo>
                    <a:pt x="0" y="12103"/>
                  </a:moveTo>
                  <a:lnTo>
                    <a:pt x="2540" y="8356"/>
                  </a:lnTo>
                  <a:lnTo>
                    <a:pt x="4559" y="4292"/>
                  </a:lnTo>
                  <a:lnTo>
                    <a:pt x="603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0" name="object 9710"/>
            <p:cNvSpPr/>
            <p:nvPr/>
          </p:nvSpPr>
          <p:spPr>
            <a:xfrm>
              <a:off x="13244836" y="7391619"/>
              <a:ext cx="6350" cy="10795"/>
            </a:xfrm>
            <a:custGeom>
              <a:avLst/>
              <a:gdLst/>
              <a:ahLst/>
              <a:cxnLst/>
              <a:rect l="l" t="t" r="r" b="b"/>
              <a:pathLst>
                <a:path w="6350" h="10795">
                  <a:moveTo>
                    <a:pt x="5981" y="0"/>
                  </a:moveTo>
                  <a:lnTo>
                    <a:pt x="3327" y="2971"/>
                  </a:lnTo>
                  <a:lnTo>
                    <a:pt x="1282" y="6464"/>
                  </a:lnTo>
                  <a:lnTo>
                    <a:pt x="0" y="1023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1" name="object 9711"/>
            <p:cNvSpPr/>
            <p:nvPr/>
          </p:nvSpPr>
          <p:spPr>
            <a:xfrm>
              <a:off x="13246190" y="7372312"/>
              <a:ext cx="2540" cy="17145"/>
            </a:xfrm>
            <a:custGeom>
              <a:avLst/>
              <a:gdLst/>
              <a:ahLst/>
              <a:cxnLst/>
              <a:rect l="l" t="t" r="r" b="b"/>
              <a:pathLst>
                <a:path w="2540" h="17145">
                  <a:moveTo>
                    <a:pt x="1689" y="0"/>
                  </a:moveTo>
                  <a:lnTo>
                    <a:pt x="0" y="5537"/>
                  </a:lnTo>
                  <a:lnTo>
                    <a:pt x="203" y="11493"/>
                  </a:lnTo>
                  <a:lnTo>
                    <a:pt x="2247" y="16916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2" name="object 9712"/>
            <p:cNvSpPr/>
            <p:nvPr/>
          </p:nvSpPr>
          <p:spPr>
            <a:xfrm>
              <a:off x="13250242" y="737470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3" name="object 9713"/>
            <p:cNvSpPr/>
            <p:nvPr/>
          </p:nvSpPr>
          <p:spPr>
            <a:xfrm>
              <a:off x="13211741" y="738520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4" name="object 9714"/>
            <p:cNvSpPr/>
            <p:nvPr/>
          </p:nvSpPr>
          <p:spPr>
            <a:xfrm>
              <a:off x="13204751" y="7385202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5245" y="0"/>
                  </a:moveTo>
                  <a:lnTo>
                    <a:pt x="2336" y="0"/>
                  </a:lnTo>
                  <a:lnTo>
                    <a:pt x="0" y="2349"/>
                  </a:lnTo>
                  <a:lnTo>
                    <a:pt x="0" y="52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5" name="object 9715"/>
            <p:cNvSpPr/>
            <p:nvPr/>
          </p:nvSpPr>
          <p:spPr>
            <a:xfrm>
              <a:off x="13201243" y="7392201"/>
              <a:ext cx="3810" cy="42545"/>
            </a:xfrm>
            <a:custGeom>
              <a:avLst/>
              <a:gdLst/>
              <a:ahLst/>
              <a:cxnLst/>
              <a:rect l="l" t="t" r="r" b="b"/>
              <a:pathLst>
                <a:path w="3809" h="42545">
                  <a:moveTo>
                    <a:pt x="3505" y="0"/>
                  </a:moveTo>
                  <a:lnTo>
                    <a:pt x="3505" y="41998"/>
                  </a:lnTo>
                  <a:lnTo>
                    <a:pt x="0" y="4199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6" name="object 9716"/>
            <p:cNvSpPr/>
            <p:nvPr/>
          </p:nvSpPr>
          <p:spPr>
            <a:xfrm>
              <a:off x="13187981" y="7430695"/>
              <a:ext cx="12065" cy="8255"/>
            </a:xfrm>
            <a:custGeom>
              <a:avLst/>
              <a:gdLst/>
              <a:ahLst/>
              <a:cxnLst/>
              <a:rect l="l" t="t" r="r" b="b"/>
              <a:pathLst>
                <a:path w="12065" h="8254">
                  <a:moveTo>
                    <a:pt x="11518" y="0"/>
                  </a:moveTo>
                  <a:lnTo>
                    <a:pt x="6362" y="0"/>
                  </a:lnTo>
                  <a:lnTo>
                    <a:pt x="1739" y="3238"/>
                  </a:lnTo>
                  <a:lnTo>
                    <a:pt x="0" y="810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7" name="object 9717"/>
            <p:cNvSpPr/>
            <p:nvPr/>
          </p:nvSpPr>
          <p:spPr>
            <a:xfrm>
              <a:off x="13155760" y="7441194"/>
              <a:ext cx="35560" cy="31750"/>
            </a:xfrm>
            <a:custGeom>
              <a:avLst/>
              <a:gdLst/>
              <a:ahLst/>
              <a:cxnLst/>
              <a:rect l="l" t="t" r="r" b="b"/>
              <a:pathLst>
                <a:path w="35559" h="31750">
                  <a:moveTo>
                    <a:pt x="34988" y="0"/>
                  </a:moveTo>
                  <a:lnTo>
                    <a:pt x="24485" y="31496"/>
                  </a:lnTo>
                  <a:lnTo>
                    <a:pt x="0" y="1750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8" name="object 9718"/>
            <p:cNvSpPr/>
            <p:nvPr/>
          </p:nvSpPr>
          <p:spPr>
            <a:xfrm>
              <a:off x="13159255" y="74586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9" name="object 9719"/>
            <p:cNvSpPr/>
            <p:nvPr/>
          </p:nvSpPr>
          <p:spPr>
            <a:xfrm>
              <a:off x="13158284" y="7452732"/>
              <a:ext cx="12700" cy="2540"/>
            </a:xfrm>
            <a:custGeom>
              <a:avLst/>
              <a:gdLst/>
              <a:ahLst/>
              <a:cxnLst/>
              <a:rect l="l" t="t" r="r" b="b"/>
              <a:pathLst>
                <a:path w="12700" h="2540">
                  <a:moveTo>
                    <a:pt x="0" y="0"/>
                  </a:moveTo>
                  <a:lnTo>
                    <a:pt x="3924" y="1511"/>
                  </a:lnTo>
                  <a:lnTo>
                    <a:pt x="8064" y="2336"/>
                  </a:lnTo>
                  <a:lnTo>
                    <a:pt x="12255" y="2451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0" name="object 9720"/>
            <p:cNvSpPr/>
            <p:nvPr/>
          </p:nvSpPr>
          <p:spPr>
            <a:xfrm>
              <a:off x="13173251" y="74586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1" name="object 9721"/>
            <p:cNvSpPr/>
            <p:nvPr/>
          </p:nvSpPr>
          <p:spPr>
            <a:xfrm>
              <a:off x="13171100" y="7455714"/>
              <a:ext cx="10160" cy="6350"/>
            </a:xfrm>
            <a:custGeom>
              <a:avLst/>
              <a:gdLst/>
              <a:ahLst/>
              <a:cxnLst/>
              <a:rect l="l" t="t" r="r" b="b"/>
              <a:pathLst>
                <a:path w="10159" h="6350">
                  <a:moveTo>
                    <a:pt x="0" y="0"/>
                  </a:moveTo>
                  <a:lnTo>
                    <a:pt x="2616" y="2946"/>
                  </a:lnTo>
                  <a:lnTo>
                    <a:pt x="6045" y="5016"/>
                  </a:lnTo>
                  <a:lnTo>
                    <a:pt x="9867" y="593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2" name="object 9722"/>
            <p:cNvSpPr/>
            <p:nvPr/>
          </p:nvSpPr>
          <p:spPr>
            <a:xfrm>
              <a:off x="13239742" y="7458692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3" name="object 9723"/>
            <p:cNvSpPr/>
            <p:nvPr/>
          </p:nvSpPr>
          <p:spPr>
            <a:xfrm>
              <a:off x="13243242" y="7413203"/>
              <a:ext cx="38735" cy="59690"/>
            </a:xfrm>
            <a:custGeom>
              <a:avLst/>
              <a:gdLst/>
              <a:ahLst/>
              <a:cxnLst/>
              <a:rect l="l" t="t" r="r" b="b"/>
              <a:pathLst>
                <a:path w="38734" h="59690">
                  <a:moveTo>
                    <a:pt x="0" y="59486"/>
                  </a:moveTo>
                  <a:lnTo>
                    <a:pt x="38493" y="59486"/>
                  </a:lnTo>
                  <a:lnTo>
                    <a:pt x="38493" y="55981"/>
                  </a:lnTo>
                  <a:lnTo>
                    <a:pt x="27990" y="55981"/>
                  </a:lnTo>
                  <a:lnTo>
                    <a:pt x="2799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4" name="object 9724"/>
            <p:cNvSpPr/>
            <p:nvPr/>
          </p:nvSpPr>
          <p:spPr>
            <a:xfrm>
              <a:off x="13222241" y="7469185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4" h="3809">
                  <a:moveTo>
                    <a:pt x="10502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699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5" name="object 9725"/>
            <p:cNvSpPr/>
            <p:nvPr/>
          </p:nvSpPr>
          <p:spPr>
            <a:xfrm>
              <a:off x="13267739" y="741319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6" name="object 9726"/>
            <p:cNvSpPr/>
            <p:nvPr/>
          </p:nvSpPr>
          <p:spPr>
            <a:xfrm>
              <a:off x="13264239" y="74271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7" name="object 9727"/>
            <p:cNvSpPr/>
            <p:nvPr/>
          </p:nvSpPr>
          <p:spPr>
            <a:xfrm>
              <a:off x="13236248" y="743069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8" name="object 9728"/>
            <p:cNvSpPr/>
            <p:nvPr/>
          </p:nvSpPr>
          <p:spPr>
            <a:xfrm>
              <a:off x="13267739" y="7434196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9" name="object 9729"/>
            <p:cNvSpPr/>
            <p:nvPr/>
          </p:nvSpPr>
          <p:spPr>
            <a:xfrm>
              <a:off x="13232743" y="7434195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31496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0" name="object 9730"/>
            <p:cNvSpPr/>
            <p:nvPr/>
          </p:nvSpPr>
          <p:spPr>
            <a:xfrm>
              <a:off x="13232744" y="7455192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1" name="object 9731"/>
            <p:cNvSpPr/>
            <p:nvPr/>
          </p:nvSpPr>
          <p:spPr>
            <a:xfrm>
              <a:off x="13267739" y="745168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2" name="object 9732"/>
            <p:cNvSpPr/>
            <p:nvPr/>
          </p:nvSpPr>
          <p:spPr>
            <a:xfrm>
              <a:off x="13232744" y="7458692"/>
              <a:ext cx="31750" cy="0"/>
            </a:xfrm>
            <a:custGeom>
              <a:avLst/>
              <a:gdLst/>
              <a:ahLst/>
              <a:cxnLst/>
              <a:rect l="l" t="t" r="r" b="b"/>
              <a:pathLst>
                <a:path w="31750">
                  <a:moveTo>
                    <a:pt x="0" y="0"/>
                  </a:moveTo>
                  <a:lnTo>
                    <a:pt x="31496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3" name="object 9733"/>
            <p:cNvSpPr/>
            <p:nvPr/>
          </p:nvSpPr>
          <p:spPr>
            <a:xfrm>
              <a:off x="13243241" y="7458692"/>
              <a:ext cx="24765" cy="10795"/>
            </a:xfrm>
            <a:custGeom>
              <a:avLst/>
              <a:gdLst/>
              <a:ahLst/>
              <a:cxnLst/>
              <a:rect l="l" t="t" r="r" b="b"/>
              <a:pathLst>
                <a:path w="24765" h="10795">
                  <a:moveTo>
                    <a:pt x="24498" y="0"/>
                  </a:moveTo>
                  <a:lnTo>
                    <a:pt x="24498" y="10502"/>
                  </a:lnTo>
                  <a:lnTo>
                    <a:pt x="0" y="1050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4" name="object 9734"/>
            <p:cNvSpPr/>
            <p:nvPr/>
          </p:nvSpPr>
          <p:spPr>
            <a:xfrm>
              <a:off x="13239291" y="7422120"/>
              <a:ext cx="635" cy="4445"/>
            </a:xfrm>
            <a:custGeom>
              <a:avLst/>
              <a:gdLst/>
              <a:ahLst/>
              <a:cxnLst/>
              <a:rect l="l" t="t" r="r" b="b"/>
              <a:pathLst>
                <a:path w="634" h="4445">
                  <a:moveTo>
                    <a:pt x="431" y="4000"/>
                  </a:moveTo>
                  <a:lnTo>
                    <a:pt x="508" y="2654"/>
                  </a:lnTo>
                  <a:lnTo>
                    <a:pt x="355" y="1308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5" name="object 9735"/>
            <p:cNvSpPr/>
            <p:nvPr/>
          </p:nvSpPr>
          <p:spPr>
            <a:xfrm>
              <a:off x="13239742" y="74271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6" name="object 9736"/>
            <p:cNvSpPr/>
            <p:nvPr/>
          </p:nvSpPr>
          <p:spPr>
            <a:xfrm>
              <a:off x="13238799" y="742656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4">
                  <a:moveTo>
                    <a:pt x="0" y="571"/>
                  </a:moveTo>
                  <a:lnTo>
                    <a:pt x="596" y="482"/>
                  </a:lnTo>
                  <a:lnTo>
                    <a:pt x="1168" y="279"/>
                  </a:lnTo>
                  <a:lnTo>
                    <a:pt x="1689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7" name="object 9737"/>
            <p:cNvSpPr/>
            <p:nvPr/>
          </p:nvSpPr>
          <p:spPr>
            <a:xfrm>
              <a:off x="13215243" y="7325710"/>
              <a:ext cx="24765" cy="56515"/>
            </a:xfrm>
            <a:custGeom>
              <a:avLst/>
              <a:gdLst/>
              <a:ahLst/>
              <a:cxnLst/>
              <a:rect l="l" t="t" r="r" b="b"/>
              <a:pathLst>
                <a:path w="24765" h="56515">
                  <a:moveTo>
                    <a:pt x="24498" y="0"/>
                  </a:moveTo>
                  <a:lnTo>
                    <a:pt x="20993" y="3505"/>
                  </a:lnTo>
                  <a:lnTo>
                    <a:pt x="20993" y="6997"/>
                  </a:lnTo>
                  <a:lnTo>
                    <a:pt x="20993" y="10502"/>
                  </a:lnTo>
                  <a:lnTo>
                    <a:pt x="17500" y="13995"/>
                  </a:lnTo>
                  <a:lnTo>
                    <a:pt x="20993" y="17500"/>
                  </a:lnTo>
                  <a:lnTo>
                    <a:pt x="20993" y="20993"/>
                  </a:lnTo>
                  <a:lnTo>
                    <a:pt x="20993" y="24498"/>
                  </a:lnTo>
                  <a:lnTo>
                    <a:pt x="24498" y="24498"/>
                  </a:lnTo>
                  <a:lnTo>
                    <a:pt x="24498" y="27990"/>
                  </a:lnTo>
                  <a:lnTo>
                    <a:pt x="24498" y="31496"/>
                  </a:lnTo>
                  <a:lnTo>
                    <a:pt x="24498" y="35001"/>
                  </a:lnTo>
                  <a:lnTo>
                    <a:pt x="20993" y="38493"/>
                  </a:lnTo>
                  <a:lnTo>
                    <a:pt x="20993" y="41998"/>
                  </a:lnTo>
                  <a:lnTo>
                    <a:pt x="20993" y="45491"/>
                  </a:lnTo>
                  <a:lnTo>
                    <a:pt x="17500" y="48996"/>
                  </a:lnTo>
                  <a:lnTo>
                    <a:pt x="17500" y="52489"/>
                  </a:lnTo>
                  <a:lnTo>
                    <a:pt x="17500" y="55994"/>
                  </a:lnTo>
                  <a:lnTo>
                    <a:pt x="0" y="55994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8" name="object 9738"/>
            <p:cNvSpPr/>
            <p:nvPr/>
          </p:nvSpPr>
          <p:spPr>
            <a:xfrm>
              <a:off x="13218746" y="738520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9" name="object 9739"/>
            <p:cNvSpPr/>
            <p:nvPr/>
          </p:nvSpPr>
          <p:spPr>
            <a:xfrm>
              <a:off x="13211741" y="738520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0" name="object 9740"/>
            <p:cNvSpPr/>
            <p:nvPr/>
          </p:nvSpPr>
          <p:spPr>
            <a:xfrm>
              <a:off x="13204751" y="7385202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5245" y="0"/>
                  </a:moveTo>
                  <a:lnTo>
                    <a:pt x="2336" y="0"/>
                  </a:lnTo>
                  <a:lnTo>
                    <a:pt x="0" y="2349"/>
                  </a:lnTo>
                  <a:lnTo>
                    <a:pt x="0" y="52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1" name="object 9741"/>
            <p:cNvSpPr/>
            <p:nvPr/>
          </p:nvSpPr>
          <p:spPr>
            <a:xfrm>
              <a:off x="13197751" y="7392201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19" h="17779">
                  <a:moveTo>
                    <a:pt x="6997" y="0"/>
                  </a:moveTo>
                  <a:lnTo>
                    <a:pt x="6997" y="13995"/>
                  </a:lnTo>
                  <a:lnTo>
                    <a:pt x="0" y="1750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2" name="object 9742"/>
            <p:cNvSpPr/>
            <p:nvPr/>
          </p:nvSpPr>
          <p:spPr>
            <a:xfrm>
              <a:off x="13187617" y="7405951"/>
              <a:ext cx="9525" cy="6985"/>
            </a:xfrm>
            <a:custGeom>
              <a:avLst/>
              <a:gdLst/>
              <a:ahLst/>
              <a:cxnLst/>
              <a:rect l="l" t="t" r="r" b="b"/>
              <a:pathLst>
                <a:path w="9525" h="6984">
                  <a:moveTo>
                    <a:pt x="8953" y="266"/>
                  </a:moveTo>
                  <a:lnTo>
                    <a:pt x="4889" y="0"/>
                  </a:lnTo>
                  <a:lnTo>
                    <a:pt x="1168" y="2590"/>
                  </a:lnTo>
                  <a:lnTo>
                    <a:pt x="0" y="6489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3" name="object 9743"/>
            <p:cNvSpPr/>
            <p:nvPr/>
          </p:nvSpPr>
          <p:spPr>
            <a:xfrm>
              <a:off x="13155760" y="7413198"/>
              <a:ext cx="49530" cy="63500"/>
            </a:xfrm>
            <a:custGeom>
              <a:avLst/>
              <a:gdLst/>
              <a:ahLst/>
              <a:cxnLst/>
              <a:rect l="l" t="t" r="r" b="b"/>
              <a:pathLst>
                <a:path w="49530" h="63500">
                  <a:moveTo>
                    <a:pt x="34988" y="0"/>
                  </a:moveTo>
                  <a:lnTo>
                    <a:pt x="31483" y="3505"/>
                  </a:lnTo>
                  <a:lnTo>
                    <a:pt x="31483" y="10502"/>
                  </a:lnTo>
                  <a:lnTo>
                    <a:pt x="31483" y="13995"/>
                  </a:lnTo>
                  <a:lnTo>
                    <a:pt x="27990" y="17500"/>
                  </a:lnTo>
                  <a:lnTo>
                    <a:pt x="24485" y="24498"/>
                  </a:lnTo>
                  <a:lnTo>
                    <a:pt x="24485" y="27990"/>
                  </a:lnTo>
                  <a:lnTo>
                    <a:pt x="20993" y="31496"/>
                  </a:lnTo>
                  <a:lnTo>
                    <a:pt x="20993" y="38493"/>
                  </a:lnTo>
                  <a:lnTo>
                    <a:pt x="17487" y="45491"/>
                  </a:lnTo>
                  <a:lnTo>
                    <a:pt x="13995" y="45491"/>
                  </a:lnTo>
                  <a:lnTo>
                    <a:pt x="10490" y="45491"/>
                  </a:lnTo>
                  <a:lnTo>
                    <a:pt x="6997" y="41998"/>
                  </a:lnTo>
                  <a:lnTo>
                    <a:pt x="3492" y="41998"/>
                  </a:lnTo>
                  <a:lnTo>
                    <a:pt x="0" y="41998"/>
                  </a:lnTo>
                  <a:lnTo>
                    <a:pt x="0" y="45491"/>
                  </a:lnTo>
                  <a:lnTo>
                    <a:pt x="24485" y="59486"/>
                  </a:lnTo>
                  <a:lnTo>
                    <a:pt x="10490" y="52489"/>
                  </a:lnTo>
                  <a:lnTo>
                    <a:pt x="10490" y="55994"/>
                  </a:lnTo>
                  <a:lnTo>
                    <a:pt x="27990" y="62992"/>
                  </a:lnTo>
                  <a:lnTo>
                    <a:pt x="38493" y="27990"/>
                  </a:lnTo>
                  <a:lnTo>
                    <a:pt x="45491" y="24498"/>
                  </a:lnTo>
                  <a:lnTo>
                    <a:pt x="48983" y="24498"/>
                  </a:lnTo>
                  <a:lnTo>
                    <a:pt x="48983" y="52489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4" name="object 9744"/>
            <p:cNvSpPr/>
            <p:nvPr/>
          </p:nvSpPr>
          <p:spPr>
            <a:xfrm>
              <a:off x="13193156" y="7462194"/>
              <a:ext cx="26034" cy="25400"/>
            </a:xfrm>
            <a:custGeom>
              <a:avLst/>
              <a:gdLst/>
              <a:ahLst/>
              <a:cxnLst/>
              <a:rect l="l" t="t" r="r" b="b"/>
              <a:pathLst>
                <a:path w="26034" h="25400">
                  <a:moveTo>
                    <a:pt x="9842" y="508"/>
                  </a:moveTo>
                  <a:lnTo>
                    <a:pt x="3683" y="2349"/>
                  </a:lnTo>
                  <a:lnTo>
                    <a:pt x="0" y="8610"/>
                  </a:lnTo>
                  <a:lnTo>
                    <a:pt x="1384" y="14884"/>
                  </a:lnTo>
                  <a:lnTo>
                    <a:pt x="2768" y="21158"/>
                  </a:lnTo>
                  <a:lnTo>
                    <a:pt x="8763" y="25298"/>
                  </a:lnTo>
                  <a:lnTo>
                    <a:pt x="15100" y="24358"/>
                  </a:lnTo>
                  <a:lnTo>
                    <a:pt x="21463" y="23444"/>
                  </a:lnTo>
                  <a:lnTo>
                    <a:pt x="26022" y="17754"/>
                  </a:lnTo>
                  <a:lnTo>
                    <a:pt x="25565" y="11353"/>
                  </a:lnTo>
                  <a:lnTo>
                    <a:pt x="25095" y="4953"/>
                  </a:lnTo>
                  <a:lnTo>
                    <a:pt x="19761" y="0"/>
                  </a:lnTo>
                  <a:lnTo>
                    <a:pt x="1334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5" name="object 9745"/>
            <p:cNvSpPr/>
            <p:nvPr/>
          </p:nvSpPr>
          <p:spPr>
            <a:xfrm>
              <a:off x="13208247" y="7458685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3505"/>
                  </a:moveTo>
                  <a:lnTo>
                    <a:pt x="0" y="0"/>
                  </a:ln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6" name="object 9746"/>
            <p:cNvSpPr/>
            <p:nvPr/>
          </p:nvSpPr>
          <p:spPr>
            <a:xfrm>
              <a:off x="13223692" y="7406515"/>
              <a:ext cx="79375" cy="80010"/>
            </a:xfrm>
            <a:custGeom>
              <a:avLst/>
              <a:gdLst/>
              <a:ahLst/>
              <a:cxnLst/>
              <a:rect l="l" t="t" r="r" b="b"/>
              <a:pathLst>
                <a:path w="79375" h="80009">
                  <a:moveTo>
                    <a:pt x="0" y="50622"/>
                  </a:moveTo>
                  <a:lnTo>
                    <a:pt x="6373" y="63781"/>
                  </a:lnTo>
                  <a:lnTo>
                    <a:pt x="16668" y="73542"/>
                  </a:lnTo>
                  <a:lnTo>
                    <a:pt x="29707" y="79136"/>
                  </a:lnTo>
                  <a:lnTo>
                    <a:pt x="44310" y="79794"/>
                  </a:lnTo>
                  <a:lnTo>
                    <a:pt x="58192" y="75197"/>
                  </a:lnTo>
                  <a:lnTo>
                    <a:pt x="69221" y="66270"/>
                  </a:lnTo>
                  <a:lnTo>
                    <a:pt x="76478" y="54078"/>
                  </a:lnTo>
                  <a:lnTo>
                    <a:pt x="79044" y="39687"/>
                  </a:lnTo>
                  <a:lnTo>
                    <a:pt x="76304" y="25321"/>
                  </a:lnTo>
                  <a:lnTo>
                    <a:pt x="68899" y="13214"/>
                  </a:lnTo>
                  <a:lnTo>
                    <a:pt x="57761" y="4422"/>
                  </a:lnTo>
                  <a:lnTo>
                    <a:pt x="43827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7" name="object 9747"/>
            <p:cNvSpPr/>
            <p:nvPr/>
          </p:nvSpPr>
          <p:spPr>
            <a:xfrm>
              <a:off x="13267732" y="7367705"/>
              <a:ext cx="3810" cy="38735"/>
            </a:xfrm>
            <a:custGeom>
              <a:avLst/>
              <a:gdLst/>
              <a:ahLst/>
              <a:cxnLst/>
              <a:rect l="l" t="t" r="r" b="b"/>
              <a:pathLst>
                <a:path w="3809" h="38734">
                  <a:moveTo>
                    <a:pt x="3505" y="38493"/>
                  </a:moveTo>
                  <a:lnTo>
                    <a:pt x="3505" y="24498"/>
                  </a:lnTo>
                  <a:lnTo>
                    <a:pt x="0" y="2099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8" name="object 9748"/>
            <p:cNvSpPr/>
            <p:nvPr/>
          </p:nvSpPr>
          <p:spPr>
            <a:xfrm>
              <a:off x="13271238" y="736770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9" name="object 9749"/>
            <p:cNvSpPr/>
            <p:nvPr/>
          </p:nvSpPr>
          <p:spPr>
            <a:xfrm>
              <a:off x="13271238" y="736419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80" h="3809">
                  <a:moveTo>
                    <a:pt x="0" y="3505"/>
                  </a:moveTo>
                  <a:lnTo>
                    <a:pt x="17500" y="3505"/>
                  </a:lnTo>
                  <a:lnTo>
                    <a:pt x="17500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0" name="object 9750"/>
            <p:cNvSpPr/>
            <p:nvPr/>
          </p:nvSpPr>
          <p:spPr>
            <a:xfrm>
              <a:off x="13264243" y="7360705"/>
              <a:ext cx="5715" cy="5715"/>
            </a:xfrm>
            <a:custGeom>
              <a:avLst/>
              <a:gdLst/>
              <a:ahLst/>
              <a:cxnLst/>
              <a:rect l="l" t="t" r="r" b="b"/>
              <a:pathLst>
                <a:path w="5715" h="5715">
                  <a:moveTo>
                    <a:pt x="5245" y="0"/>
                  </a:moveTo>
                  <a:lnTo>
                    <a:pt x="2336" y="0"/>
                  </a:lnTo>
                  <a:lnTo>
                    <a:pt x="0" y="2349"/>
                  </a:lnTo>
                  <a:lnTo>
                    <a:pt x="0" y="524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1" name="object 9751"/>
            <p:cNvSpPr/>
            <p:nvPr/>
          </p:nvSpPr>
          <p:spPr>
            <a:xfrm>
              <a:off x="13264239" y="7367704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2" name="object 9752"/>
            <p:cNvSpPr/>
            <p:nvPr/>
          </p:nvSpPr>
          <p:spPr>
            <a:xfrm>
              <a:off x="13261384" y="7365410"/>
              <a:ext cx="3175" cy="8255"/>
            </a:xfrm>
            <a:custGeom>
              <a:avLst/>
              <a:gdLst/>
              <a:ahLst/>
              <a:cxnLst/>
              <a:rect l="l" t="t" r="r" b="b"/>
              <a:pathLst>
                <a:path w="3175" h="8254">
                  <a:moveTo>
                    <a:pt x="2641" y="7937"/>
                  </a:moveTo>
                  <a:lnTo>
                    <a:pt x="2260" y="5156"/>
                  </a:lnTo>
                  <a:lnTo>
                    <a:pt x="1358" y="246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3" name="object 9753"/>
            <p:cNvSpPr/>
            <p:nvPr/>
          </p:nvSpPr>
          <p:spPr>
            <a:xfrm>
              <a:off x="13259982" y="7350379"/>
              <a:ext cx="5080" cy="15875"/>
            </a:xfrm>
            <a:custGeom>
              <a:avLst/>
              <a:gdLst/>
              <a:ahLst/>
              <a:cxnLst/>
              <a:rect l="l" t="t" r="r" b="b"/>
              <a:pathLst>
                <a:path w="5080" h="15875">
                  <a:moveTo>
                    <a:pt x="3911" y="15709"/>
                  </a:moveTo>
                  <a:lnTo>
                    <a:pt x="4978" y="10160"/>
                  </a:lnTo>
                  <a:lnTo>
                    <a:pt x="3543" y="4406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4" name="object 9754"/>
            <p:cNvSpPr/>
            <p:nvPr/>
          </p:nvSpPr>
          <p:spPr>
            <a:xfrm>
              <a:off x="13236241" y="7322210"/>
              <a:ext cx="24765" cy="31750"/>
            </a:xfrm>
            <a:custGeom>
              <a:avLst/>
              <a:gdLst/>
              <a:ahLst/>
              <a:cxnLst/>
              <a:rect l="l" t="t" r="r" b="b"/>
              <a:pathLst>
                <a:path w="24765" h="31750">
                  <a:moveTo>
                    <a:pt x="24498" y="31495"/>
                  </a:moveTo>
                  <a:lnTo>
                    <a:pt x="20993" y="31495"/>
                  </a:lnTo>
                  <a:lnTo>
                    <a:pt x="20993" y="27990"/>
                  </a:lnTo>
                  <a:lnTo>
                    <a:pt x="20993" y="20993"/>
                  </a:lnTo>
                  <a:lnTo>
                    <a:pt x="20993" y="13995"/>
                  </a:lnTo>
                  <a:lnTo>
                    <a:pt x="24498" y="10502"/>
                  </a:lnTo>
                  <a:lnTo>
                    <a:pt x="20993" y="3505"/>
                  </a:lnTo>
                  <a:lnTo>
                    <a:pt x="17500" y="0"/>
                  </a:lnTo>
                  <a:lnTo>
                    <a:pt x="13995" y="0"/>
                  </a:lnTo>
                  <a:lnTo>
                    <a:pt x="10502" y="0"/>
                  </a:lnTo>
                  <a:lnTo>
                    <a:pt x="6997" y="0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5" name="object 9755"/>
            <p:cNvSpPr/>
            <p:nvPr/>
          </p:nvSpPr>
          <p:spPr>
            <a:xfrm>
              <a:off x="12662326" y="7329210"/>
              <a:ext cx="350520" cy="52705"/>
            </a:xfrm>
            <a:custGeom>
              <a:avLst/>
              <a:gdLst/>
              <a:ahLst/>
              <a:cxnLst/>
              <a:rect l="l" t="t" r="r" b="b"/>
              <a:pathLst>
                <a:path w="350519" h="52704">
                  <a:moveTo>
                    <a:pt x="0" y="0"/>
                  </a:moveTo>
                  <a:lnTo>
                    <a:pt x="0" y="52489"/>
                  </a:lnTo>
                  <a:lnTo>
                    <a:pt x="349948" y="52489"/>
                  </a:lnTo>
                  <a:lnTo>
                    <a:pt x="0" y="0"/>
                  </a:lnTo>
                  <a:close/>
                </a:path>
                <a:path w="350519" h="52704">
                  <a:moveTo>
                    <a:pt x="349948" y="0"/>
                  </a:moveTo>
                  <a:lnTo>
                    <a:pt x="0" y="0"/>
                  </a:lnTo>
                  <a:lnTo>
                    <a:pt x="349948" y="52489"/>
                  </a:lnTo>
                  <a:lnTo>
                    <a:pt x="3499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6" name="object 9756"/>
            <p:cNvSpPr/>
            <p:nvPr/>
          </p:nvSpPr>
          <p:spPr>
            <a:xfrm>
              <a:off x="12662326" y="7329210"/>
              <a:ext cx="350520" cy="52705"/>
            </a:xfrm>
            <a:custGeom>
              <a:avLst/>
              <a:gdLst/>
              <a:ahLst/>
              <a:cxnLst/>
              <a:rect l="l" t="t" r="r" b="b"/>
              <a:pathLst>
                <a:path w="350519" h="52704">
                  <a:moveTo>
                    <a:pt x="349948" y="0"/>
                  </a:moveTo>
                  <a:lnTo>
                    <a:pt x="0" y="0"/>
                  </a:lnTo>
                  <a:lnTo>
                    <a:pt x="349948" y="52489"/>
                  </a:lnTo>
                  <a:lnTo>
                    <a:pt x="349948" y="0"/>
                  </a:lnTo>
                  <a:close/>
                </a:path>
                <a:path w="350519" h="52704">
                  <a:moveTo>
                    <a:pt x="0" y="0"/>
                  </a:moveTo>
                  <a:lnTo>
                    <a:pt x="349948" y="52489"/>
                  </a:lnTo>
                  <a:lnTo>
                    <a:pt x="0" y="5248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7" name="object 9757"/>
            <p:cNvSpPr/>
            <p:nvPr/>
          </p:nvSpPr>
          <p:spPr>
            <a:xfrm>
              <a:off x="12662325" y="7381703"/>
              <a:ext cx="539115" cy="10795"/>
            </a:xfrm>
            <a:custGeom>
              <a:avLst/>
              <a:gdLst/>
              <a:ahLst/>
              <a:cxnLst/>
              <a:rect l="l" t="t" r="r" b="b"/>
              <a:pathLst>
                <a:path w="539115" h="10795">
                  <a:moveTo>
                    <a:pt x="538924" y="0"/>
                  </a:moveTo>
                  <a:lnTo>
                    <a:pt x="0" y="0"/>
                  </a:lnTo>
                  <a:lnTo>
                    <a:pt x="0" y="10490"/>
                  </a:lnTo>
                  <a:lnTo>
                    <a:pt x="535432" y="10490"/>
                  </a:lnTo>
                  <a:lnTo>
                    <a:pt x="5389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8" name="object 9758"/>
            <p:cNvSpPr/>
            <p:nvPr/>
          </p:nvSpPr>
          <p:spPr>
            <a:xfrm>
              <a:off x="12662324" y="7381702"/>
              <a:ext cx="539115" cy="10795"/>
            </a:xfrm>
            <a:custGeom>
              <a:avLst/>
              <a:gdLst/>
              <a:ahLst/>
              <a:cxnLst/>
              <a:rect l="l" t="t" r="r" b="b"/>
              <a:pathLst>
                <a:path w="539115" h="10795">
                  <a:moveTo>
                    <a:pt x="538924" y="0"/>
                  </a:moveTo>
                  <a:lnTo>
                    <a:pt x="0" y="0"/>
                  </a:lnTo>
                  <a:lnTo>
                    <a:pt x="535419" y="10502"/>
                  </a:lnTo>
                  <a:lnTo>
                    <a:pt x="538924" y="0"/>
                  </a:lnTo>
                  <a:close/>
                </a:path>
                <a:path w="539115" h="10795">
                  <a:moveTo>
                    <a:pt x="0" y="0"/>
                  </a:moveTo>
                  <a:lnTo>
                    <a:pt x="535419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9" name="object 9759"/>
            <p:cNvSpPr/>
            <p:nvPr/>
          </p:nvSpPr>
          <p:spPr>
            <a:xfrm>
              <a:off x="12662324" y="7392198"/>
              <a:ext cx="514984" cy="14604"/>
            </a:xfrm>
            <a:custGeom>
              <a:avLst/>
              <a:gdLst/>
              <a:ahLst/>
              <a:cxnLst/>
              <a:rect l="l" t="t" r="r" b="b"/>
              <a:pathLst>
                <a:path w="514984" h="14604">
                  <a:moveTo>
                    <a:pt x="0" y="0"/>
                  </a:moveTo>
                  <a:lnTo>
                    <a:pt x="3505" y="13995"/>
                  </a:lnTo>
                  <a:lnTo>
                    <a:pt x="514426" y="13995"/>
                  </a:lnTo>
                  <a:lnTo>
                    <a:pt x="0" y="0"/>
                  </a:lnTo>
                  <a:close/>
                </a:path>
                <a:path w="514984" h="14604">
                  <a:moveTo>
                    <a:pt x="514426" y="0"/>
                  </a:moveTo>
                  <a:lnTo>
                    <a:pt x="0" y="0"/>
                  </a:lnTo>
                  <a:lnTo>
                    <a:pt x="514426" y="13995"/>
                  </a:lnTo>
                  <a:lnTo>
                    <a:pt x="514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0" name="object 9760"/>
            <p:cNvSpPr/>
            <p:nvPr/>
          </p:nvSpPr>
          <p:spPr>
            <a:xfrm>
              <a:off x="12662326" y="7392201"/>
              <a:ext cx="514984" cy="14604"/>
            </a:xfrm>
            <a:custGeom>
              <a:avLst/>
              <a:gdLst/>
              <a:ahLst/>
              <a:cxnLst/>
              <a:rect l="l" t="t" r="r" b="b"/>
              <a:pathLst>
                <a:path w="514984" h="14604">
                  <a:moveTo>
                    <a:pt x="514426" y="0"/>
                  </a:moveTo>
                  <a:lnTo>
                    <a:pt x="0" y="0"/>
                  </a:lnTo>
                  <a:lnTo>
                    <a:pt x="514426" y="13995"/>
                  </a:lnTo>
                  <a:lnTo>
                    <a:pt x="514426" y="0"/>
                  </a:lnTo>
                  <a:close/>
                </a:path>
                <a:path w="514984" h="14604">
                  <a:moveTo>
                    <a:pt x="0" y="0"/>
                  </a:moveTo>
                  <a:lnTo>
                    <a:pt x="514426" y="13995"/>
                  </a:lnTo>
                  <a:lnTo>
                    <a:pt x="3492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1" name="object 9761"/>
            <p:cNvSpPr/>
            <p:nvPr/>
          </p:nvSpPr>
          <p:spPr>
            <a:xfrm>
              <a:off x="12665819" y="7406199"/>
              <a:ext cx="511175" cy="73660"/>
            </a:xfrm>
            <a:custGeom>
              <a:avLst/>
              <a:gdLst/>
              <a:ahLst/>
              <a:cxnLst/>
              <a:rect l="l" t="t" r="r" b="b"/>
              <a:pathLst>
                <a:path w="511175" h="73659">
                  <a:moveTo>
                    <a:pt x="0" y="0"/>
                  </a:moveTo>
                  <a:lnTo>
                    <a:pt x="7010" y="73494"/>
                  </a:lnTo>
                  <a:lnTo>
                    <a:pt x="510933" y="73494"/>
                  </a:lnTo>
                  <a:lnTo>
                    <a:pt x="0" y="0"/>
                  </a:lnTo>
                  <a:close/>
                </a:path>
                <a:path w="511175" h="73659">
                  <a:moveTo>
                    <a:pt x="510933" y="0"/>
                  </a:moveTo>
                  <a:lnTo>
                    <a:pt x="0" y="0"/>
                  </a:lnTo>
                  <a:lnTo>
                    <a:pt x="510933" y="73494"/>
                  </a:lnTo>
                  <a:lnTo>
                    <a:pt x="5109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2" name="object 9762"/>
            <p:cNvSpPr/>
            <p:nvPr/>
          </p:nvSpPr>
          <p:spPr>
            <a:xfrm>
              <a:off x="12665819" y="7406199"/>
              <a:ext cx="511175" cy="73660"/>
            </a:xfrm>
            <a:custGeom>
              <a:avLst/>
              <a:gdLst/>
              <a:ahLst/>
              <a:cxnLst/>
              <a:rect l="l" t="t" r="r" b="b"/>
              <a:pathLst>
                <a:path w="511175" h="73659">
                  <a:moveTo>
                    <a:pt x="510933" y="0"/>
                  </a:moveTo>
                  <a:lnTo>
                    <a:pt x="0" y="0"/>
                  </a:lnTo>
                  <a:lnTo>
                    <a:pt x="510933" y="73494"/>
                  </a:lnTo>
                  <a:lnTo>
                    <a:pt x="510933" y="0"/>
                  </a:lnTo>
                  <a:close/>
                </a:path>
                <a:path w="511175" h="73659">
                  <a:moveTo>
                    <a:pt x="0" y="0"/>
                  </a:moveTo>
                  <a:lnTo>
                    <a:pt x="510933" y="73494"/>
                  </a:lnTo>
                  <a:lnTo>
                    <a:pt x="7010" y="7349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3" name="object 9763"/>
            <p:cNvSpPr/>
            <p:nvPr/>
          </p:nvSpPr>
          <p:spPr>
            <a:xfrm>
              <a:off x="12672818" y="7479693"/>
              <a:ext cx="504190" cy="7620"/>
            </a:xfrm>
            <a:custGeom>
              <a:avLst/>
              <a:gdLst/>
              <a:ahLst/>
              <a:cxnLst/>
              <a:rect l="l" t="t" r="r" b="b"/>
              <a:pathLst>
                <a:path w="504190" h="7620">
                  <a:moveTo>
                    <a:pt x="503936" y="0"/>
                  </a:moveTo>
                  <a:lnTo>
                    <a:pt x="0" y="0"/>
                  </a:lnTo>
                  <a:lnTo>
                    <a:pt x="7010" y="6997"/>
                  </a:lnTo>
                  <a:lnTo>
                    <a:pt x="503936" y="6997"/>
                  </a:lnTo>
                  <a:lnTo>
                    <a:pt x="5039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4" name="object 9764"/>
            <p:cNvSpPr/>
            <p:nvPr/>
          </p:nvSpPr>
          <p:spPr>
            <a:xfrm>
              <a:off x="12672829" y="7479689"/>
              <a:ext cx="504190" cy="7620"/>
            </a:xfrm>
            <a:custGeom>
              <a:avLst/>
              <a:gdLst/>
              <a:ahLst/>
              <a:cxnLst/>
              <a:rect l="l" t="t" r="r" b="b"/>
              <a:pathLst>
                <a:path w="504190" h="7620">
                  <a:moveTo>
                    <a:pt x="503923" y="0"/>
                  </a:moveTo>
                  <a:lnTo>
                    <a:pt x="0" y="0"/>
                  </a:lnTo>
                  <a:lnTo>
                    <a:pt x="503923" y="6997"/>
                  </a:lnTo>
                  <a:lnTo>
                    <a:pt x="503923" y="0"/>
                  </a:lnTo>
                  <a:close/>
                </a:path>
                <a:path w="504190" h="7620">
                  <a:moveTo>
                    <a:pt x="0" y="0"/>
                  </a:moveTo>
                  <a:lnTo>
                    <a:pt x="503923" y="6997"/>
                  </a:lnTo>
                  <a:lnTo>
                    <a:pt x="6997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5" name="object 9765"/>
            <p:cNvSpPr/>
            <p:nvPr/>
          </p:nvSpPr>
          <p:spPr>
            <a:xfrm>
              <a:off x="12672824" y="7479689"/>
              <a:ext cx="518159" cy="7620"/>
            </a:xfrm>
            <a:custGeom>
              <a:avLst/>
              <a:gdLst/>
              <a:ahLst/>
              <a:cxnLst/>
              <a:rect l="l" t="t" r="r" b="b"/>
              <a:pathLst>
                <a:path w="518159" h="7620">
                  <a:moveTo>
                    <a:pt x="0" y="0"/>
                  </a:moveTo>
                  <a:lnTo>
                    <a:pt x="503923" y="0"/>
                  </a:lnTo>
                  <a:lnTo>
                    <a:pt x="0" y="0"/>
                  </a:lnTo>
                  <a:lnTo>
                    <a:pt x="6997" y="6997"/>
                  </a:lnTo>
                  <a:lnTo>
                    <a:pt x="510933" y="6997"/>
                  </a:lnTo>
                  <a:lnTo>
                    <a:pt x="517931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6" name="object 9766"/>
            <p:cNvSpPr/>
            <p:nvPr/>
          </p:nvSpPr>
          <p:spPr>
            <a:xfrm>
              <a:off x="12659004" y="7327875"/>
              <a:ext cx="11430" cy="151765"/>
            </a:xfrm>
            <a:custGeom>
              <a:avLst/>
              <a:gdLst/>
              <a:ahLst/>
              <a:cxnLst/>
              <a:rect l="l" t="t" r="r" b="b"/>
              <a:pathLst>
                <a:path w="11429" h="151765">
                  <a:moveTo>
                    <a:pt x="0" y="0"/>
                  </a:moveTo>
                  <a:lnTo>
                    <a:pt x="91" y="38077"/>
                  </a:lnTo>
                  <a:lnTo>
                    <a:pt x="1963" y="76087"/>
                  </a:lnTo>
                  <a:lnTo>
                    <a:pt x="5609" y="113966"/>
                  </a:lnTo>
                  <a:lnTo>
                    <a:pt x="11023" y="15165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7" name="object 9767"/>
            <p:cNvSpPr/>
            <p:nvPr/>
          </p:nvSpPr>
          <p:spPr>
            <a:xfrm>
              <a:off x="12662324" y="7329210"/>
              <a:ext cx="539115" cy="52705"/>
            </a:xfrm>
            <a:custGeom>
              <a:avLst/>
              <a:gdLst/>
              <a:ahLst/>
              <a:cxnLst/>
              <a:rect l="l" t="t" r="r" b="b"/>
              <a:pathLst>
                <a:path w="539115" h="52704">
                  <a:moveTo>
                    <a:pt x="0" y="0"/>
                  </a:moveTo>
                  <a:lnTo>
                    <a:pt x="349948" y="0"/>
                  </a:lnTo>
                  <a:lnTo>
                    <a:pt x="349948" y="52489"/>
                  </a:lnTo>
                  <a:lnTo>
                    <a:pt x="538924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8" name="object 9768"/>
            <p:cNvSpPr/>
            <p:nvPr/>
          </p:nvSpPr>
          <p:spPr>
            <a:xfrm>
              <a:off x="13186545" y="7381453"/>
              <a:ext cx="10795" cy="98425"/>
            </a:xfrm>
            <a:custGeom>
              <a:avLst/>
              <a:gdLst/>
              <a:ahLst/>
              <a:cxnLst/>
              <a:rect l="l" t="t" r="r" b="b"/>
              <a:pathLst>
                <a:path w="10794" h="98425">
                  <a:moveTo>
                    <a:pt x="0" y="98069"/>
                  </a:moveTo>
                  <a:lnTo>
                    <a:pt x="3707" y="73680"/>
                  </a:lnTo>
                  <a:lnTo>
                    <a:pt x="6673" y="49196"/>
                  </a:lnTo>
                  <a:lnTo>
                    <a:pt x="8897" y="24631"/>
                  </a:lnTo>
                  <a:lnTo>
                    <a:pt x="1037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9" name="object 9769"/>
            <p:cNvSpPr/>
            <p:nvPr/>
          </p:nvSpPr>
          <p:spPr>
            <a:xfrm>
              <a:off x="12690321" y="7329210"/>
              <a:ext cx="322580" cy="52705"/>
            </a:xfrm>
            <a:custGeom>
              <a:avLst/>
              <a:gdLst/>
              <a:ahLst/>
              <a:cxnLst/>
              <a:rect l="l" t="t" r="r" b="b"/>
              <a:pathLst>
                <a:path w="322580" h="52704">
                  <a:moveTo>
                    <a:pt x="0" y="0"/>
                  </a:moveTo>
                  <a:lnTo>
                    <a:pt x="0" y="52489"/>
                  </a:lnTo>
                  <a:lnTo>
                    <a:pt x="321957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0" name="object 9770"/>
            <p:cNvSpPr/>
            <p:nvPr/>
          </p:nvSpPr>
          <p:spPr>
            <a:xfrm>
              <a:off x="13176753" y="7392198"/>
              <a:ext cx="21590" cy="94615"/>
            </a:xfrm>
            <a:custGeom>
              <a:avLst/>
              <a:gdLst/>
              <a:ahLst/>
              <a:cxnLst/>
              <a:rect l="l" t="t" r="r" b="b"/>
              <a:pathLst>
                <a:path w="21590" h="94615">
                  <a:moveTo>
                    <a:pt x="0" y="94487"/>
                  </a:moveTo>
                  <a:lnTo>
                    <a:pt x="0" y="0"/>
                  </a:ln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1" name="object 9771"/>
            <p:cNvSpPr/>
            <p:nvPr/>
          </p:nvSpPr>
          <p:spPr>
            <a:xfrm>
              <a:off x="12284383" y="5610947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3505"/>
                  </a:moveTo>
                  <a:lnTo>
                    <a:pt x="27990" y="0"/>
                  </a:lnTo>
                  <a:lnTo>
                    <a:pt x="0" y="3505"/>
                  </a:lnTo>
                  <a:lnTo>
                    <a:pt x="27990" y="3505"/>
                  </a:lnTo>
                  <a:close/>
                </a:path>
                <a:path w="28575" h="3810">
                  <a:moveTo>
                    <a:pt x="27990" y="0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2" name="object 9772"/>
            <p:cNvSpPr/>
            <p:nvPr/>
          </p:nvSpPr>
          <p:spPr>
            <a:xfrm>
              <a:off x="12284386" y="5610955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7990" y="0"/>
                  </a:lnTo>
                  <a:lnTo>
                    <a:pt x="27990" y="3505"/>
                  </a:lnTo>
                  <a:close/>
                </a:path>
              </a:pathLst>
            </a:custGeom>
            <a:ln w="105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3" name="object 9773"/>
            <p:cNvSpPr/>
            <p:nvPr/>
          </p:nvSpPr>
          <p:spPr>
            <a:xfrm>
              <a:off x="12307122" y="5563707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5251"/>
                  </a:moveTo>
                  <a:lnTo>
                    <a:pt x="1538" y="1538"/>
                  </a:lnTo>
                  <a:lnTo>
                    <a:pt x="5251" y="0"/>
                  </a:lnTo>
                  <a:lnTo>
                    <a:pt x="8964" y="1538"/>
                  </a:lnTo>
                  <a:lnTo>
                    <a:pt x="10502" y="5251"/>
                  </a:lnTo>
                  <a:lnTo>
                    <a:pt x="8964" y="8964"/>
                  </a:lnTo>
                  <a:lnTo>
                    <a:pt x="5251" y="10502"/>
                  </a:lnTo>
                  <a:lnTo>
                    <a:pt x="1538" y="8964"/>
                  </a:lnTo>
                  <a:lnTo>
                    <a:pt x="0" y="5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4" name="object 9774"/>
            <p:cNvSpPr/>
            <p:nvPr/>
          </p:nvSpPr>
          <p:spPr>
            <a:xfrm>
              <a:off x="12284383" y="556895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  <a:lnTo>
                    <a:pt x="27990" y="0"/>
                  </a:lnTo>
                </a:path>
              </a:pathLst>
            </a:custGeom>
            <a:ln w="105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5" name="object 9775"/>
            <p:cNvSpPr/>
            <p:nvPr/>
          </p:nvSpPr>
          <p:spPr>
            <a:xfrm>
              <a:off x="12284383" y="556895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  <a:lnTo>
                    <a:pt x="2799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6" name="object 9776"/>
            <p:cNvSpPr/>
            <p:nvPr/>
          </p:nvSpPr>
          <p:spPr>
            <a:xfrm>
              <a:off x="12284386" y="5610955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7990" y="0"/>
                  </a:lnTo>
                  <a:lnTo>
                    <a:pt x="27990" y="350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77" name="object 9777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11958919" y="5663440"/>
              <a:ext cx="356958" cy="202984"/>
            </a:xfrm>
            <a:prstGeom prst="rect">
              <a:avLst/>
            </a:prstGeom>
          </p:spPr>
        </p:pic>
        <p:sp>
          <p:nvSpPr>
            <p:cNvPr id="9778" name="object 9778"/>
            <p:cNvSpPr/>
            <p:nvPr/>
          </p:nvSpPr>
          <p:spPr>
            <a:xfrm>
              <a:off x="12193391" y="5023035"/>
              <a:ext cx="77470" cy="0"/>
            </a:xfrm>
            <a:custGeom>
              <a:avLst/>
              <a:gdLst/>
              <a:ahLst/>
              <a:cxnLst/>
              <a:rect l="l" t="t" r="r" b="b"/>
              <a:pathLst>
                <a:path w="77470">
                  <a:moveTo>
                    <a:pt x="0" y="0"/>
                  </a:moveTo>
                  <a:lnTo>
                    <a:pt x="7698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9" name="object 9779"/>
            <p:cNvSpPr/>
            <p:nvPr/>
          </p:nvSpPr>
          <p:spPr>
            <a:xfrm>
              <a:off x="12193389" y="5051032"/>
              <a:ext cx="126364" cy="0"/>
            </a:xfrm>
            <a:custGeom>
              <a:avLst/>
              <a:gdLst/>
              <a:ahLst/>
              <a:cxnLst/>
              <a:rect l="l" t="t" r="r" b="b"/>
              <a:pathLst>
                <a:path w="126365">
                  <a:moveTo>
                    <a:pt x="125983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0" name="object 9780"/>
            <p:cNvSpPr/>
            <p:nvPr/>
          </p:nvSpPr>
          <p:spPr>
            <a:xfrm>
              <a:off x="11745453" y="4617093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484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1" name="object 9781"/>
            <p:cNvSpPr/>
            <p:nvPr/>
          </p:nvSpPr>
          <p:spPr>
            <a:xfrm>
              <a:off x="11759452" y="4617093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484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2" name="object 9782"/>
            <p:cNvSpPr/>
            <p:nvPr/>
          </p:nvSpPr>
          <p:spPr>
            <a:xfrm>
              <a:off x="11738461" y="4596098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3" name="object 9783"/>
            <p:cNvSpPr/>
            <p:nvPr/>
          </p:nvSpPr>
          <p:spPr>
            <a:xfrm>
              <a:off x="11738453" y="45960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4" name="object 9784"/>
            <p:cNvSpPr/>
            <p:nvPr/>
          </p:nvSpPr>
          <p:spPr>
            <a:xfrm>
              <a:off x="11755949" y="4596098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7010" y="0"/>
                  </a:lnTo>
                </a:path>
                <a:path w="7620">
                  <a:moveTo>
                    <a:pt x="0" y="0"/>
                  </a:moveTo>
                  <a:lnTo>
                    <a:pt x="701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5" name="object 9785"/>
            <p:cNvSpPr/>
            <p:nvPr/>
          </p:nvSpPr>
          <p:spPr>
            <a:xfrm>
              <a:off x="11755953" y="45960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6" name="object 9786"/>
            <p:cNvSpPr/>
            <p:nvPr/>
          </p:nvSpPr>
          <p:spPr>
            <a:xfrm>
              <a:off x="11748954" y="4596098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7" name="object 9787"/>
            <p:cNvSpPr/>
            <p:nvPr/>
          </p:nvSpPr>
          <p:spPr>
            <a:xfrm>
              <a:off x="11748954" y="45960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8" name="object 9788"/>
            <p:cNvSpPr/>
            <p:nvPr/>
          </p:nvSpPr>
          <p:spPr>
            <a:xfrm>
              <a:off x="11738461" y="4596098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9" name="object 9789"/>
            <p:cNvSpPr/>
            <p:nvPr/>
          </p:nvSpPr>
          <p:spPr>
            <a:xfrm>
              <a:off x="11738453" y="4596097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0" name="object 9790"/>
            <p:cNvSpPr/>
            <p:nvPr/>
          </p:nvSpPr>
          <p:spPr>
            <a:xfrm>
              <a:off x="11748959" y="4596098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4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1" name="object 9791"/>
            <p:cNvSpPr/>
            <p:nvPr/>
          </p:nvSpPr>
          <p:spPr>
            <a:xfrm>
              <a:off x="11748954" y="4596097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6997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2" name="object 9792"/>
            <p:cNvSpPr/>
            <p:nvPr/>
          </p:nvSpPr>
          <p:spPr>
            <a:xfrm>
              <a:off x="11752453" y="459609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  <a:path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3" name="object 9793"/>
            <p:cNvSpPr/>
            <p:nvPr/>
          </p:nvSpPr>
          <p:spPr>
            <a:xfrm>
              <a:off x="11752463" y="459958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008"/>
                  </a:moveTo>
                  <a:lnTo>
                    <a:pt x="0" y="0"/>
                  </a:lnTo>
                </a:path>
                <a:path h="14604">
                  <a:moveTo>
                    <a:pt x="0" y="14008"/>
                  </a:moveTo>
                  <a:lnTo>
                    <a:pt x="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4" name="object 9794"/>
            <p:cNvSpPr/>
            <p:nvPr/>
          </p:nvSpPr>
          <p:spPr>
            <a:xfrm>
              <a:off x="11752453" y="459959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  <a:path h="14604">
                  <a:moveTo>
                    <a:pt x="0" y="13995"/>
                  </a:moveTo>
                  <a:lnTo>
                    <a:pt x="0" y="0"/>
                  </a:lnTo>
                  <a:lnTo>
                    <a:pt x="0" y="1399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5" name="object 9795"/>
            <p:cNvSpPr/>
            <p:nvPr/>
          </p:nvSpPr>
          <p:spPr>
            <a:xfrm>
              <a:off x="11752453" y="4613593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  <a:path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6" name="object 9796"/>
            <p:cNvSpPr/>
            <p:nvPr/>
          </p:nvSpPr>
          <p:spPr>
            <a:xfrm>
              <a:off x="11748948" y="461709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7" name="object 9797"/>
            <p:cNvSpPr/>
            <p:nvPr/>
          </p:nvSpPr>
          <p:spPr>
            <a:xfrm>
              <a:off x="11748954" y="461709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8" name="object 9798"/>
            <p:cNvSpPr/>
            <p:nvPr/>
          </p:nvSpPr>
          <p:spPr>
            <a:xfrm>
              <a:off x="11748954" y="461709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9" name="object 9799"/>
            <p:cNvSpPr/>
            <p:nvPr/>
          </p:nvSpPr>
          <p:spPr>
            <a:xfrm>
              <a:off x="11752459" y="461709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0" name="object 9800"/>
            <p:cNvSpPr/>
            <p:nvPr/>
          </p:nvSpPr>
          <p:spPr>
            <a:xfrm>
              <a:off x="11748954" y="461709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1" name="object 9801"/>
            <p:cNvSpPr/>
            <p:nvPr/>
          </p:nvSpPr>
          <p:spPr>
            <a:xfrm>
              <a:off x="11748954" y="4617095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3505" y="0"/>
                  </a:lnTo>
                  <a:lnTo>
                    <a:pt x="69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2" name="object 9802"/>
            <p:cNvSpPr/>
            <p:nvPr/>
          </p:nvSpPr>
          <p:spPr>
            <a:xfrm>
              <a:off x="11748955" y="461709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3492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3" name="object 9803"/>
            <p:cNvSpPr/>
            <p:nvPr/>
          </p:nvSpPr>
          <p:spPr>
            <a:xfrm>
              <a:off x="11755949" y="461709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7010" y="0"/>
                  </a:lnTo>
                </a:path>
                <a:path w="7620">
                  <a:moveTo>
                    <a:pt x="0" y="0"/>
                  </a:moveTo>
                  <a:lnTo>
                    <a:pt x="701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4" name="object 9804"/>
            <p:cNvSpPr/>
            <p:nvPr/>
          </p:nvSpPr>
          <p:spPr>
            <a:xfrm>
              <a:off x="11755953" y="461709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5" name="object 9805"/>
            <p:cNvSpPr/>
            <p:nvPr/>
          </p:nvSpPr>
          <p:spPr>
            <a:xfrm>
              <a:off x="11748954" y="461709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0" y="0"/>
                  </a:moveTo>
                  <a:lnTo>
                    <a:pt x="6997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6" name="object 9806"/>
            <p:cNvSpPr/>
            <p:nvPr/>
          </p:nvSpPr>
          <p:spPr>
            <a:xfrm>
              <a:off x="11748954" y="4617093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6997" y="0"/>
                  </a:lnTo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7" name="object 9807"/>
            <p:cNvSpPr/>
            <p:nvPr/>
          </p:nvSpPr>
          <p:spPr>
            <a:xfrm>
              <a:off x="11738461" y="4617095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490" y="0"/>
                  </a:lnTo>
                </a:path>
                <a:path w="10795">
                  <a:moveTo>
                    <a:pt x="0" y="0"/>
                  </a:moveTo>
                  <a:lnTo>
                    <a:pt x="1049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8" name="object 9808"/>
            <p:cNvSpPr/>
            <p:nvPr/>
          </p:nvSpPr>
          <p:spPr>
            <a:xfrm>
              <a:off x="11738453" y="4617093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  <a:path w="10795">
                  <a:moveTo>
                    <a:pt x="10502" y="0"/>
                  </a:moveTo>
                  <a:lnTo>
                    <a:pt x="0" y="0"/>
                  </a:lnTo>
                  <a:lnTo>
                    <a:pt x="10502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9" name="object 9809"/>
            <p:cNvSpPr/>
            <p:nvPr/>
          </p:nvSpPr>
          <p:spPr>
            <a:xfrm>
              <a:off x="11738461" y="461709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0" name="object 9810"/>
            <p:cNvSpPr/>
            <p:nvPr/>
          </p:nvSpPr>
          <p:spPr>
            <a:xfrm>
              <a:off x="11738453" y="461709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1" name="object 9811"/>
            <p:cNvSpPr/>
            <p:nvPr/>
          </p:nvSpPr>
          <p:spPr>
            <a:xfrm>
              <a:off x="11752454" y="461009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2" name="object 9812"/>
            <p:cNvSpPr/>
            <p:nvPr/>
          </p:nvSpPr>
          <p:spPr>
            <a:xfrm>
              <a:off x="11752453" y="459959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3" name="object 9813"/>
            <p:cNvSpPr/>
            <p:nvPr/>
          </p:nvSpPr>
          <p:spPr>
            <a:xfrm>
              <a:off x="11752454" y="45960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4" name="object 9814"/>
            <p:cNvSpPr/>
            <p:nvPr/>
          </p:nvSpPr>
          <p:spPr>
            <a:xfrm>
              <a:off x="11738452" y="4596097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17500" y="0"/>
                  </a:moveTo>
                  <a:lnTo>
                    <a:pt x="24498" y="0"/>
                  </a:lnTo>
                  <a:lnTo>
                    <a:pt x="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5" name="object 9815"/>
            <p:cNvSpPr/>
            <p:nvPr/>
          </p:nvSpPr>
          <p:spPr>
            <a:xfrm>
              <a:off x="11745455" y="459609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6" name="object 9816"/>
            <p:cNvSpPr/>
            <p:nvPr/>
          </p:nvSpPr>
          <p:spPr>
            <a:xfrm>
              <a:off x="11752453" y="459959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7" name="object 9817"/>
            <p:cNvSpPr/>
            <p:nvPr/>
          </p:nvSpPr>
          <p:spPr>
            <a:xfrm>
              <a:off x="11745455" y="4610095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8" name="object 9818"/>
            <p:cNvSpPr/>
            <p:nvPr/>
          </p:nvSpPr>
          <p:spPr>
            <a:xfrm>
              <a:off x="11738451" y="461709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10502" y="0"/>
                  </a:moveTo>
                  <a:lnTo>
                    <a:pt x="0" y="0"/>
                  </a:lnTo>
                  <a:lnTo>
                    <a:pt x="24498" y="0"/>
                  </a:ln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9" name="object 9819"/>
            <p:cNvSpPr/>
            <p:nvPr/>
          </p:nvSpPr>
          <p:spPr>
            <a:xfrm>
              <a:off x="11748954" y="498104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105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0" name="object 9820"/>
            <p:cNvSpPr/>
            <p:nvPr/>
          </p:nvSpPr>
          <p:spPr>
            <a:xfrm>
              <a:off x="11747201" y="497579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5251"/>
                  </a:moveTo>
                  <a:lnTo>
                    <a:pt x="1538" y="1538"/>
                  </a:lnTo>
                  <a:lnTo>
                    <a:pt x="5251" y="0"/>
                  </a:lnTo>
                  <a:lnTo>
                    <a:pt x="8964" y="1538"/>
                  </a:lnTo>
                  <a:lnTo>
                    <a:pt x="10502" y="5251"/>
                  </a:lnTo>
                  <a:lnTo>
                    <a:pt x="8964" y="8964"/>
                  </a:lnTo>
                  <a:lnTo>
                    <a:pt x="5251" y="10502"/>
                  </a:lnTo>
                  <a:lnTo>
                    <a:pt x="1538" y="8964"/>
                  </a:lnTo>
                  <a:lnTo>
                    <a:pt x="0" y="52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1" name="object 9821"/>
            <p:cNvSpPr/>
            <p:nvPr/>
          </p:nvSpPr>
          <p:spPr>
            <a:xfrm>
              <a:off x="11748954" y="496703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  <a:lnTo>
                    <a:pt x="3505" y="3505"/>
                  </a:lnTo>
                  <a:lnTo>
                    <a:pt x="0" y="3505"/>
                  </a:lnTo>
                </a:path>
              </a:pathLst>
            </a:custGeom>
            <a:ln w="105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2" name="object 9822"/>
            <p:cNvSpPr/>
            <p:nvPr/>
          </p:nvSpPr>
          <p:spPr>
            <a:xfrm>
              <a:off x="11752447" y="497754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0"/>
                  </a:moveTo>
                  <a:lnTo>
                    <a:pt x="0" y="3505"/>
                  </a:lnTo>
                  <a:lnTo>
                    <a:pt x="3505" y="0"/>
                  </a:lnTo>
                </a:path>
              </a:pathLst>
            </a:custGeom>
            <a:ln w="105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3" name="object 9823"/>
            <p:cNvSpPr/>
            <p:nvPr/>
          </p:nvSpPr>
          <p:spPr>
            <a:xfrm>
              <a:off x="11736693" y="4947805"/>
              <a:ext cx="28575" cy="38735"/>
            </a:xfrm>
            <a:custGeom>
              <a:avLst/>
              <a:gdLst/>
              <a:ahLst/>
              <a:cxnLst/>
              <a:rect l="l" t="t" r="r" b="b"/>
              <a:pathLst>
                <a:path w="28575" h="38735">
                  <a:moveTo>
                    <a:pt x="28003" y="15748"/>
                  </a:moveTo>
                  <a:lnTo>
                    <a:pt x="26466" y="12026"/>
                  </a:lnTo>
                  <a:lnTo>
                    <a:pt x="22758" y="10490"/>
                  </a:lnTo>
                  <a:lnTo>
                    <a:pt x="19037" y="12026"/>
                  </a:lnTo>
                  <a:lnTo>
                    <a:pt x="18008" y="14516"/>
                  </a:lnTo>
                  <a:lnTo>
                    <a:pt x="16256" y="15240"/>
                  </a:lnTo>
                  <a:lnTo>
                    <a:pt x="17513" y="12242"/>
                  </a:lnTo>
                  <a:lnTo>
                    <a:pt x="16040" y="8750"/>
                  </a:lnTo>
                  <a:lnTo>
                    <a:pt x="17513" y="5245"/>
                  </a:lnTo>
                  <a:lnTo>
                    <a:pt x="15963" y="1536"/>
                  </a:lnTo>
                  <a:lnTo>
                    <a:pt x="12255" y="0"/>
                  </a:lnTo>
                  <a:lnTo>
                    <a:pt x="10502" y="736"/>
                  </a:lnTo>
                  <a:lnTo>
                    <a:pt x="8750" y="0"/>
                  </a:lnTo>
                  <a:lnTo>
                    <a:pt x="5041" y="1536"/>
                  </a:lnTo>
                  <a:lnTo>
                    <a:pt x="3505" y="5245"/>
                  </a:lnTo>
                  <a:lnTo>
                    <a:pt x="5041" y="8953"/>
                  </a:lnTo>
                  <a:lnTo>
                    <a:pt x="7874" y="10147"/>
                  </a:lnTo>
                  <a:lnTo>
                    <a:pt x="7366" y="11379"/>
                  </a:lnTo>
                  <a:lnTo>
                    <a:pt x="5257" y="10490"/>
                  </a:lnTo>
                  <a:lnTo>
                    <a:pt x="1549" y="12026"/>
                  </a:lnTo>
                  <a:lnTo>
                    <a:pt x="0" y="15748"/>
                  </a:lnTo>
                  <a:lnTo>
                    <a:pt x="1549" y="19456"/>
                  </a:lnTo>
                  <a:lnTo>
                    <a:pt x="5257" y="20993"/>
                  </a:lnTo>
                  <a:lnTo>
                    <a:pt x="7366" y="20129"/>
                  </a:lnTo>
                  <a:lnTo>
                    <a:pt x="8547" y="22961"/>
                  </a:lnTo>
                  <a:lnTo>
                    <a:pt x="12230" y="24498"/>
                  </a:lnTo>
                  <a:lnTo>
                    <a:pt x="8547" y="26035"/>
                  </a:lnTo>
                  <a:lnTo>
                    <a:pt x="7366" y="28879"/>
                  </a:lnTo>
                  <a:lnTo>
                    <a:pt x="5257" y="27990"/>
                  </a:lnTo>
                  <a:lnTo>
                    <a:pt x="1549" y="29527"/>
                  </a:lnTo>
                  <a:lnTo>
                    <a:pt x="0" y="33248"/>
                  </a:lnTo>
                  <a:lnTo>
                    <a:pt x="1549" y="36957"/>
                  </a:lnTo>
                  <a:lnTo>
                    <a:pt x="5257" y="38493"/>
                  </a:lnTo>
                  <a:lnTo>
                    <a:pt x="8966" y="36957"/>
                  </a:lnTo>
                  <a:lnTo>
                    <a:pt x="10134" y="34124"/>
                  </a:lnTo>
                  <a:lnTo>
                    <a:pt x="12255" y="34988"/>
                  </a:lnTo>
                  <a:lnTo>
                    <a:pt x="15963" y="33451"/>
                  </a:lnTo>
                  <a:lnTo>
                    <a:pt x="17513" y="29743"/>
                  </a:lnTo>
                  <a:lnTo>
                    <a:pt x="15963" y="26035"/>
                  </a:lnTo>
                  <a:lnTo>
                    <a:pt x="12268" y="24498"/>
                  </a:lnTo>
                  <a:lnTo>
                    <a:pt x="15748" y="23050"/>
                  </a:lnTo>
                  <a:lnTo>
                    <a:pt x="19253" y="24498"/>
                  </a:lnTo>
                  <a:lnTo>
                    <a:pt x="22961" y="22961"/>
                  </a:lnTo>
                  <a:lnTo>
                    <a:pt x="23990" y="20485"/>
                  </a:lnTo>
                  <a:lnTo>
                    <a:pt x="26466" y="19456"/>
                  </a:lnTo>
                  <a:lnTo>
                    <a:pt x="28003" y="157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4" name="object 9824"/>
            <p:cNvSpPr/>
            <p:nvPr/>
          </p:nvSpPr>
          <p:spPr>
            <a:xfrm>
              <a:off x="11738450" y="4953052"/>
              <a:ext cx="21590" cy="28575"/>
            </a:xfrm>
            <a:custGeom>
              <a:avLst/>
              <a:gdLst/>
              <a:ahLst/>
              <a:cxnLst/>
              <a:rect l="l" t="t" r="r" b="b"/>
              <a:pathLst>
                <a:path w="21590" h="28575">
                  <a:moveTo>
                    <a:pt x="3505" y="27990"/>
                  </a:moveTo>
                  <a:lnTo>
                    <a:pt x="21005" y="27990"/>
                  </a:lnTo>
                  <a:lnTo>
                    <a:pt x="21005" y="0"/>
                  </a:lnTo>
                  <a:lnTo>
                    <a:pt x="0" y="0"/>
                  </a:lnTo>
                  <a:lnTo>
                    <a:pt x="0" y="2799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5" name="object 9825"/>
            <p:cNvSpPr/>
            <p:nvPr/>
          </p:nvSpPr>
          <p:spPr>
            <a:xfrm>
              <a:off x="10772592" y="5058031"/>
              <a:ext cx="3401695" cy="1830705"/>
            </a:xfrm>
            <a:custGeom>
              <a:avLst/>
              <a:gdLst/>
              <a:ahLst/>
              <a:cxnLst/>
              <a:rect l="l" t="t" r="r" b="b"/>
              <a:pathLst>
                <a:path w="3401694" h="1830704">
                  <a:moveTo>
                    <a:pt x="507428" y="1256322"/>
                  </a:moveTo>
                  <a:lnTo>
                    <a:pt x="503923" y="1259827"/>
                  </a:lnTo>
                  <a:lnTo>
                    <a:pt x="500430" y="1630768"/>
                  </a:lnTo>
                  <a:lnTo>
                    <a:pt x="503923" y="1634274"/>
                  </a:lnTo>
                  <a:lnTo>
                    <a:pt x="507428" y="1634274"/>
                  </a:lnTo>
                  <a:lnTo>
                    <a:pt x="507428" y="1637766"/>
                  </a:lnTo>
                  <a:lnTo>
                    <a:pt x="507428" y="1648269"/>
                  </a:lnTo>
                  <a:lnTo>
                    <a:pt x="510933" y="1648269"/>
                  </a:lnTo>
                  <a:lnTo>
                    <a:pt x="1553781" y="1648269"/>
                  </a:lnTo>
                  <a:lnTo>
                    <a:pt x="1581772" y="1648269"/>
                  </a:lnTo>
                  <a:lnTo>
                    <a:pt x="2652623" y="1651762"/>
                  </a:lnTo>
                  <a:lnTo>
                    <a:pt x="2687624" y="1651762"/>
                  </a:lnTo>
                  <a:lnTo>
                    <a:pt x="2687624" y="1648269"/>
                  </a:lnTo>
                  <a:lnTo>
                    <a:pt x="2691117" y="1648269"/>
                  </a:lnTo>
                  <a:lnTo>
                    <a:pt x="2691117" y="1641271"/>
                  </a:lnTo>
                  <a:lnTo>
                    <a:pt x="2691117" y="1637766"/>
                  </a:lnTo>
                  <a:lnTo>
                    <a:pt x="2691117" y="1634274"/>
                  </a:lnTo>
                  <a:lnTo>
                    <a:pt x="2691117" y="1630768"/>
                  </a:lnTo>
                  <a:lnTo>
                    <a:pt x="2691117" y="1627263"/>
                  </a:lnTo>
                  <a:lnTo>
                    <a:pt x="2698115" y="1627263"/>
                  </a:lnTo>
                  <a:lnTo>
                    <a:pt x="2701620" y="1627263"/>
                  </a:lnTo>
                  <a:lnTo>
                    <a:pt x="2701620" y="1644764"/>
                  </a:lnTo>
                  <a:lnTo>
                    <a:pt x="2743606" y="1644764"/>
                  </a:lnTo>
                  <a:lnTo>
                    <a:pt x="2754109" y="1637766"/>
                  </a:lnTo>
                  <a:lnTo>
                    <a:pt x="2757614" y="1637766"/>
                  </a:lnTo>
                  <a:lnTo>
                    <a:pt x="3272040" y="1637766"/>
                  </a:lnTo>
                  <a:lnTo>
                    <a:pt x="3275533" y="1637766"/>
                  </a:lnTo>
                  <a:lnTo>
                    <a:pt x="3275533" y="1634274"/>
                  </a:lnTo>
                  <a:lnTo>
                    <a:pt x="3282530" y="1634274"/>
                  </a:lnTo>
                  <a:lnTo>
                    <a:pt x="3286036" y="1637766"/>
                  </a:lnTo>
                  <a:lnTo>
                    <a:pt x="3289541" y="1637766"/>
                  </a:lnTo>
                  <a:lnTo>
                    <a:pt x="3317532" y="1637766"/>
                  </a:lnTo>
                  <a:lnTo>
                    <a:pt x="3317532" y="1627263"/>
                  </a:lnTo>
                  <a:lnTo>
                    <a:pt x="3321024" y="1627263"/>
                  </a:lnTo>
                  <a:lnTo>
                    <a:pt x="3321024" y="1543278"/>
                  </a:lnTo>
                  <a:lnTo>
                    <a:pt x="3324529" y="1539786"/>
                  </a:lnTo>
                  <a:lnTo>
                    <a:pt x="3328035" y="1539786"/>
                  </a:lnTo>
                  <a:lnTo>
                    <a:pt x="3356025" y="1539786"/>
                  </a:lnTo>
                  <a:lnTo>
                    <a:pt x="3356025" y="1546783"/>
                  </a:lnTo>
                  <a:lnTo>
                    <a:pt x="3356025" y="1557274"/>
                  </a:lnTo>
                  <a:lnTo>
                    <a:pt x="3352520" y="1557274"/>
                  </a:lnTo>
                  <a:lnTo>
                    <a:pt x="3349028" y="1557274"/>
                  </a:lnTo>
                  <a:lnTo>
                    <a:pt x="3349028" y="1560779"/>
                  </a:lnTo>
                  <a:lnTo>
                    <a:pt x="3349028" y="1564284"/>
                  </a:lnTo>
                  <a:lnTo>
                    <a:pt x="3345522" y="1564284"/>
                  </a:lnTo>
                  <a:lnTo>
                    <a:pt x="3345522" y="1567776"/>
                  </a:lnTo>
                  <a:lnTo>
                    <a:pt x="3345522" y="1627263"/>
                  </a:lnTo>
                  <a:lnTo>
                    <a:pt x="3349028" y="1627263"/>
                  </a:lnTo>
                  <a:lnTo>
                    <a:pt x="3349028" y="1630768"/>
                  </a:lnTo>
                  <a:lnTo>
                    <a:pt x="3349028" y="1634274"/>
                  </a:lnTo>
                  <a:lnTo>
                    <a:pt x="3352520" y="1637766"/>
                  </a:lnTo>
                  <a:lnTo>
                    <a:pt x="3352520" y="1641271"/>
                  </a:lnTo>
                  <a:lnTo>
                    <a:pt x="3356025" y="1641271"/>
                  </a:lnTo>
                  <a:lnTo>
                    <a:pt x="3356025" y="1665770"/>
                  </a:lnTo>
                  <a:lnTo>
                    <a:pt x="3401517" y="1665770"/>
                  </a:lnTo>
                  <a:lnTo>
                    <a:pt x="3401517" y="1672767"/>
                  </a:lnTo>
                  <a:lnTo>
                    <a:pt x="3398024" y="1676260"/>
                  </a:lnTo>
                  <a:lnTo>
                    <a:pt x="3398024" y="1679765"/>
                  </a:lnTo>
                  <a:lnTo>
                    <a:pt x="3394519" y="1679765"/>
                  </a:lnTo>
                  <a:lnTo>
                    <a:pt x="3394519" y="1693760"/>
                  </a:lnTo>
                  <a:lnTo>
                    <a:pt x="3387521" y="1693760"/>
                  </a:lnTo>
                  <a:lnTo>
                    <a:pt x="3384016" y="1693760"/>
                  </a:lnTo>
                  <a:lnTo>
                    <a:pt x="3384016" y="1697253"/>
                  </a:lnTo>
                  <a:lnTo>
                    <a:pt x="3380524" y="1697253"/>
                  </a:lnTo>
                  <a:lnTo>
                    <a:pt x="3377018" y="1704263"/>
                  </a:lnTo>
                  <a:lnTo>
                    <a:pt x="3377018" y="1707756"/>
                  </a:lnTo>
                  <a:lnTo>
                    <a:pt x="3373526" y="1707756"/>
                  </a:lnTo>
                  <a:lnTo>
                    <a:pt x="3384016" y="1714754"/>
                  </a:lnTo>
                  <a:lnTo>
                    <a:pt x="3387521" y="1718259"/>
                  </a:lnTo>
                  <a:lnTo>
                    <a:pt x="3391014" y="1718259"/>
                  </a:lnTo>
                  <a:lnTo>
                    <a:pt x="3391014" y="1721751"/>
                  </a:lnTo>
                  <a:lnTo>
                    <a:pt x="3391014" y="1725256"/>
                  </a:lnTo>
                  <a:lnTo>
                    <a:pt x="3391014" y="1728749"/>
                  </a:lnTo>
                  <a:lnTo>
                    <a:pt x="3391014" y="1732254"/>
                  </a:lnTo>
                  <a:lnTo>
                    <a:pt x="3391014" y="1739252"/>
                  </a:lnTo>
                  <a:lnTo>
                    <a:pt x="3387521" y="1742757"/>
                  </a:lnTo>
                  <a:lnTo>
                    <a:pt x="3387521" y="1746250"/>
                  </a:lnTo>
                  <a:lnTo>
                    <a:pt x="3387521" y="1749755"/>
                  </a:lnTo>
                  <a:lnTo>
                    <a:pt x="3384016" y="1749755"/>
                  </a:lnTo>
                  <a:lnTo>
                    <a:pt x="3380524" y="1749755"/>
                  </a:lnTo>
                  <a:lnTo>
                    <a:pt x="3377018" y="1749755"/>
                  </a:lnTo>
                  <a:lnTo>
                    <a:pt x="3373526" y="1749755"/>
                  </a:lnTo>
                  <a:lnTo>
                    <a:pt x="3373526" y="1753247"/>
                  </a:lnTo>
                  <a:lnTo>
                    <a:pt x="3370021" y="1756752"/>
                  </a:lnTo>
                  <a:lnTo>
                    <a:pt x="3370021" y="1760245"/>
                  </a:lnTo>
                  <a:lnTo>
                    <a:pt x="3370021" y="1763750"/>
                  </a:lnTo>
                  <a:lnTo>
                    <a:pt x="3377018" y="1767243"/>
                  </a:lnTo>
                  <a:lnTo>
                    <a:pt x="3377018" y="1770748"/>
                  </a:lnTo>
                  <a:lnTo>
                    <a:pt x="3373526" y="1774253"/>
                  </a:lnTo>
                  <a:lnTo>
                    <a:pt x="3370021" y="1774253"/>
                  </a:lnTo>
                  <a:lnTo>
                    <a:pt x="3366528" y="1774253"/>
                  </a:lnTo>
                  <a:lnTo>
                    <a:pt x="3359531" y="1798739"/>
                  </a:lnTo>
                  <a:lnTo>
                    <a:pt x="3359531" y="1802244"/>
                  </a:lnTo>
                  <a:lnTo>
                    <a:pt x="3356025" y="1819744"/>
                  </a:lnTo>
                  <a:lnTo>
                    <a:pt x="3349028" y="1823237"/>
                  </a:lnTo>
                  <a:lnTo>
                    <a:pt x="3345522" y="1826742"/>
                  </a:lnTo>
                  <a:lnTo>
                    <a:pt x="3345522" y="1830235"/>
                  </a:lnTo>
                  <a:lnTo>
                    <a:pt x="3342030" y="1830235"/>
                  </a:lnTo>
                  <a:lnTo>
                    <a:pt x="3279038" y="1830235"/>
                  </a:lnTo>
                  <a:lnTo>
                    <a:pt x="3279038" y="1819744"/>
                  </a:lnTo>
                  <a:lnTo>
                    <a:pt x="3279038" y="1774253"/>
                  </a:lnTo>
                  <a:lnTo>
                    <a:pt x="3282530" y="1774253"/>
                  </a:lnTo>
                  <a:lnTo>
                    <a:pt x="3282530" y="1770748"/>
                  </a:lnTo>
                  <a:lnTo>
                    <a:pt x="3279038" y="1770748"/>
                  </a:lnTo>
                  <a:lnTo>
                    <a:pt x="3279038" y="1767243"/>
                  </a:lnTo>
                  <a:lnTo>
                    <a:pt x="3279038" y="1763750"/>
                  </a:lnTo>
                  <a:lnTo>
                    <a:pt x="3279038" y="1760245"/>
                  </a:lnTo>
                  <a:lnTo>
                    <a:pt x="3275533" y="1760245"/>
                  </a:lnTo>
                  <a:lnTo>
                    <a:pt x="3275533" y="1756752"/>
                  </a:lnTo>
                  <a:lnTo>
                    <a:pt x="3275533" y="1753247"/>
                  </a:lnTo>
                  <a:lnTo>
                    <a:pt x="3275533" y="1749755"/>
                  </a:lnTo>
                  <a:lnTo>
                    <a:pt x="3279038" y="1749755"/>
                  </a:lnTo>
                  <a:lnTo>
                    <a:pt x="3279038" y="1711261"/>
                  </a:lnTo>
                  <a:lnTo>
                    <a:pt x="3275533" y="1711261"/>
                  </a:lnTo>
                  <a:lnTo>
                    <a:pt x="3254540" y="1693760"/>
                  </a:lnTo>
                  <a:lnTo>
                    <a:pt x="3237039" y="1690255"/>
                  </a:lnTo>
                  <a:lnTo>
                    <a:pt x="3230041" y="1690255"/>
                  </a:lnTo>
                  <a:lnTo>
                    <a:pt x="2852102" y="1686763"/>
                  </a:lnTo>
                  <a:lnTo>
                    <a:pt x="2831096" y="1686763"/>
                  </a:lnTo>
                  <a:lnTo>
                    <a:pt x="2827604" y="1686763"/>
                  </a:lnTo>
                  <a:lnTo>
                    <a:pt x="2799600" y="1707756"/>
                  </a:lnTo>
                  <a:lnTo>
                    <a:pt x="2796108" y="1707756"/>
                  </a:lnTo>
                  <a:lnTo>
                    <a:pt x="2796108" y="1749755"/>
                  </a:lnTo>
                  <a:lnTo>
                    <a:pt x="2799600" y="1749755"/>
                  </a:lnTo>
                  <a:lnTo>
                    <a:pt x="2803105" y="1749755"/>
                  </a:lnTo>
                  <a:lnTo>
                    <a:pt x="2803105" y="1753247"/>
                  </a:lnTo>
                  <a:lnTo>
                    <a:pt x="2803105" y="1756752"/>
                  </a:lnTo>
                  <a:lnTo>
                    <a:pt x="2799600" y="1756752"/>
                  </a:lnTo>
                  <a:lnTo>
                    <a:pt x="2799600" y="1760245"/>
                  </a:lnTo>
                  <a:lnTo>
                    <a:pt x="2799600" y="1763750"/>
                  </a:lnTo>
                  <a:lnTo>
                    <a:pt x="2796108" y="1763750"/>
                  </a:lnTo>
                  <a:lnTo>
                    <a:pt x="2796108" y="1770748"/>
                  </a:lnTo>
                  <a:lnTo>
                    <a:pt x="2796108" y="1774253"/>
                  </a:lnTo>
                  <a:lnTo>
                    <a:pt x="2806598" y="1774253"/>
                  </a:lnTo>
                  <a:lnTo>
                    <a:pt x="2799600" y="1830235"/>
                  </a:lnTo>
                  <a:lnTo>
                    <a:pt x="2687624" y="1830235"/>
                  </a:lnTo>
                  <a:lnTo>
                    <a:pt x="2684119" y="1830235"/>
                  </a:lnTo>
                  <a:lnTo>
                    <a:pt x="2684119" y="1826742"/>
                  </a:lnTo>
                  <a:lnTo>
                    <a:pt x="2680614" y="1826742"/>
                  </a:lnTo>
                  <a:lnTo>
                    <a:pt x="2659621" y="1826742"/>
                  </a:lnTo>
                  <a:lnTo>
                    <a:pt x="2659621" y="1742757"/>
                  </a:lnTo>
                  <a:lnTo>
                    <a:pt x="2656128" y="1742757"/>
                  </a:lnTo>
                  <a:lnTo>
                    <a:pt x="2656128" y="1735759"/>
                  </a:lnTo>
                  <a:lnTo>
                    <a:pt x="2656128" y="1732254"/>
                  </a:lnTo>
                  <a:lnTo>
                    <a:pt x="2652623" y="1732254"/>
                  </a:lnTo>
                  <a:lnTo>
                    <a:pt x="2649131" y="1728749"/>
                  </a:lnTo>
                  <a:lnTo>
                    <a:pt x="2645625" y="1725256"/>
                  </a:lnTo>
                  <a:lnTo>
                    <a:pt x="2642120" y="1721751"/>
                  </a:lnTo>
                  <a:lnTo>
                    <a:pt x="2638628" y="1721751"/>
                  </a:lnTo>
                  <a:lnTo>
                    <a:pt x="2628125" y="1721751"/>
                  </a:lnTo>
                  <a:lnTo>
                    <a:pt x="2617635" y="1718259"/>
                  </a:lnTo>
                  <a:lnTo>
                    <a:pt x="2617635" y="1714754"/>
                  </a:lnTo>
                  <a:lnTo>
                    <a:pt x="2610637" y="1714754"/>
                  </a:lnTo>
                  <a:lnTo>
                    <a:pt x="2607132" y="1714754"/>
                  </a:lnTo>
                  <a:lnTo>
                    <a:pt x="2603627" y="1714754"/>
                  </a:lnTo>
                  <a:lnTo>
                    <a:pt x="2600134" y="1711261"/>
                  </a:lnTo>
                  <a:lnTo>
                    <a:pt x="2502141" y="1711261"/>
                  </a:lnTo>
                  <a:lnTo>
                    <a:pt x="2498648" y="1714754"/>
                  </a:lnTo>
                  <a:lnTo>
                    <a:pt x="2488145" y="1714754"/>
                  </a:lnTo>
                  <a:lnTo>
                    <a:pt x="2484653" y="1714754"/>
                  </a:lnTo>
                  <a:lnTo>
                    <a:pt x="2481148" y="1714754"/>
                  </a:lnTo>
                  <a:lnTo>
                    <a:pt x="2470645" y="1718259"/>
                  </a:lnTo>
                  <a:lnTo>
                    <a:pt x="2463647" y="1718259"/>
                  </a:lnTo>
                  <a:lnTo>
                    <a:pt x="2460155" y="1718259"/>
                  </a:lnTo>
                  <a:lnTo>
                    <a:pt x="2456649" y="1718259"/>
                  </a:lnTo>
                  <a:lnTo>
                    <a:pt x="2456649" y="1714754"/>
                  </a:lnTo>
                  <a:lnTo>
                    <a:pt x="2453157" y="1714754"/>
                  </a:lnTo>
                  <a:lnTo>
                    <a:pt x="2449652" y="1714754"/>
                  </a:lnTo>
                  <a:lnTo>
                    <a:pt x="2439149" y="1714754"/>
                  </a:lnTo>
                  <a:lnTo>
                    <a:pt x="2435656" y="1711261"/>
                  </a:lnTo>
                  <a:lnTo>
                    <a:pt x="1833740" y="1711261"/>
                  </a:lnTo>
                  <a:lnTo>
                    <a:pt x="1830235" y="1711261"/>
                  </a:lnTo>
                  <a:lnTo>
                    <a:pt x="1819744" y="1711261"/>
                  </a:lnTo>
                  <a:lnTo>
                    <a:pt x="1816239" y="1711261"/>
                  </a:lnTo>
                  <a:lnTo>
                    <a:pt x="1816239" y="1714754"/>
                  </a:lnTo>
                  <a:lnTo>
                    <a:pt x="1812747" y="1714754"/>
                  </a:lnTo>
                  <a:lnTo>
                    <a:pt x="1802244" y="1718259"/>
                  </a:lnTo>
                  <a:lnTo>
                    <a:pt x="1798751" y="1718259"/>
                  </a:lnTo>
                  <a:lnTo>
                    <a:pt x="1788248" y="1714754"/>
                  </a:lnTo>
                  <a:lnTo>
                    <a:pt x="1784743" y="1714754"/>
                  </a:lnTo>
                  <a:lnTo>
                    <a:pt x="1781251" y="1714754"/>
                  </a:lnTo>
                  <a:lnTo>
                    <a:pt x="1770748" y="1711261"/>
                  </a:lnTo>
                  <a:lnTo>
                    <a:pt x="1767255" y="1711261"/>
                  </a:lnTo>
                  <a:lnTo>
                    <a:pt x="1672767" y="1711261"/>
                  </a:lnTo>
                  <a:lnTo>
                    <a:pt x="1669262" y="1711261"/>
                  </a:lnTo>
                  <a:lnTo>
                    <a:pt x="1665770" y="1714754"/>
                  </a:lnTo>
                  <a:lnTo>
                    <a:pt x="1662264" y="1714754"/>
                  </a:lnTo>
                  <a:lnTo>
                    <a:pt x="1655267" y="1714754"/>
                  </a:lnTo>
                  <a:lnTo>
                    <a:pt x="1651762" y="1714754"/>
                  </a:lnTo>
                  <a:lnTo>
                    <a:pt x="1651762" y="1718259"/>
                  </a:lnTo>
                  <a:lnTo>
                    <a:pt x="1641271" y="1721751"/>
                  </a:lnTo>
                  <a:lnTo>
                    <a:pt x="1630768" y="1721751"/>
                  </a:lnTo>
                  <a:lnTo>
                    <a:pt x="1627276" y="1721751"/>
                  </a:lnTo>
                  <a:lnTo>
                    <a:pt x="1623771" y="1725256"/>
                  </a:lnTo>
                  <a:lnTo>
                    <a:pt x="1620266" y="1728749"/>
                  </a:lnTo>
                  <a:lnTo>
                    <a:pt x="1616773" y="1732254"/>
                  </a:lnTo>
                  <a:lnTo>
                    <a:pt x="1613268" y="1732254"/>
                  </a:lnTo>
                  <a:lnTo>
                    <a:pt x="1613268" y="1735759"/>
                  </a:lnTo>
                  <a:lnTo>
                    <a:pt x="1613268" y="1739252"/>
                  </a:lnTo>
                  <a:lnTo>
                    <a:pt x="1606270" y="1739252"/>
                  </a:lnTo>
                  <a:lnTo>
                    <a:pt x="1602778" y="1739252"/>
                  </a:lnTo>
                  <a:lnTo>
                    <a:pt x="1599272" y="1735759"/>
                  </a:lnTo>
                  <a:lnTo>
                    <a:pt x="1595767" y="1735759"/>
                  </a:lnTo>
                  <a:lnTo>
                    <a:pt x="1595767" y="1739252"/>
                  </a:lnTo>
                  <a:lnTo>
                    <a:pt x="1592275" y="1739252"/>
                  </a:lnTo>
                  <a:lnTo>
                    <a:pt x="1560779" y="1739252"/>
                  </a:lnTo>
                  <a:lnTo>
                    <a:pt x="1560779" y="1735759"/>
                  </a:lnTo>
                  <a:lnTo>
                    <a:pt x="1553781" y="1735759"/>
                  </a:lnTo>
                  <a:lnTo>
                    <a:pt x="1550276" y="1739252"/>
                  </a:lnTo>
                  <a:lnTo>
                    <a:pt x="1543278" y="1739252"/>
                  </a:lnTo>
                  <a:lnTo>
                    <a:pt x="1539786" y="1739252"/>
                  </a:lnTo>
                  <a:lnTo>
                    <a:pt x="1539786" y="1711261"/>
                  </a:lnTo>
                  <a:lnTo>
                    <a:pt x="1536280" y="1711261"/>
                  </a:lnTo>
                  <a:lnTo>
                    <a:pt x="1536280" y="1707756"/>
                  </a:lnTo>
                  <a:lnTo>
                    <a:pt x="1532788" y="1707756"/>
                  </a:lnTo>
                  <a:lnTo>
                    <a:pt x="1532788" y="1704263"/>
                  </a:lnTo>
                  <a:lnTo>
                    <a:pt x="1529283" y="1700758"/>
                  </a:lnTo>
                  <a:lnTo>
                    <a:pt x="1522285" y="1700758"/>
                  </a:lnTo>
                  <a:lnTo>
                    <a:pt x="1518780" y="1700758"/>
                  </a:lnTo>
                  <a:lnTo>
                    <a:pt x="1515287" y="1697253"/>
                  </a:lnTo>
                  <a:lnTo>
                    <a:pt x="1511782" y="1697253"/>
                  </a:lnTo>
                  <a:lnTo>
                    <a:pt x="1511782" y="1693760"/>
                  </a:lnTo>
                  <a:lnTo>
                    <a:pt x="1056855" y="1697253"/>
                  </a:lnTo>
                  <a:lnTo>
                    <a:pt x="696404" y="1697253"/>
                  </a:lnTo>
                  <a:lnTo>
                    <a:pt x="605409" y="1697253"/>
                  </a:lnTo>
                  <a:lnTo>
                    <a:pt x="594918" y="1697253"/>
                  </a:lnTo>
                  <a:lnTo>
                    <a:pt x="591413" y="1700758"/>
                  </a:lnTo>
                  <a:lnTo>
                    <a:pt x="587921" y="1700758"/>
                  </a:lnTo>
                  <a:lnTo>
                    <a:pt x="580923" y="1700758"/>
                  </a:lnTo>
                  <a:lnTo>
                    <a:pt x="580923" y="1704263"/>
                  </a:lnTo>
                  <a:lnTo>
                    <a:pt x="577418" y="1704263"/>
                  </a:lnTo>
                  <a:lnTo>
                    <a:pt x="577418" y="1707756"/>
                  </a:lnTo>
                  <a:lnTo>
                    <a:pt x="570420" y="1711261"/>
                  </a:lnTo>
                  <a:lnTo>
                    <a:pt x="566915" y="1711261"/>
                  </a:lnTo>
                  <a:lnTo>
                    <a:pt x="563422" y="1711261"/>
                  </a:lnTo>
                  <a:lnTo>
                    <a:pt x="552919" y="1711261"/>
                  </a:lnTo>
                  <a:lnTo>
                    <a:pt x="552919" y="1697253"/>
                  </a:lnTo>
                  <a:lnTo>
                    <a:pt x="440931" y="1697253"/>
                  </a:lnTo>
                  <a:lnTo>
                    <a:pt x="437438" y="1697253"/>
                  </a:lnTo>
                  <a:lnTo>
                    <a:pt x="430441" y="1700758"/>
                  </a:lnTo>
                  <a:lnTo>
                    <a:pt x="430441" y="1704263"/>
                  </a:lnTo>
                  <a:lnTo>
                    <a:pt x="423443" y="1704263"/>
                  </a:lnTo>
                  <a:lnTo>
                    <a:pt x="419938" y="1707756"/>
                  </a:lnTo>
                  <a:lnTo>
                    <a:pt x="419938" y="1711261"/>
                  </a:lnTo>
                  <a:lnTo>
                    <a:pt x="412940" y="1711261"/>
                  </a:lnTo>
                  <a:lnTo>
                    <a:pt x="409448" y="1711261"/>
                  </a:lnTo>
                  <a:lnTo>
                    <a:pt x="409448" y="1732254"/>
                  </a:lnTo>
                  <a:lnTo>
                    <a:pt x="405942" y="1735759"/>
                  </a:lnTo>
                  <a:lnTo>
                    <a:pt x="402437" y="1735759"/>
                  </a:lnTo>
                  <a:lnTo>
                    <a:pt x="398945" y="1739252"/>
                  </a:lnTo>
                  <a:lnTo>
                    <a:pt x="398945" y="1746250"/>
                  </a:lnTo>
                  <a:lnTo>
                    <a:pt x="398945" y="1749755"/>
                  </a:lnTo>
                  <a:lnTo>
                    <a:pt x="374446" y="1749755"/>
                  </a:lnTo>
                  <a:lnTo>
                    <a:pt x="374446" y="1753247"/>
                  </a:lnTo>
                  <a:lnTo>
                    <a:pt x="367449" y="1753247"/>
                  </a:lnTo>
                  <a:lnTo>
                    <a:pt x="367449" y="1735759"/>
                  </a:lnTo>
                  <a:lnTo>
                    <a:pt x="367449" y="1714754"/>
                  </a:lnTo>
                  <a:lnTo>
                    <a:pt x="314960" y="1714754"/>
                  </a:lnTo>
                  <a:lnTo>
                    <a:pt x="314960" y="1693760"/>
                  </a:lnTo>
                  <a:lnTo>
                    <a:pt x="87490" y="1693760"/>
                  </a:lnTo>
                  <a:lnTo>
                    <a:pt x="87490" y="1718259"/>
                  </a:lnTo>
                  <a:lnTo>
                    <a:pt x="87490" y="1721751"/>
                  </a:lnTo>
                  <a:lnTo>
                    <a:pt x="83985" y="1721751"/>
                  </a:lnTo>
                  <a:lnTo>
                    <a:pt x="83985" y="1725256"/>
                  </a:lnTo>
                  <a:lnTo>
                    <a:pt x="83985" y="1770748"/>
                  </a:lnTo>
                  <a:lnTo>
                    <a:pt x="83985" y="1774253"/>
                  </a:lnTo>
                  <a:lnTo>
                    <a:pt x="87490" y="1774253"/>
                  </a:lnTo>
                  <a:lnTo>
                    <a:pt x="87490" y="1798739"/>
                  </a:lnTo>
                  <a:lnTo>
                    <a:pt x="83985" y="1798739"/>
                  </a:lnTo>
                  <a:lnTo>
                    <a:pt x="83985" y="1816239"/>
                  </a:lnTo>
                  <a:lnTo>
                    <a:pt x="83985" y="1826742"/>
                  </a:lnTo>
                  <a:lnTo>
                    <a:pt x="45491" y="1826742"/>
                  </a:lnTo>
                  <a:lnTo>
                    <a:pt x="45491" y="1672767"/>
                  </a:lnTo>
                  <a:lnTo>
                    <a:pt x="430441" y="1672767"/>
                  </a:lnTo>
                  <a:lnTo>
                    <a:pt x="430441" y="1256322"/>
                  </a:lnTo>
                  <a:lnTo>
                    <a:pt x="0" y="1256322"/>
                  </a:lnTo>
                  <a:lnTo>
                    <a:pt x="0" y="1235329"/>
                  </a:lnTo>
                  <a:lnTo>
                    <a:pt x="433933" y="1235329"/>
                  </a:lnTo>
                  <a:lnTo>
                    <a:pt x="433933" y="1028852"/>
                  </a:lnTo>
                  <a:lnTo>
                    <a:pt x="433933" y="920369"/>
                  </a:lnTo>
                  <a:lnTo>
                    <a:pt x="433933" y="916863"/>
                  </a:lnTo>
                  <a:lnTo>
                    <a:pt x="430441" y="916863"/>
                  </a:lnTo>
                  <a:lnTo>
                    <a:pt x="426935" y="916863"/>
                  </a:lnTo>
                  <a:lnTo>
                    <a:pt x="426935" y="899375"/>
                  </a:lnTo>
                  <a:lnTo>
                    <a:pt x="423443" y="892378"/>
                  </a:lnTo>
                  <a:lnTo>
                    <a:pt x="48996" y="892378"/>
                  </a:lnTo>
                  <a:lnTo>
                    <a:pt x="48996" y="874877"/>
                  </a:lnTo>
                  <a:lnTo>
                    <a:pt x="423443" y="874877"/>
                  </a:lnTo>
                  <a:lnTo>
                    <a:pt x="423443" y="521423"/>
                  </a:lnTo>
                  <a:lnTo>
                    <a:pt x="507428" y="521423"/>
                  </a:lnTo>
                  <a:lnTo>
                    <a:pt x="507428" y="465429"/>
                  </a:lnTo>
                  <a:lnTo>
                    <a:pt x="892378" y="461937"/>
                  </a:lnTo>
                  <a:lnTo>
                    <a:pt x="892378" y="251968"/>
                  </a:lnTo>
                  <a:lnTo>
                    <a:pt x="892378" y="230962"/>
                  </a:lnTo>
                  <a:lnTo>
                    <a:pt x="983361" y="227469"/>
                  </a:lnTo>
                  <a:lnTo>
                    <a:pt x="993863" y="227469"/>
                  </a:lnTo>
                  <a:lnTo>
                    <a:pt x="1543278" y="223964"/>
                  </a:lnTo>
                  <a:lnTo>
                    <a:pt x="1543278" y="202971"/>
                  </a:lnTo>
                  <a:lnTo>
                    <a:pt x="1546783" y="202971"/>
                  </a:lnTo>
                  <a:lnTo>
                    <a:pt x="1546783" y="17500"/>
                  </a:lnTo>
                  <a:lnTo>
                    <a:pt x="1543278" y="17500"/>
                  </a:lnTo>
                  <a:lnTo>
                    <a:pt x="1543278" y="13995"/>
                  </a:lnTo>
                  <a:lnTo>
                    <a:pt x="1574774" y="10502"/>
                  </a:lnTo>
                  <a:lnTo>
                    <a:pt x="1574774" y="0"/>
                  </a:lnTo>
                  <a:lnTo>
                    <a:pt x="1581772" y="0"/>
                  </a:lnTo>
                  <a:lnTo>
                    <a:pt x="1581772" y="17500"/>
                  </a:lnTo>
                  <a:lnTo>
                    <a:pt x="1599272" y="20993"/>
                  </a:lnTo>
                  <a:lnTo>
                    <a:pt x="1599272" y="48996"/>
                  </a:lnTo>
                  <a:lnTo>
                    <a:pt x="1595767" y="48996"/>
                  </a:lnTo>
                  <a:lnTo>
                    <a:pt x="1595767" y="94487"/>
                  </a:lnTo>
                  <a:lnTo>
                    <a:pt x="1595767" y="97980"/>
                  </a:lnTo>
                  <a:lnTo>
                    <a:pt x="1599272" y="104990"/>
                  </a:lnTo>
                  <a:lnTo>
                    <a:pt x="1599272" y="108483"/>
                  </a:lnTo>
                  <a:lnTo>
                    <a:pt x="1602778" y="108483"/>
                  </a:lnTo>
                  <a:lnTo>
                    <a:pt x="1602778" y="118986"/>
                  </a:lnTo>
                  <a:lnTo>
                    <a:pt x="1609775" y="122478"/>
                  </a:lnTo>
                  <a:lnTo>
                    <a:pt x="1609775" y="146977"/>
                  </a:lnTo>
                  <a:lnTo>
                    <a:pt x="1662264" y="146977"/>
                  </a:lnTo>
                  <a:lnTo>
                    <a:pt x="1662264" y="150482"/>
                  </a:lnTo>
                  <a:lnTo>
                    <a:pt x="1662264" y="153974"/>
                  </a:lnTo>
                  <a:lnTo>
                    <a:pt x="1655267" y="160972"/>
                  </a:lnTo>
                  <a:lnTo>
                    <a:pt x="1651762" y="167970"/>
                  </a:lnTo>
                  <a:lnTo>
                    <a:pt x="1648269" y="171475"/>
                  </a:lnTo>
                  <a:lnTo>
                    <a:pt x="1648269" y="181978"/>
                  </a:lnTo>
                  <a:lnTo>
                    <a:pt x="1627276" y="181978"/>
                  </a:lnTo>
                  <a:lnTo>
                    <a:pt x="1623771" y="185470"/>
                  </a:lnTo>
                  <a:lnTo>
                    <a:pt x="1623771" y="188975"/>
                  </a:lnTo>
                  <a:lnTo>
                    <a:pt x="1623771" y="195973"/>
                  </a:lnTo>
                  <a:lnTo>
                    <a:pt x="1616773" y="195973"/>
                  </a:lnTo>
                  <a:lnTo>
                    <a:pt x="1613268" y="199466"/>
                  </a:lnTo>
                  <a:lnTo>
                    <a:pt x="1613268" y="202971"/>
                  </a:lnTo>
                  <a:lnTo>
                    <a:pt x="1609775" y="202971"/>
                  </a:lnTo>
                  <a:lnTo>
                    <a:pt x="1609775" y="444436"/>
                  </a:lnTo>
                  <a:lnTo>
                    <a:pt x="1609775" y="556425"/>
                  </a:lnTo>
                  <a:lnTo>
                    <a:pt x="2526639" y="556425"/>
                  </a:lnTo>
                  <a:lnTo>
                    <a:pt x="2526639" y="524929"/>
                  </a:lnTo>
                  <a:lnTo>
                    <a:pt x="2663126" y="521423"/>
                  </a:lnTo>
                  <a:lnTo>
                    <a:pt x="2666619" y="381444"/>
                  </a:lnTo>
                  <a:lnTo>
                    <a:pt x="2666619" y="377952"/>
                  </a:lnTo>
                  <a:lnTo>
                    <a:pt x="2659621" y="377952"/>
                  </a:lnTo>
                  <a:lnTo>
                    <a:pt x="2659621" y="335953"/>
                  </a:lnTo>
                  <a:lnTo>
                    <a:pt x="2663126" y="335953"/>
                  </a:lnTo>
                  <a:lnTo>
                    <a:pt x="2670124" y="335953"/>
                  </a:lnTo>
                  <a:lnTo>
                    <a:pt x="2673616" y="335953"/>
                  </a:lnTo>
                  <a:lnTo>
                    <a:pt x="2677121" y="339445"/>
                  </a:lnTo>
                  <a:lnTo>
                    <a:pt x="2680614" y="339445"/>
                  </a:lnTo>
                  <a:lnTo>
                    <a:pt x="2691117" y="339445"/>
                  </a:lnTo>
                  <a:lnTo>
                    <a:pt x="2694622" y="339445"/>
                  </a:lnTo>
                  <a:lnTo>
                    <a:pt x="2698115" y="339445"/>
                  </a:lnTo>
                  <a:lnTo>
                    <a:pt x="2708617" y="342950"/>
                  </a:lnTo>
                  <a:lnTo>
                    <a:pt x="2782100" y="342950"/>
                  </a:lnTo>
                  <a:lnTo>
                    <a:pt x="2792603" y="339445"/>
                  </a:lnTo>
                  <a:lnTo>
                    <a:pt x="2824099" y="339445"/>
                  </a:lnTo>
                  <a:lnTo>
                    <a:pt x="2824099" y="335953"/>
                  </a:lnTo>
                  <a:lnTo>
                    <a:pt x="2827604" y="335953"/>
                  </a:lnTo>
                  <a:lnTo>
                    <a:pt x="2831096" y="335953"/>
                  </a:lnTo>
                  <a:lnTo>
                    <a:pt x="2834601" y="335953"/>
                  </a:lnTo>
                  <a:lnTo>
                    <a:pt x="2834601" y="339445"/>
                  </a:lnTo>
                  <a:lnTo>
                    <a:pt x="2834601" y="342950"/>
                  </a:lnTo>
                  <a:lnTo>
                    <a:pt x="2831096" y="346456"/>
                  </a:lnTo>
                  <a:lnTo>
                    <a:pt x="2831096" y="349948"/>
                  </a:lnTo>
                  <a:lnTo>
                    <a:pt x="2831096" y="353453"/>
                  </a:lnTo>
                  <a:lnTo>
                    <a:pt x="2831096" y="356946"/>
                  </a:lnTo>
                  <a:lnTo>
                    <a:pt x="2827604" y="356946"/>
                  </a:lnTo>
                  <a:lnTo>
                    <a:pt x="2827604" y="360451"/>
                  </a:lnTo>
                  <a:lnTo>
                    <a:pt x="2827604" y="363943"/>
                  </a:lnTo>
                  <a:lnTo>
                    <a:pt x="2827604" y="367449"/>
                  </a:lnTo>
                  <a:lnTo>
                    <a:pt x="2827604" y="370941"/>
                  </a:lnTo>
                  <a:lnTo>
                    <a:pt x="2824099" y="370941"/>
                  </a:lnTo>
                  <a:lnTo>
                    <a:pt x="2824099" y="391947"/>
                  </a:lnTo>
                  <a:lnTo>
                    <a:pt x="2820606" y="395439"/>
                  </a:lnTo>
                  <a:lnTo>
                    <a:pt x="2820606" y="398945"/>
                  </a:lnTo>
                  <a:lnTo>
                    <a:pt x="2817101" y="398945"/>
                  </a:lnTo>
                  <a:lnTo>
                    <a:pt x="2817101" y="402437"/>
                  </a:lnTo>
                  <a:lnTo>
                    <a:pt x="2820606" y="405942"/>
                  </a:lnTo>
                  <a:lnTo>
                    <a:pt x="2824099" y="409447"/>
                  </a:lnTo>
                  <a:lnTo>
                    <a:pt x="2824099" y="412940"/>
                  </a:lnTo>
                  <a:lnTo>
                    <a:pt x="2820606" y="412940"/>
                  </a:lnTo>
                  <a:lnTo>
                    <a:pt x="2820606" y="419938"/>
                  </a:lnTo>
                  <a:lnTo>
                    <a:pt x="2817101" y="419938"/>
                  </a:lnTo>
                  <a:lnTo>
                    <a:pt x="2813596" y="423443"/>
                  </a:lnTo>
                  <a:lnTo>
                    <a:pt x="2813596" y="426935"/>
                  </a:lnTo>
                  <a:lnTo>
                    <a:pt x="2810103" y="426935"/>
                  </a:lnTo>
                  <a:lnTo>
                    <a:pt x="2806598" y="430441"/>
                  </a:lnTo>
                  <a:lnTo>
                    <a:pt x="2803105" y="433933"/>
                  </a:lnTo>
                  <a:lnTo>
                    <a:pt x="2806598" y="437438"/>
                  </a:lnTo>
                  <a:lnTo>
                    <a:pt x="2806598" y="454939"/>
                  </a:lnTo>
                  <a:lnTo>
                    <a:pt x="2803105" y="461937"/>
                  </a:lnTo>
                  <a:lnTo>
                    <a:pt x="2803105" y="465429"/>
                  </a:lnTo>
                  <a:lnTo>
                    <a:pt x="2803105" y="468934"/>
                  </a:lnTo>
                  <a:lnTo>
                    <a:pt x="2799600" y="482930"/>
                  </a:lnTo>
                  <a:lnTo>
                    <a:pt x="2799600" y="542417"/>
                  </a:lnTo>
                  <a:lnTo>
                    <a:pt x="2796108" y="542417"/>
                  </a:lnTo>
                  <a:lnTo>
                    <a:pt x="2799600" y="549427"/>
                  </a:lnTo>
                  <a:lnTo>
                    <a:pt x="2803105" y="556425"/>
                  </a:lnTo>
                  <a:lnTo>
                    <a:pt x="2803105" y="559917"/>
                  </a:lnTo>
                  <a:lnTo>
                    <a:pt x="2799600" y="563422"/>
                  </a:lnTo>
                  <a:lnTo>
                    <a:pt x="2799600" y="566915"/>
                  </a:lnTo>
                  <a:lnTo>
                    <a:pt x="2799600" y="573913"/>
                  </a:lnTo>
                  <a:lnTo>
                    <a:pt x="2799600" y="577418"/>
                  </a:lnTo>
                  <a:lnTo>
                    <a:pt x="2799600" y="580923"/>
                  </a:lnTo>
                  <a:lnTo>
                    <a:pt x="2796108" y="580923"/>
                  </a:lnTo>
                  <a:lnTo>
                    <a:pt x="2796108" y="584415"/>
                  </a:lnTo>
                  <a:lnTo>
                    <a:pt x="2796108" y="619417"/>
                  </a:lnTo>
                  <a:lnTo>
                    <a:pt x="2852102" y="619417"/>
                  </a:lnTo>
                  <a:lnTo>
                    <a:pt x="2852102" y="622909"/>
                  </a:lnTo>
                  <a:lnTo>
                    <a:pt x="2855595" y="622909"/>
                  </a:lnTo>
                  <a:lnTo>
                    <a:pt x="2852102" y="626414"/>
                  </a:lnTo>
                  <a:lnTo>
                    <a:pt x="2848597" y="626414"/>
                  </a:lnTo>
                  <a:lnTo>
                    <a:pt x="2848597" y="629907"/>
                  </a:lnTo>
                  <a:lnTo>
                    <a:pt x="2845092" y="633412"/>
                  </a:lnTo>
                  <a:lnTo>
                    <a:pt x="2841599" y="636905"/>
                  </a:lnTo>
                  <a:lnTo>
                    <a:pt x="2841599" y="640410"/>
                  </a:lnTo>
                  <a:lnTo>
                    <a:pt x="2841599" y="643915"/>
                  </a:lnTo>
                  <a:lnTo>
                    <a:pt x="2838094" y="647407"/>
                  </a:lnTo>
                  <a:lnTo>
                    <a:pt x="2838094" y="650913"/>
                  </a:lnTo>
                  <a:lnTo>
                    <a:pt x="2834601" y="650913"/>
                  </a:lnTo>
                  <a:lnTo>
                    <a:pt x="2838094" y="650913"/>
                  </a:lnTo>
                  <a:lnTo>
                    <a:pt x="2834601" y="650913"/>
                  </a:lnTo>
                  <a:lnTo>
                    <a:pt x="2834601" y="654405"/>
                  </a:lnTo>
                  <a:lnTo>
                    <a:pt x="2831096" y="654405"/>
                  </a:lnTo>
                  <a:lnTo>
                    <a:pt x="2831096" y="671906"/>
                  </a:lnTo>
                  <a:lnTo>
                    <a:pt x="2824099" y="671906"/>
                  </a:lnTo>
                  <a:lnTo>
                    <a:pt x="2820606" y="675398"/>
                  </a:lnTo>
                  <a:lnTo>
                    <a:pt x="2820606" y="678903"/>
                  </a:lnTo>
                  <a:lnTo>
                    <a:pt x="2817101" y="682409"/>
                  </a:lnTo>
                  <a:lnTo>
                    <a:pt x="2813596" y="682409"/>
                  </a:lnTo>
                  <a:lnTo>
                    <a:pt x="2810103" y="685901"/>
                  </a:lnTo>
                  <a:lnTo>
                    <a:pt x="2803105" y="685901"/>
                  </a:lnTo>
                  <a:lnTo>
                    <a:pt x="2799600" y="685901"/>
                  </a:lnTo>
                  <a:lnTo>
                    <a:pt x="2799600" y="689406"/>
                  </a:lnTo>
                  <a:lnTo>
                    <a:pt x="2796108" y="689406"/>
                  </a:lnTo>
                  <a:lnTo>
                    <a:pt x="2796108" y="692899"/>
                  </a:lnTo>
                  <a:lnTo>
                    <a:pt x="2792603" y="692899"/>
                  </a:lnTo>
                  <a:lnTo>
                    <a:pt x="2789110" y="692899"/>
                  </a:lnTo>
                  <a:lnTo>
                    <a:pt x="2789110" y="696404"/>
                  </a:lnTo>
                  <a:lnTo>
                    <a:pt x="2789110" y="759396"/>
                  </a:lnTo>
                  <a:lnTo>
                    <a:pt x="2789110" y="762889"/>
                  </a:lnTo>
                  <a:lnTo>
                    <a:pt x="2796108" y="762889"/>
                  </a:lnTo>
                  <a:lnTo>
                    <a:pt x="2796108" y="766394"/>
                  </a:lnTo>
                  <a:lnTo>
                    <a:pt x="2792603" y="769886"/>
                  </a:lnTo>
                  <a:lnTo>
                    <a:pt x="2792603" y="773391"/>
                  </a:lnTo>
                  <a:lnTo>
                    <a:pt x="2792603" y="783894"/>
                  </a:lnTo>
                  <a:lnTo>
                    <a:pt x="2792603" y="787387"/>
                  </a:lnTo>
                  <a:lnTo>
                    <a:pt x="2789110" y="787387"/>
                  </a:lnTo>
                  <a:lnTo>
                    <a:pt x="2789110" y="790892"/>
                  </a:lnTo>
                  <a:lnTo>
                    <a:pt x="2789110" y="794385"/>
                  </a:lnTo>
                  <a:lnTo>
                    <a:pt x="2785605" y="794385"/>
                  </a:lnTo>
                  <a:lnTo>
                    <a:pt x="2785605" y="797890"/>
                  </a:lnTo>
                  <a:lnTo>
                    <a:pt x="2785605" y="801382"/>
                  </a:lnTo>
                  <a:lnTo>
                    <a:pt x="2785605" y="804887"/>
                  </a:lnTo>
                  <a:lnTo>
                    <a:pt x="2768104" y="804887"/>
                  </a:lnTo>
                  <a:lnTo>
                    <a:pt x="2768104" y="808380"/>
                  </a:lnTo>
                  <a:lnTo>
                    <a:pt x="2768104" y="811885"/>
                  </a:lnTo>
                  <a:lnTo>
                    <a:pt x="2764612" y="815378"/>
                  </a:lnTo>
                  <a:lnTo>
                    <a:pt x="2761107" y="815378"/>
                  </a:lnTo>
                  <a:lnTo>
                    <a:pt x="2761107" y="818883"/>
                  </a:lnTo>
                  <a:lnTo>
                    <a:pt x="2757614" y="818883"/>
                  </a:lnTo>
                  <a:lnTo>
                    <a:pt x="2757614" y="822388"/>
                  </a:lnTo>
                  <a:lnTo>
                    <a:pt x="2754109" y="822388"/>
                  </a:lnTo>
                  <a:lnTo>
                    <a:pt x="2754109" y="829386"/>
                  </a:lnTo>
                  <a:lnTo>
                    <a:pt x="2750604" y="829386"/>
                  </a:lnTo>
                  <a:lnTo>
                    <a:pt x="2750604" y="860882"/>
                  </a:lnTo>
                  <a:lnTo>
                    <a:pt x="2754109" y="857377"/>
                  </a:lnTo>
                  <a:lnTo>
                    <a:pt x="2757614" y="857377"/>
                  </a:lnTo>
                  <a:lnTo>
                    <a:pt x="2761107" y="860882"/>
                  </a:lnTo>
                  <a:lnTo>
                    <a:pt x="2764612" y="860882"/>
                  </a:lnTo>
                  <a:lnTo>
                    <a:pt x="2764612" y="864374"/>
                  </a:lnTo>
                  <a:lnTo>
                    <a:pt x="2761107" y="867879"/>
                  </a:lnTo>
                  <a:lnTo>
                    <a:pt x="2761107" y="871372"/>
                  </a:lnTo>
                  <a:lnTo>
                    <a:pt x="2757614" y="871372"/>
                  </a:lnTo>
                  <a:lnTo>
                    <a:pt x="2757614" y="874877"/>
                  </a:lnTo>
                  <a:lnTo>
                    <a:pt x="2754109" y="874877"/>
                  </a:lnTo>
                  <a:lnTo>
                    <a:pt x="2754109" y="878370"/>
                  </a:lnTo>
                  <a:lnTo>
                    <a:pt x="2750604" y="881875"/>
                  </a:lnTo>
                  <a:lnTo>
                    <a:pt x="2750604" y="885380"/>
                  </a:lnTo>
                  <a:lnTo>
                    <a:pt x="2747111" y="885380"/>
                  </a:lnTo>
                  <a:lnTo>
                    <a:pt x="2743606" y="888873"/>
                  </a:lnTo>
                  <a:lnTo>
                    <a:pt x="2740113" y="895870"/>
                  </a:lnTo>
                  <a:lnTo>
                    <a:pt x="2740113" y="899375"/>
                  </a:lnTo>
                  <a:lnTo>
                    <a:pt x="2740113" y="902868"/>
                  </a:lnTo>
                  <a:lnTo>
                    <a:pt x="2740113" y="906373"/>
                  </a:lnTo>
                  <a:lnTo>
                    <a:pt x="2736608" y="909866"/>
                  </a:lnTo>
                  <a:lnTo>
                    <a:pt x="2733116" y="909866"/>
                  </a:lnTo>
                  <a:lnTo>
                    <a:pt x="2733116" y="906373"/>
                  </a:lnTo>
                  <a:lnTo>
                    <a:pt x="2729611" y="906373"/>
                  </a:lnTo>
                  <a:lnTo>
                    <a:pt x="2729611" y="902868"/>
                  </a:lnTo>
                  <a:lnTo>
                    <a:pt x="2698115" y="902868"/>
                  </a:lnTo>
                  <a:lnTo>
                    <a:pt x="2694622" y="902868"/>
                  </a:lnTo>
                  <a:lnTo>
                    <a:pt x="2694622" y="906373"/>
                  </a:lnTo>
                  <a:lnTo>
                    <a:pt x="2694622" y="909866"/>
                  </a:lnTo>
                  <a:lnTo>
                    <a:pt x="2687624" y="909866"/>
                  </a:lnTo>
                  <a:lnTo>
                    <a:pt x="2687624" y="1039355"/>
                  </a:lnTo>
                  <a:lnTo>
                    <a:pt x="2687624" y="1042847"/>
                  </a:lnTo>
                  <a:lnTo>
                    <a:pt x="2719120" y="1042847"/>
                  </a:lnTo>
                  <a:lnTo>
                    <a:pt x="2719120" y="1046353"/>
                  </a:lnTo>
                  <a:lnTo>
                    <a:pt x="2715615" y="1046353"/>
                  </a:lnTo>
                  <a:lnTo>
                    <a:pt x="2715615" y="1049845"/>
                  </a:lnTo>
                  <a:lnTo>
                    <a:pt x="2715615" y="1053350"/>
                  </a:lnTo>
                  <a:lnTo>
                    <a:pt x="2712110" y="1053350"/>
                  </a:lnTo>
                  <a:lnTo>
                    <a:pt x="2712110" y="1056855"/>
                  </a:lnTo>
                  <a:lnTo>
                    <a:pt x="2712110" y="1063853"/>
                  </a:lnTo>
                  <a:lnTo>
                    <a:pt x="2705112" y="1063853"/>
                  </a:lnTo>
                  <a:lnTo>
                    <a:pt x="2701620" y="1063853"/>
                  </a:lnTo>
                  <a:lnTo>
                    <a:pt x="2701620" y="1088339"/>
                  </a:lnTo>
                  <a:lnTo>
                    <a:pt x="2698115" y="1088339"/>
                  </a:lnTo>
                  <a:lnTo>
                    <a:pt x="2698115" y="1095349"/>
                  </a:lnTo>
                  <a:lnTo>
                    <a:pt x="2691117" y="1095349"/>
                  </a:lnTo>
                  <a:lnTo>
                    <a:pt x="2691117" y="1077849"/>
                  </a:lnTo>
                  <a:lnTo>
                    <a:pt x="2663126" y="1077849"/>
                  </a:lnTo>
                  <a:lnTo>
                    <a:pt x="2663126" y="1074343"/>
                  </a:lnTo>
                  <a:lnTo>
                    <a:pt x="2663126" y="1032357"/>
                  </a:lnTo>
                  <a:lnTo>
                    <a:pt x="2663126" y="1021854"/>
                  </a:lnTo>
                  <a:lnTo>
                    <a:pt x="2659621" y="1021854"/>
                  </a:lnTo>
                  <a:lnTo>
                    <a:pt x="2659621" y="1018362"/>
                  </a:lnTo>
                  <a:lnTo>
                    <a:pt x="2659621" y="1014857"/>
                  </a:lnTo>
                  <a:lnTo>
                    <a:pt x="2659621" y="1011351"/>
                  </a:lnTo>
                  <a:lnTo>
                    <a:pt x="2656128" y="1011351"/>
                  </a:lnTo>
                  <a:lnTo>
                    <a:pt x="2659621" y="1011351"/>
                  </a:lnTo>
                  <a:lnTo>
                    <a:pt x="2656128" y="1011351"/>
                  </a:lnTo>
                  <a:lnTo>
                    <a:pt x="2656128" y="1007859"/>
                  </a:lnTo>
                  <a:lnTo>
                    <a:pt x="2659621" y="1007859"/>
                  </a:lnTo>
                  <a:lnTo>
                    <a:pt x="2663126" y="1007859"/>
                  </a:lnTo>
                  <a:lnTo>
                    <a:pt x="2663126" y="1004354"/>
                  </a:lnTo>
                  <a:lnTo>
                    <a:pt x="2663126" y="986866"/>
                  </a:lnTo>
                  <a:lnTo>
                    <a:pt x="2659621" y="986866"/>
                  </a:lnTo>
                  <a:lnTo>
                    <a:pt x="2659621" y="976363"/>
                  </a:lnTo>
                  <a:lnTo>
                    <a:pt x="2656128" y="976363"/>
                  </a:lnTo>
                  <a:lnTo>
                    <a:pt x="2656128" y="969365"/>
                  </a:lnTo>
                  <a:lnTo>
                    <a:pt x="2656128" y="965860"/>
                  </a:lnTo>
                  <a:lnTo>
                    <a:pt x="2652623" y="965860"/>
                  </a:lnTo>
                  <a:lnTo>
                    <a:pt x="2652623" y="962367"/>
                  </a:lnTo>
                  <a:lnTo>
                    <a:pt x="2652623" y="958862"/>
                  </a:lnTo>
                  <a:lnTo>
                    <a:pt x="2659621" y="958862"/>
                  </a:lnTo>
                  <a:lnTo>
                    <a:pt x="2663126" y="958862"/>
                  </a:lnTo>
                  <a:lnTo>
                    <a:pt x="2663126" y="951865"/>
                  </a:lnTo>
                  <a:lnTo>
                    <a:pt x="2659621" y="951865"/>
                  </a:lnTo>
                  <a:lnTo>
                    <a:pt x="2659621" y="948359"/>
                  </a:lnTo>
                  <a:lnTo>
                    <a:pt x="2659621" y="927366"/>
                  </a:lnTo>
                  <a:lnTo>
                    <a:pt x="2659621" y="923874"/>
                  </a:lnTo>
                  <a:lnTo>
                    <a:pt x="2663126" y="923874"/>
                  </a:lnTo>
                  <a:lnTo>
                    <a:pt x="2663126" y="916863"/>
                  </a:lnTo>
                  <a:lnTo>
                    <a:pt x="2659621" y="916863"/>
                  </a:lnTo>
                  <a:lnTo>
                    <a:pt x="2659621" y="913371"/>
                  </a:lnTo>
                  <a:lnTo>
                    <a:pt x="2656128" y="913371"/>
                  </a:lnTo>
                  <a:lnTo>
                    <a:pt x="2656128" y="909866"/>
                  </a:lnTo>
                  <a:lnTo>
                    <a:pt x="2656128" y="906373"/>
                  </a:lnTo>
                  <a:lnTo>
                    <a:pt x="2652623" y="906373"/>
                  </a:lnTo>
                  <a:lnTo>
                    <a:pt x="2649131" y="906373"/>
                  </a:lnTo>
                  <a:lnTo>
                    <a:pt x="2649131" y="902868"/>
                  </a:lnTo>
                  <a:lnTo>
                    <a:pt x="2645625" y="902868"/>
                  </a:lnTo>
                  <a:lnTo>
                    <a:pt x="2645625" y="899375"/>
                  </a:lnTo>
                  <a:lnTo>
                    <a:pt x="2642120" y="899375"/>
                  </a:lnTo>
                  <a:lnTo>
                    <a:pt x="2642120" y="895870"/>
                  </a:lnTo>
                  <a:lnTo>
                    <a:pt x="2638628" y="895870"/>
                  </a:lnTo>
                  <a:lnTo>
                    <a:pt x="2621127" y="895870"/>
                  </a:lnTo>
                  <a:lnTo>
                    <a:pt x="2621127" y="888873"/>
                  </a:lnTo>
                  <a:lnTo>
                    <a:pt x="2621127" y="885380"/>
                  </a:lnTo>
                  <a:lnTo>
                    <a:pt x="2617635" y="885380"/>
                  </a:lnTo>
                  <a:lnTo>
                    <a:pt x="2617635" y="881875"/>
                  </a:lnTo>
                  <a:lnTo>
                    <a:pt x="2614129" y="878370"/>
                  </a:lnTo>
                  <a:lnTo>
                    <a:pt x="2614129" y="874877"/>
                  </a:lnTo>
                  <a:lnTo>
                    <a:pt x="2656128" y="867879"/>
                  </a:lnTo>
                  <a:lnTo>
                    <a:pt x="2663126" y="629907"/>
                  </a:lnTo>
                  <a:lnTo>
                    <a:pt x="2659621" y="629907"/>
                  </a:lnTo>
                  <a:lnTo>
                    <a:pt x="2638628" y="629907"/>
                  </a:lnTo>
                  <a:lnTo>
                    <a:pt x="2596629" y="629907"/>
                  </a:lnTo>
                  <a:lnTo>
                    <a:pt x="2554643" y="633412"/>
                  </a:lnTo>
                  <a:lnTo>
                    <a:pt x="2512644" y="633412"/>
                  </a:lnTo>
                  <a:lnTo>
                    <a:pt x="2502141" y="633412"/>
                  </a:lnTo>
                  <a:lnTo>
                    <a:pt x="2498648" y="636905"/>
                  </a:lnTo>
                  <a:lnTo>
                    <a:pt x="2502141" y="640410"/>
                  </a:lnTo>
                  <a:lnTo>
                    <a:pt x="2498648" y="643915"/>
                  </a:lnTo>
                  <a:lnTo>
                    <a:pt x="2498648" y="647407"/>
                  </a:lnTo>
                  <a:lnTo>
                    <a:pt x="2495143" y="647407"/>
                  </a:lnTo>
                  <a:lnTo>
                    <a:pt x="2491651" y="647407"/>
                  </a:lnTo>
                  <a:lnTo>
                    <a:pt x="2488145" y="647407"/>
                  </a:lnTo>
                  <a:lnTo>
                    <a:pt x="2488145" y="650913"/>
                  </a:lnTo>
                  <a:lnTo>
                    <a:pt x="2484653" y="654405"/>
                  </a:lnTo>
                  <a:lnTo>
                    <a:pt x="2481148" y="654405"/>
                  </a:lnTo>
                  <a:lnTo>
                    <a:pt x="2481148" y="650913"/>
                  </a:lnTo>
                  <a:lnTo>
                    <a:pt x="2477655" y="650913"/>
                  </a:lnTo>
                  <a:lnTo>
                    <a:pt x="2477655" y="647407"/>
                  </a:lnTo>
                  <a:lnTo>
                    <a:pt x="2474150" y="647407"/>
                  </a:lnTo>
                  <a:lnTo>
                    <a:pt x="2470645" y="647407"/>
                  </a:lnTo>
                  <a:lnTo>
                    <a:pt x="2470645" y="643915"/>
                  </a:lnTo>
                  <a:lnTo>
                    <a:pt x="2467152" y="643915"/>
                  </a:lnTo>
                  <a:lnTo>
                    <a:pt x="2460155" y="647407"/>
                  </a:lnTo>
                  <a:lnTo>
                    <a:pt x="2453157" y="643915"/>
                  </a:lnTo>
                  <a:lnTo>
                    <a:pt x="2449652" y="643915"/>
                  </a:lnTo>
                  <a:lnTo>
                    <a:pt x="2449652" y="640410"/>
                  </a:lnTo>
                  <a:lnTo>
                    <a:pt x="2446159" y="636905"/>
                  </a:lnTo>
                  <a:lnTo>
                    <a:pt x="2442654" y="633412"/>
                  </a:lnTo>
                  <a:lnTo>
                    <a:pt x="2421661" y="633412"/>
                  </a:lnTo>
                  <a:lnTo>
                    <a:pt x="2418156" y="633412"/>
                  </a:lnTo>
                  <a:lnTo>
                    <a:pt x="2414663" y="636905"/>
                  </a:lnTo>
                  <a:lnTo>
                    <a:pt x="2411158" y="636905"/>
                  </a:lnTo>
                  <a:lnTo>
                    <a:pt x="2404160" y="636905"/>
                  </a:lnTo>
                  <a:lnTo>
                    <a:pt x="2400655" y="633412"/>
                  </a:lnTo>
                  <a:lnTo>
                    <a:pt x="2397163" y="629907"/>
                  </a:lnTo>
                  <a:lnTo>
                    <a:pt x="2397163" y="626414"/>
                  </a:lnTo>
                  <a:lnTo>
                    <a:pt x="2400655" y="626414"/>
                  </a:lnTo>
                  <a:lnTo>
                    <a:pt x="2400655" y="622909"/>
                  </a:lnTo>
                  <a:lnTo>
                    <a:pt x="2400655" y="619417"/>
                  </a:lnTo>
                  <a:lnTo>
                    <a:pt x="2400655" y="615911"/>
                  </a:lnTo>
                  <a:lnTo>
                    <a:pt x="2400655" y="608914"/>
                  </a:lnTo>
                  <a:lnTo>
                    <a:pt x="2397163" y="605409"/>
                  </a:lnTo>
                  <a:lnTo>
                    <a:pt x="2390165" y="598411"/>
                  </a:lnTo>
                  <a:lnTo>
                    <a:pt x="2386660" y="594918"/>
                  </a:lnTo>
                  <a:lnTo>
                    <a:pt x="2379662" y="591413"/>
                  </a:lnTo>
                  <a:lnTo>
                    <a:pt x="2372664" y="587921"/>
                  </a:lnTo>
                  <a:lnTo>
                    <a:pt x="2365667" y="587921"/>
                  </a:lnTo>
                  <a:lnTo>
                    <a:pt x="2365667" y="591413"/>
                  </a:lnTo>
                  <a:lnTo>
                    <a:pt x="2362161" y="591413"/>
                  </a:lnTo>
                  <a:lnTo>
                    <a:pt x="2358669" y="591413"/>
                  </a:lnTo>
                  <a:lnTo>
                    <a:pt x="2358669" y="587921"/>
                  </a:lnTo>
                  <a:lnTo>
                    <a:pt x="2355164" y="587921"/>
                  </a:lnTo>
                  <a:lnTo>
                    <a:pt x="2351671" y="584415"/>
                  </a:lnTo>
                  <a:lnTo>
                    <a:pt x="1924723" y="584415"/>
                  </a:lnTo>
                  <a:lnTo>
                    <a:pt x="1921230" y="584415"/>
                  </a:lnTo>
                  <a:lnTo>
                    <a:pt x="1917725" y="587921"/>
                  </a:lnTo>
                  <a:lnTo>
                    <a:pt x="1914232" y="591413"/>
                  </a:lnTo>
                  <a:lnTo>
                    <a:pt x="1910727" y="591413"/>
                  </a:lnTo>
                  <a:lnTo>
                    <a:pt x="1910727" y="587921"/>
                  </a:lnTo>
                  <a:lnTo>
                    <a:pt x="1907235" y="587921"/>
                  </a:lnTo>
                  <a:lnTo>
                    <a:pt x="1903730" y="587921"/>
                  </a:lnTo>
                  <a:lnTo>
                    <a:pt x="1896732" y="591413"/>
                  </a:lnTo>
                  <a:lnTo>
                    <a:pt x="1889734" y="591413"/>
                  </a:lnTo>
                  <a:lnTo>
                    <a:pt x="1886229" y="594918"/>
                  </a:lnTo>
                  <a:lnTo>
                    <a:pt x="1879231" y="601916"/>
                  </a:lnTo>
                  <a:lnTo>
                    <a:pt x="1875739" y="605409"/>
                  </a:lnTo>
                  <a:lnTo>
                    <a:pt x="1872234" y="612419"/>
                  </a:lnTo>
                  <a:lnTo>
                    <a:pt x="1872234" y="615911"/>
                  </a:lnTo>
                  <a:lnTo>
                    <a:pt x="1872234" y="619417"/>
                  </a:lnTo>
                  <a:lnTo>
                    <a:pt x="1872234" y="622909"/>
                  </a:lnTo>
                  <a:lnTo>
                    <a:pt x="1875739" y="626414"/>
                  </a:lnTo>
                  <a:lnTo>
                    <a:pt x="1875739" y="629907"/>
                  </a:lnTo>
                  <a:lnTo>
                    <a:pt x="1875739" y="633412"/>
                  </a:lnTo>
                  <a:lnTo>
                    <a:pt x="1872234" y="636905"/>
                  </a:lnTo>
                  <a:lnTo>
                    <a:pt x="1865236" y="636905"/>
                  </a:lnTo>
                  <a:lnTo>
                    <a:pt x="1861731" y="636905"/>
                  </a:lnTo>
                  <a:lnTo>
                    <a:pt x="1858238" y="636905"/>
                  </a:lnTo>
                  <a:lnTo>
                    <a:pt x="1854733" y="633412"/>
                  </a:lnTo>
                  <a:lnTo>
                    <a:pt x="1833740" y="633412"/>
                  </a:lnTo>
                  <a:lnTo>
                    <a:pt x="1830235" y="633412"/>
                  </a:lnTo>
                  <a:lnTo>
                    <a:pt x="1830235" y="636905"/>
                  </a:lnTo>
                  <a:lnTo>
                    <a:pt x="1826742" y="640410"/>
                  </a:lnTo>
                  <a:lnTo>
                    <a:pt x="1823237" y="643915"/>
                  </a:lnTo>
                  <a:lnTo>
                    <a:pt x="1819744" y="643915"/>
                  </a:lnTo>
                  <a:lnTo>
                    <a:pt x="1816239" y="647407"/>
                  </a:lnTo>
                  <a:lnTo>
                    <a:pt x="1812747" y="647407"/>
                  </a:lnTo>
                  <a:lnTo>
                    <a:pt x="1809242" y="647407"/>
                  </a:lnTo>
                  <a:lnTo>
                    <a:pt x="1805749" y="643915"/>
                  </a:lnTo>
                  <a:lnTo>
                    <a:pt x="1802244" y="643915"/>
                  </a:lnTo>
                  <a:lnTo>
                    <a:pt x="1802244" y="647407"/>
                  </a:lnTo>
                  <a:lnTo>
                    <a:pt x="1798751" y="650913"/>
                  </a:lnTo>
                  <a:lnTo>
                    <a:pt x="1798751" y="647407"/>
                  </a:lnTo>
                  <a:lnTo>
                    <a:pt x="1795246" y="650913"/>
                  </a:lnTo>
                  <a:lnTo>
                    <a:pt x="1795246" y="654405"/>
                  </a:lnTo>
                  <a:lnTo>
                    <a:pt x="1791741" y="654405"/>
                  </a:lnTo>
                  <a:lnTo>
                    <a:pt x="1788248" y="654405"/>
                  </a:lnTo>
                  <a:lnTo>
                    <a:pt x="1784743" y="650913"/>
                  </a:lnTo>
                  <a:lnTo>
                    <a:pt x="1781251" y="647407"/>
                  </a:lnTo>
                  <a:lnTo>
                    <a:pt x="1777746" y="647407"/>
                  </a:lnTo>
                  <a:lnTo>
                    <a:pt x="1777746" y="643915"/>
                  </a:lnTo>
                  <a:lnTo>
                    <a:pt x="1774253" y="640410"/>
                  </a:lnTo>
                  <a:lnTo>
                    <a:pt x="1774253" y="636905"/>
                  </a:lnTo>
                  <a:lnTo>
                    <a:pt x="1777746" y="636905"/>
                  </a:lnTo>
                  <a:lnTo>
                    <a:pt x="1774253" y="636905"/>
                  </a:lnTo>
                  <a:lnTo>
                    <a:pt x="1767255" y="633412"/>
                  </a:lnTo>
                  <a:lnTo>
                    <a:pt x="1746250" y="633412"/>
                  </a:lnTo>
                  <a:lnTo>
                    <a:pt x="1742757" y="633412"/>
                  </a:lnTo>
                  <a:lnTo>
                    <a:pt x="1739252" y="633412"/>
                  </a:lnTo>
                  <a:lnTo>
                    <a:pt x="1721751" y="629907"/>
                  </a:lnTo>
                  <a:lnTo>
                    <a:pt x="1616773" y="629907"/>
                  </a:lnTo>
                  <a:lnTo>
                    <a:pt x="1616773" y="867879"/>
                  </a:lnTo>
                  <a:lnTo>
                    <a:pt x="1662264" y="878370"/>
                  </a:lnTo>
                  <a:lnTo>
                    <a:pt x="1662264" y="881875"/>
                  </a:lnTo>
                  <a:lnTo>
                    <a:pt x="1658759" y="885380"/>
                  </a:lnTo>
                  <a:lnTo>
                    <a:pt x="1655267" y="885380"/>
                  </a:lnTo>
                  <a:lnTo>
                    <a:pt x="1655267" y="888873"/>
                  </a:lnTo>
                  <a:lnTo>
                    <a:pt x="1655267" y="895870"/>
                  </a:lnTo>
                  <a:lnTo>
                    <a:pt x="1634274" y="895870"/>
                  </a:lnTo>
                  <a:lnTo>
                    <a:pt x="1634274" y="899375"/>
                  </a:lnTo>
                  <a:lnTo>
                    <a:pt x="1630768" y="902868"/>
                  </a:lnTo>
                  <a:lnTo>
                    <a:pt x="1627276" y="902868"/>
                  </a:lnTo>
                  <a:lnTo>
                    <a:pt x="1627276" y="906373"/>
                  </a:lnTo>
                  <a:lnTo>
                    <a:pt x="1623771" y="906373"/>
                  </a:lnTo>
                  <a:lnTo>
                    <a:pt x="1623771" y="909866"/>
                  </a:lnTo>
                  <a:lnTo>
                    <a:pt x="1620266" y="909866"/>
                  </a:lnTo>
                  <a:lnTo>
                    <a:pt x="1620266" y="913371"/>
                  </a:lnTo>
                  <a:lnTo>
                    <a:pt x="1620266" y="916863"/>
                  </a:lnTo>
                  <a:lnTo>
                    <a:pt x="1616773" y="916863"/>
                  </a:lnTo>
                  <a:lnTo>
                    <a:pt x="1616773" y="920369"/>
                  </a:lnTo>
                  <a:lnTo>
                    <a:pt x="1613268" y="920369"/>
                  </a:lnTo>
                  <a:lnTo>
                    <a:pt x="1613268" y="923874"/>
                  </a:lnTo>
                  <a:lnTo>
                    <a:pt x="1616773" y="923874"/>
                  </a:lnTo>
                  <a:lnTo>
                    <a:pt x="1616773" y="927366"/>
                  </a:lnTo>
                  <a:lnTo>
                    <a:pt x="1616773" y="948359"/>
                  </a:lnTo>
                  <a:lnTo>
                    <a:pt x="1616773" y="951865"/>
                  </a:lnTo>
                  <a:lnTo>
                    <a:pt x="1613268" y="951865"/>
                  </a:lnTo>
                  <a:lnTo>
                    <a:pt x="1613268" y="955370"/>
                  </a:lnTo>
                  <a:lnTo>
                    <a:pt x="1613268" y="958862"/>
                  </a:lnTo>
                  <a:lnTo>
                    <a:pt x="1623771" y="958862"/>
                  </a:lnTo>
                  <a:lnTo>
                    <a:pt x="1623771" y="962367"/>
                  </a:lnTo>
                  <a:lnTo>
                    <a:pt x="1623771" y="965860"/>
                  </a:lnTo>
                  <a:lnTo>
                    <a:pt x="1620266" y="969365"/>
                  </a:lnTo>
                  <a:lnTo>
                    <a:pt x="1620266" y="976363"/>
                  </a:lnTo>
                  <a:lnTo>
                    <a:pt x="1616773" y="979855"/>
                  </a:lnTo>
                  <a:lnTo>
                    <a:pt x="1616773" y="983361"/>
                  </a:lnTo>
                  <a:lnTo>
                    <a:pt x="1616773" y="986866"/>
                  </a:lnTo>
                  <a:lnTo>
                    <a:pt x="1613268" y="986866"/>
                  </a:lnTo>
                  <a:lnTo>
                    <a:pt x="1613268" y="1018362"/>
                  </a:lnTo>
                  <a:lnTo>
                    <a:pt x="1616773" y="1018362"/>
                  </a:lnTo>
                  <a:lnTo>
                    <a:pt x="1620266" y="1018362"/>
                  </a:lnTo>
                  <a:lnTo>
                    <a:pt x="1623771" y="1014857"/>
                  </a:lnTo>
                  <a:lnTo>
                    <a:pt x="1623771" y="1011351"/>
                  </a:lnTo>
                  <a:lnTo>
                    <a:pt x="1627276" y="1011351"/>
                  </a:lnTo>
                  <a:lnTo>
                    <a:pt x="1627276" y="1014857"/>
                  </a:lnTo>
                  <a:lnTo>
                    <a:pt x="1630768" y="1018362"/>
                  </a:lnTo>
                  <a:lnTo>
                    <a:pt x="1634274" y="1018362"/>
                  </a:lnTo>
                  <a:lnTo>
                    <a:pt x="1634274" y="1021854"/>
                  </a:lnTo>
                  <a:lnTo>
                    <a:pt x="1634274" y="1025359"/>
                  </a:lnTo>
                  <a:lnTo>
                    <a:pt x="1630768" y="1025359"/>
                  </a:lnTo>
                  <a:lnTo>
                    <a:pt x="1634274" y="1028852"/>
                  </a:lnTo>
                  <a:lnTo>
                    <a:pt x="1630768" y="1028852"/>
                  </a:lnTo>
                  <a:lnTo>
                    <a:pt x="1630768" y="1032357"/>
                  </a:lnTo>
                  <a:lnTo>
                    <a:pt x="1630768" y="1067346"/>
                  </a:lnTo>
                  <a:lnTo>
                    <a:pt x="1630768" y="1070851"/>
                  </a:lnTo>
                  <a:lnTo>
                    <a:pt x="1634274" y="1070851"/>
                  </a:lnTo>
                  <a:lnTo>
                    <a:pt x="1630768" y="1074343"/>
                  </a:lnTo>
                  <a:lnTo>
                    <a:pt x="1630768" y="1077849"/>
                  </a:lnTo>
                  <a:lnTo>
                    <a:pt x="1634274" y="1081341"/>
                  </a:lnTo>
                  <a:lnTo>
                    <a:pt x="1634274" y="1084846"/>
                  </a:lnTo>
                  <a:lnTo>
                    <a:pt x="1634274" y="1088339"/>
                  </a:lnTo>
                  <a:lnTo>
                    <a:pt x="1634274" y="1091844"/>
                  </a:lnTo>
                  <a:lnTo>
                    <a:pt x="1634274" y="1095349"/>
                  </a:lnTo>
                  <a:lnTo>
                    <a:pt x="1634274" y="1098842"/>
                  </a:lnTo>
                  <a:lnTo>
                    <a:pt x="1630768" y="1098842"/>
                  </a:lnTo>
                  <a:lnTo>
                    <a:pt x="1630768" y="1102347"/>
                  </a:lnTo>
                  <a:lnTo>
                    <a:pt x="1627276" y="1105839"/>
                  </a:lnTo>
                  <a:lnTo>
                    <a:pt x="1627276" y="1109345"/>
                  </a:lnTo>
                  <a:lnTo>
                    <a:pt x="1627276" y="1112837"/>
                  </a:lnTo>
                  <a:lnTo>
                    <a:pt x="1627276" y="1116342"/>
                  </a:lnTo>
                  <a:lnTo>
                    <a:pt x="1630768" y="1116342"/>
                  </a:lnTo>
                  <a:lnTo>
                    <a:pt x="1630768" y="1119835"/>
                  </a:lnTo>
                  <a:lnTo>
                    <a:pt x="1651762" y="1123340"/>
                  </a:lnTo>
                  <a:lnTo>
                    <a:pt x="1651762" y="1126845"/>
                  </a:lnTo>
                  <a:lnTo>
                    <a:pt x="1648269" y="1126845"/>
                  </a:lnTo>
                  <a:lnTo>
                    <a:pt x="1648269" y="1130338"/>
                  </a:lnTo>
                  <a:lnTo>
                    <a:pt x="1644764" y="1130338"/>
                  </a:lnTo>
                  <a:lnTo>
                    <a:pt x="1644764" y="1140841"/>
                  </a:lnTo>
                  <a:lnTo>
                    <a:pt x="1630768" y="1140841"/>
                  </a:lnTo>
                  <a:lnTo>
                    <a:pt x="1627276" y="1140841"/>
                  </a:lnTo>
                  <a:lnTo>
                    <a:pt x="1627276" y="1144333"/>
                  </a:lnTo>
                  <a:lnTo>
                    <a:pt x="1623771" y="1147838"/>
                  </a:lnTo>
                  <a:lnTo>
                    <a:pt x="1620266" y="1147838"/>
                  </a:lnTo>
                  <a:lnTo>
                    <a:pt x="1620266" y="1151331"/>
                  </a:lnTo>
                  <a:lnTo>
                    <a:pt x="1620266" y="1154836"/>
                  </a:lnTo>
                  <a:lnTo>
                    <a:pt x="1620266" y="1158341"/>
                  </a:lnTo>
                  <a:lnTo>
                    <a:pt x="1616773" y="1158341"/>
                  </a:lnTo>
                  <a:lnTo>
                    <a:pt x="1616773" y="1186332"/>
                  </a:lnTo>
                  <a:lnTo>
                    <a:pt x="1616773" y="1193330"/>
                  </a:lnTo>
                  <a:lnTo>
                    <a:pt x="1616773" y="1196835"/>
                  </a:lnTo>
                  <a:lnTo>
                    <a:pt x="1620266" y="1196835"/>
                  </a:lnTo>
                  <a:lnTo>
                    <a:pt x="1620266" y="1200327"/>
                  </a:lnTo>
                  <a:lnTo>
                    <a:pt x="1620266" y="1203833"/>
                  </a:lnTo>
                  <a:lnTo>
                    <a:pt x="1616773" y="1203833"/>
                  </a:lnTo>
                  <a:lnTo>
                    <a:pt x="1616773" y="1217828"/>
                  </a:lnTo>
                  <a:lnTo>
                    <a:pt x="1616773" y="1277315"/>
                  </a:lnTo>
                  <a:lnTo>
                    <a:pt x="1616773" y="1280820"/>
                  </a:lnTo>
                  <a:lnTo>
                    <a:pt x="1616773" y="1284312"/>
                  </a:lnTo>
                  <a:lnTo>
                    <a:pt x="1613268" y="1284312"/>
                  </a:lnTo>
                  <a:lnTo>
                    <a:pt x="1567776" y="1284312"/>
                  </a:lnTo>
                  <a:lnTo>
                    <a:pt x="1564284" y="1284312"/>
                  </a:lnTo>
                  <a:lnTo>
                    <a:pt x="1564284" y="1291310"/>
                  </a:lnTo>
                  <a:lnTo>
                    <a:pt x="1543278" y="1291310"/>
                  </a:lnTo>
                  <a:lnTo>
                    <a:pt x="1539786" y="1291310"/>
                  </a:lnTo>
                  <a:lnTo>
                    <a:pt x="1539786" y="1284312"/>
                  </a:lnTo>
                  <a:lnTo>
                    <a:pt x="1543278" y="1284312"/>
                  </a:lnTo>
                  <a:lnTo>
                    <a:pt x="1543278" y="1280820"/>
                  </a:lnTo>
                  <a:lnTo>
                    <a:pt x="1543278" y="1259827"/>
                  </a:lnTo>
                  <a:lnTo>
                    <a:pt x="1543278" y="1256322"/>
                  </a:lnTo>
                  <a:lnTo>
                    <a:pt x="1543278" y="1249324"/>
                  </a:lnTo>
                  <a:lnTo>
                    <a:pt x="1539786" y="1249324"/>
                  </a:lnTo>
                  <a:lnTo>
                    <a:pt x="1539786" y="1245819"/>
                  </a:lnTo>
                  <a:lnTo>
                    <a:pt x="1539786" y="1242326"/>
                  </a:lnTo>
                  <a:lnTo>
                    <a:pt x="1536280" y="1242326"/>
                  </a:lnTo>
                  <a:lnTo>
                    <a:pt x="1462798" y="1245819"/>
                  </a:lnTo>
                  <a:lnTo>
                    <a:pt x="1424292" y="1245819"/>
                  </a:lnTo>
                  <a:lnTo>
                    <a:pt x="1336814" y="1245819"/>
                  </a:lnTo>
                  <a:lnTo>
                    <a:pt x="1333309" y="1245819"/>
                  </a:lnTo>
                  <a:lnTo>
                    <a:pt x="1270317" y="1245819"/>
                  </a:lnTo>
                  <a:lnTo>
                    <a:pt x="1266825" y="1245819"/>
                  </a:lnTo>
                  <a:lnTo>
                    <a:pt x="1245819" y="1245819"/>
                  </a:lnTo>
                  <a:lnTo>
                    <a:pt x="1210830" y="1249324"/>
                  </a:lnTo>
                  <a:lnTo>
                    <a:pt x="1182827" y="1249324"/>
                  </a:lnTo>
                  <a:lnTo>
                    <a:pt x="1182827" y="1252816"/>
                  </a:lnTo>
                  <a:lnTo>
                    <a:pt x="1182827" y="1259827"/>
                  </a:lnTo>
                  <a:lnTo>
                    <a:pt x="1126845" y="1259827"/>
                  </a:lnTo>
                  <a:lnTo>
                    <a:pt x="1126845" y="1249324"/>
                  </a:lnTo>
                  <a:lnTo>
                    <a:pt x="1123340" y="1249324"/>
                  </a:lnTo>
                  <a:lnTo>
                    <a:pt x="1056855" y="1249324"/>
                  </a:lnTo>
                  <a:lnTo>
                    <a:pt x="1014857" y="1249324"/>
                  </a:lnTo>
                  <a:lnTo>
                    <a:pt x="993863" y="1249324"/>
                  </a:lnTo>
                  <a:lnTo>
                    <a:pt x="958862" y="1249324"/>
                  </a:lnTo>
                  <a:lnTo>
                    <a:pt x="923874" y="1252816"/>
                  </a:lnTo>
                  <a:lnTo>
                    <a:pt x="909866" y="1252816"/>
                  </a:lnTo>
                  <a:lnTo>
                    <a:pt x="899375" y="1256322"/>
                  </a:lnTo>
                  <a:lnTo>
                    <a:pt x="892378" y="1256322"/>
                  </a:lnTo>
                  <a:lnTo>
                    <a:pt x="892378" y="1266825"/>
                  </a:lnTo>
                  <a:lnTo>
                    <a:pt x="839876" y="1259827"/>
                  </a:lnTo>
                  <a:lnTo>
                    <a:pt x="836383" y="1259827"/>
                  </a:lnTo>
                  <a:lnTo>
                    <a:pt x="836383" y="1249324"/>
                  </a:lnTo>
                  <a:lnTo>
                    <a:pt x="829386" y="1245819"/>
                  </a:lnTo>
                  <a:lnTo>
                    <a:pt x="815390" y="1245819"/>
                  </a:lnTo>
                  <a:lnTo>
                    <a:pt x="801382" y="1245819"/>
                  </a:lnTo>
                  <a:lnTo>
                    <a:pt x="727900" y="1245819"/>
                  </a:lnTo>
                  <a:lnTo>
                    <a:pt x="699897" y="1242326"/>
                  </a:lnTo>
                  <a:lnTo>
                    <a:pt x="668401" y="1242326"/>
                  </a:lnTo>
                  <a:lnTo>
                    <a:pt x="636905" y="1242326"/>
                  </a:lnTo>
                  <a:lnTo>
                    <a:pt x="601916" y="1245819"/>
                  </a:lnTo>
                  <a:lnTo>
                    <a:pt x="594918" y="1245819"/>
                  </a:lnTo>
                  <a:lnTo>
                    <a:pt x="514426" y="1242326"/>
                  </a:lnTo>
                  <a:lnTo>
                    <a:pt x="514426" y="1245819"/>
                  </a:lnTo>
                  <a:lnTo>
                    <a:pt x="510933" y="1245819"/>
                  </a:lnTo>
                  <a:lnTo>
                    <a:pt x="510933" y="1249324"/>
                  </a:lnTo>
                  <a:lnTo>
                    <a:pt x="510933" y="1252816"/>
                  </a:lnTo>
                  <a:lnTo>
                    <a:pt x="510933" y="1256322"/>
                  </a:lnTo>
                  <a:lnTo>
                    <a:pt x="507428" y="1256322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6" name="object 9826"/>
            <p:cNvSpPr/>
            <p:nvPr/>
          </p:nvSpPr>
          <p:spPr>
            <a:xfrm>
              <a:off x="12308872" y="5946905"/>
              <a:ext cx="3810" cy="304800"/>
            </a:xfrm>
            <a:custGeom>
              <a:avLst/>
              <a:gdLst/>
              <a:ahLst/>
              <a:cxnLst/>
              <a:rect l="l" t="t" r="r" b="b"/>
              <a:pathLst>
                <a:path w="3809" h="304800">
                  <a:moveTo>
                    <a:pt x="0" y="304457"/>
                  </a:moveTo>
                  <a:lnTo>
                    <a:pt x="3505" y="300951"/>
                  </a:lnTo>
                  <a:lnTo>
                    <a:pt x="3505" y="178473"/>
                  </a:lnTo>
                  <a:lnTo>
                    <a:pt x="3505" y="174980"/>
                  </a:lnTo>
                  <a:lnTo>
                    <a:pt x="3505" y="167970"/>
                  </a:lnTo>
                  <a:lnTo>
                    <a:pt x="3505" y="35001"/>
                  </a:lnTo>
                  <a:lnTo>
                    <a:pt x="0" y="35001"/>
                  </a:lnTo>
                  <a:lnTo>
                    <a:pt x="0" y="27990"/>
                  </a:lnTo>
                  <a:lnTo>
                    <a:pt x="3505" y="27990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7" name="object 9827"/>
            <p:cNvSpPr/>
            <p:nvPr/>
          </p:nvSpPr>
          <p:spPr>
            <a:xfrm>
              <a:off x="12308872" y="5943399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8" name="object 9828"/>
            <p:cNvSpPr/>
            <p:nvPr/>
          </p:nvSpPr>
          <p:spPr>
            <a:xfrm>
              <a:off x="12308875" y="593640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9" name="object 9829"/>
            <p:cNvSpPr/>
            <p:nvPr/>
          </p:nvSpPr>
          <p:spPr>
            <a:xfrm>
              <a:off x="11276515" y="5901406"/>
              <a:ext cx="1036319" cy="42545"/>
            </a:xfrm>
            <a:custGeom>
              <a:avLst/>
              <a:gdLst/>
              <a:ahLst/>
              <a:cxnLst/>
              <a:rect l="l" t="t" r="r" b="b"/>
              <a:pathLst>
                <a:path w="1036320" h="42545">
                  <a:moveTo>
                    <a:pt x="3505" y="41998"/>
                  </a:moveTo>
                  <a:lnTo>
                    <a:pt x="3505" y="38493"/>
                  </a:lnTo>
                  <a:lnTo>
                    <a:pt x="0" y="35001"/>
                  </a:lnTo>
                  <a:lnTo>
                    <a:pt x="0" y="0"/>
                  </a:lnTo>
                  <a:lnTo>
                    <a:pt x="342950" y="3505"/>
                  </a:lnTo>
                  <a:lnTo>
                    <a:pt x="342950" y="10502"/>
                  </a:lnTo>
                  <a:lnTo>
                    <a:pt x="626414" y="10502"/>
                  </a:lnTo>
                  <a:lnTo>
                    <a:pt x="1035862" y="3505"/>
                  </a:lnTo>
                  <a:lnTo>
                    <a:pt x="1035862" y="31496"/>
                  </a:lnTo>
                  <a:lnTo>
                    <a:pt x="1032357" y="35001"/>
                  </a:lnTo>
                  <a:lnTo>
                    <a:pt x="1032357" y="38493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0" name="object 9830"/>
            <p:cNvSpPr/>
            <p:nvPr/>
          </p:nvSpPr>
          <p:spPr>
            <a:xfrm>
              <a:off x="11273022" y="593990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1" name="object 9831"/>
            <p:cNvSpPr/>
            <p:nvPr/>
          </p:nvSpPr>
          <p:spPr>
            <a:xfrm>
              <a:off x="11276521" y="5946904"/>
              <a:ext cx="1032510" cy="322580"/>
            </a:xfrm>
            <a:custGeom>
              <a:avLst/>
              <a:gdLst/>
              <a:ahLst/>
              <a:cxnLst/>
              <a:rect l="l" t="t" r="r" b="b"/>
              <a:pathLst>
                <a:path w="1032509" h="322579">
                  <a:moveTo>
                    <a:pt x="0" y="0"/>
                  </a:moveTo>
                  <a:lnTo>
                    <a:pt x="0" y="3505"/>
                  </a:lnTo>
                  <a:lnTo>
                    <a:pt x="0" y="321957"/>
                  </a:lnTo>
                  <a:lnTo>
                    <a:pt x="1032357" y="318452"/>
                  </a:lnTo>
                  <a:lnTo>
                    <a:pt x="1032357" y="30445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2" name="object 9832"/>
            <p:cNvSpPr/>
            <p:nvPr/>
          </p:nvSpPr>
          <p:spPr>
            <a:xfrm>
              <a:off x="11290519" y="5309999"/>
              <a:ext cx="1025525" cy="556895"/>
            </a:xfrm>
            <a:custGeom>
              <a:avLst/>
              <a:gdLst/>
              <a:ahLst/>
              <a:cxnLst/>
              <a:rect l="l" t="t" r="r" b="b"/>
              <a:pathLst>
                <a:path w="1025525" h="556895">
                  <a:moveTo>
                    <a:pt x="1021854" y="192468"/>
                  </a:moveTo>
                  <a:lnTo>
                    <a:pt x="1021854" y="111975"/>
                  </a:lnTo>
                  <a:lnTo>
                    <a:pt x="1025359" y="111975"/>
                  </a:lnTo>
                  <a:lnTo>
                    <a:pt x="1025359" y="0"/>
                  </a:lnTo>
                  <a:lnTo>
                    <a:pt x="713892" y="0"/>
                  </a:lnTo>
                  <a:lnTo>
                    <a:pt x="713892" y="3492"/>
                  </a:lnTo>
                  <a:lnTo>
                    <a:pt x="710399" y="3492"/>
                  </a:lnTo>
                  <a:lnTo>
                    <a:pt x="710399" y="0"/>
                  </a:lnTo>
                  <a:lnTo>
                    <a:pt x="706894" y="0"/>
                  </a:lnTo>
                  <a:lnTo>
                    <a:pt x="402437" y="0"/>
                  </a:lnTo>
                  <a:lnTo>
                    <a:pt x="402437" y="269455"/>
                  </a:lnTo>
                  <a:lnTo>
                    <a:pt x="402437" y="272961"/>
                  </a:lnTo>
                  <a:lnTo>
                    <a:pt x="402437" y="276453"/>
                  </a:lnTo>
                  <a:lnTo>
                    <a:pt x="377939" y="276453"/>
                  </a:lnTo>
                  <a:lnTo>
                    <a:pt x="377939" y="237959"/>
                  </a:lnTo>
                  <a:lnTo>
                    <a:pt x="209969" y="241465"/>
                  </a:lnTo>
                  <a:lnTo>
                    <a:pt x="160972" y="241465"/>
                  </a:lnTo>
                  <a:lnTo>
                    <a:pt x="6997" y="237959"/>
                  </a:lnTo>
                  <a:lnTo>
                    <a:pt x="0" y="241465"/>
                  </a:lnTo>
                  <a:lnTo>
                    <a:pt x="0" y="538924"/>
                  </a:lnTo>
                  <a:lnTo>
                    <a:pt x="6997" y="538924"/>
                  </a:lnTo>
                  <a:lnTo>
                    <a:pt x="6997" y="542416"/>
                  </a:lnTo>
                  <a:lnTo>
                    <a:pt x="6997" y="556412"/>
                  </a:lnTo>
                  <a:lnTo>
                    <a:pt x="384949" y="556412"/>
                  </a:lnTo>
                  <a:lnTo>
                    <a:pt x="391947" y="556412"/>
                  </a:lnTo>
                  <a:lnTo>
                    <a:pt x="395439" y="556412"/>
                  </a:lnTo>
                  <a:lnTo>
                    <a:pt x="395439" y="552919"/>
                  </a:lnTo>
                  <a:lnTo>
                    <a:pt x="846874" y="552919"/>
                  </a:lnTo>
                  <a:lnTo>
                    <a:pt x="1021854" y="552919"/>
                  </a:lnTo>
                  <a:lnTo>
                    <a:pt x="1021854" y="542416"/>
                  </a:lnTo>
                  <a:lnTo>
                    <a:pt x="1021854" y="416432"/>
                  </a:lnTo>
                  <a:lnTo>
                    <a:pt x="1021854" y="402437"/>
                  </a:lnTo>
                  <a:lnTo>
                    <a:pt x="1021854" y="192468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3" name="object 9833"/>
            <p:cNvSpPr/>
            <p:nvPr/>
          </p:nvSpPr>
          <p:spPr>
            <a:xfrm>
              <a:off x="12382363" y="5320494"/>
              <a:ext cx="916940" cy="269875"/>
            </a:xfrm>
            <a:custGeom>
              <a:avLst/>
              <a:gdLst/>
              <a:ahLst/>
              <a:cxnLst/>
              <a:rect l="l" t="t" r="r" b="b"/>
              <a:pathLst>
                <a:path w="916940" h="269875">
                  <a:moveTo>
                    <a:pt x="0" y="0"/>
                  </a:moveTo>
                  <a:lnTo>
                    <a:pt x="377952" y="13995"/>
                  </a:lnTo>
                  <a:lnTo>
                    <a:pt x="377952" y="27990"/>
                  </a:lnTo>
                  <a:lnTo>
                    <a:pt x="916863" y="262458"/>
                  </a:lnTo>
                  <a:lnTo>
                    <a:pt x="916863" y="269455"/>
                  </a:lnTo>
                  <a:lnTo>
                    <a:pt x="370941" y="31496"/>
                  </a:lnTo>
                  <a:lnTo>
                    <a:pt x="370941" y="17500"/>
                  </a:ln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4" name="object 9834"/>
            <p:cNvSpPr/>
            <p:nvPr/>
          </p:nvSpPr>
          <p:spPr>
            <a:xfrm>
              <a:off x="10426135" y="4312634"/>
              <a:ext cx="1960245" cy="406400"/>
            </a:xfrm>
            <a:custGeom>
              <a:avLst/>
              <a:gdLst/>
              <a:ahLst/>
              <a:cxnLst/>
              <a:rect l="l" t="t" r="r" b="b"/>
              <a:pathLst>
                <a:path w="1960245" h="406400">
                  <a:moveTo>
                    <a:pt x="66497" y="17500"/>
                  </a:moveTo>
                  <a:lnTo>
                    <a:pt x="21005" y="0"/>
                  </a:lnTo>
                  <a:lnTo>
                    <a:pt x="0" y="45491"/>
                  </a:lnTo>
                  <a:lnTo>
                    <a:pt x="244970" y="146977"/>
                  </a:lnTo>
                  <a:lnTo>
                    <a:pt x="262470" y="157479"/>
                  </a:lnTo>
                  <a:lnTo>
                    <a:pt x="507428" y="258965"/>
                  </a:lnTo>
                  <a:lnTo>
                    <a:pt x="514438" y="262470"/>
                  </a:lnTo>
                  <a:lnTo>
                    <a:pt x="752398" y="360451"/>
                  </a:lnTo>
                  <a:lnTo>
                    <a:pt x="762901" y="353453"/>
                  </a:lnTo>
                  <a:lnTo>
                    <a:pt x="762901" y="349948"/>
                  </a:lnTo>
                  <a:lnTo>
                    <a:pt x="762901" y="346455"/>
                  </a:lnTo>
                  <a:lnTo>
                    <a:pt x="762901" y="342950"/>
                  </a:lnTo>
                  <a:lnTo>
                    <a:pt x="766394" y="335953"/>
                  </a:lnTo>
                  <a:lnTo>
                    <a:pt x="769899" y="318452"/>
                  </a:lnTo>
                  <a:lnTo>
                    <a:pt x="773391" y="304457"/>
                  </a:lnTo>
                  <a:lnTo>
                    <a:pt x="780389" y="286969"/>
                  </a:lnTo>
                  <a:lnTo>
                    <a:pt x="787399" y="272961"/>
                  </a:lnTo>
                  <a:lnTo>
                    <a:pt x="794397" y="258965"/>
                  </a:lnTo>
                  <a:lnTo>
                    <a:pt x="804887" y="244970"/>
                  </a:lnTo>
                  <a:lnTo>
                    <a:pt x="811885" y="230974"/>
                  </a:lnTo>
                  <a:lnTo>
                    <a:pt x="822388" y="216966"/>
                  </a:lnTo>
                  <a:lnTo>
                    <a:pt x="825893" y="213474"/>
                  </a:lnTo>
                  <a:lnTo>
                    <a:pt x="825893" y="209969"/>
                  </a:lnTo>
                  <a:lnTo>
                    <a:pt x="832891" y="202971"/>
                  </a:lnTo>
                  <a:lnTo>
                    <a:pt x="836383" y="199478"/>
                  </a:lnTo>
                  <a:lnTo>
                    <a:pt x="843381" y="192481"/>
                  </a:lnTo>
                  <a:lnTo>
                    <a:pt x="853884" y="178473"/>
                  </a:lnTo>
                  <a:lnTo>
                    <a:pt x="867879" y="167982"/>
                  </a:lnTo>
                  <a:lnTo>
                    <a:pt x="881875" y="153987"/>
                  </a:lnTo>
                  <a:lnTo>
                    <a:pt x="899375" y="143484"/>
                  </a:lnTo>
                  <a:lnTo>
                    <a:pt x="913371" y="132981"/>
                  </a:lnTo>
                  <a:lnTo>
                    <a:pt x="930871" y="125983"/>
                  </a:lnTo>
                  <a:lnTo>
                    <a:pt x="948372" y="115481"/>
                  </a:lnTo>
                  <a:lnTo>
                    <a:pt x="962367" y="108483"/>
                  </a:lnTo>
                  <a:lnTo>
                    <a:pt x="979868" y="104990"/>
                  </a:lnTo>
                  <a:lnTo>
                    <a:pt x="997369" y="97993"/>
                  </a:lnTo>
                  <a:lnTo>
                    <a:pt x="1007859" y="94487"/>
                  </a:lnTo>
                  <a:lnTo>
                    <a:pt x="1011364" y="94487"/>
                  </a:lnTo>
                  <a:lnTo>
                    <a:pt x="1025359" y="90995"/>
                  </a:lnTo>
                  <a:lnTo>
                    <a:pt x="1025359" y="76987"/>
                  </a:lnTo>
                  <a:lnTo>
                    <a:pt x="1175842" y="66497"/>
                  </a:lnTo>
                  <a:lnTo>
                    <a:pt x="1305318" y="55994"/>
                  </a:lnTo>
                  <a:lnTo>
                    <a:pt x="1319314" y="52501"/>
                  </a:lnTo>
                  <a:lnTo>
                    <a:pt x="1333322" y="52501"/>
                  </a:lnTo>
                  <a:lnTo>
                    <a:pt x="1378813" y="52501"/>
                  </a:lnTo>
                  <a:lnTo>
                    <a:pt x="1679765" y="76987"/>
                  </a:lnTo>
                  <a:lnTo>
                    <a:pt x="1683270" y="76987"/>
                  </a:lnTo>
                  <a:lnTo>
                    <a:pt x="1683270" y="87490"/>
                  </a:lnTo>
                  <a:lnTo>
                    <a:pt x="1683270" y="94487"/>
                  </a:lnTo>
                  <a:lnTo>
                    <a:pt x="1686763" y="94487"/>
                  </a:lnTo>
                  <a:lnTo>
                    <a:pt x="1700758" y="97993"/>
                  </a:lnTo>
                  <a:lnTo>
                    <a:pt x="1718259" y="101485"/>
                  </a:lnTo>
                  <a:lnTo>
                    <a:pt x="1735759" y="104990"/>
                  </a:lnTo>
                  <a:lnTo>
                    <a:pt x="1753260" y="111988"/>
                  </a:lnTo>
                  <a:lnTo>
                    <a:pt x="1767255" y="118986"/>
                  </a:lnTo>
                  <a:lnTo>
                    <a:pt x="1784756" y="125983"/>
                  </a:lnTo>
                  <a:lnTo>
                    <a:pt x="1798751" y="132981"/>
                  </a:lnTo>
                  <a:lnTo>
                    <a:pt x="1812747" y="143484"/>
                  </a:lnTo>
                  <a:lnTo>
                    <a:pt x="1826742" y="153987"/>
                  </a:lnTo>
                  <a:lnTo>
                    <a:pt x="1840750" y="164477"/>
                  </a:lnTo>
                  <a:lnTo>
                    <a:pt x="1854746" y="178473"/>
                  </a:lnTo>
                  <a:lnTo>
                    <a:pt x="1865236" y="188975"/>
                  </a:lnTo>
                  <a:lnTo>
                    <a:pt x="1872246" y="195973"/>
                  </a:lnTo>
                  <a:lnTo>
                    <a:pt x="1875739" y="195973"/>
                  </a:lnTo>
                  <a:lnTo>
                    <a:pt x="1879244" y="202971"/>
                  </a:lnTo>
                  <a:lnTo>
                    <a:pt x="1882736" y="206476"/>
                  </a:lnTo>
                  <a:lnTo>
                    <a:pt x="1886242" y="213474"/>
                  </a:lnTo>
                  <a:lnTo>
                    <a:pt x="1896732" y="227469"/>
                  </a:lnTo>
                  <a:lnTo>
                    <a:pt x="1907235" y="241465"/>
                  </a:lnTo>
                  <a:lnTo>
                    <a:pt x="1914232" y="255460"/>
                  </a:lnTo>
                  <a:lnTo>
                    <a:pt x="1924735" y="272961"/>
                  </a:lnTo>
                  <a:lnTo>
                    <a:pt x="1931733" y="286969"/>
                  </a:lnTo>
                  <a:lnTo>
                    <a:pt x="1935226" y="304457"/>
                  </a:lnTo>
                  <a:lnTo>
                    <a:pt x="1942236" y="321957"/>
                  </a:lnTo>
                  <a:lnTo>
                    <a:pt x="1945728" y="335953"/>
                  </a:lnTo>
                  <a:lnTo>
                    <a:pt x="1949234" y="353453"/>
                  </a:lnTo>
                  <a:lnTo>
                    <a:pt x="1952726" y="370954"/>
                  </a:lnTo>
                  <a:lnTo>
                    <a:pt x="1952726" y="381444"/>
                  </a:lnTo>
                  <a:lnTo>
                    <a:pt x="1952726" y="405942"/>
                  </a:lnTo>
                  <a:lnTo>
                    <a:pt x="1956231" y="405942"/>
                  </a:lnTo>
                  <a:lnTo>
                    <a:pt x="1956231" y="402450"/>
                  </a:lnTo>
                  <a:lnTo>
                    <a:pt x="1956231" y="398945"/>
                  </a:lnTo>
                  <a:lnTo>
                    <a:pt x="1959724" y="398945"/>
                  </a:lnTo>
                  <a:lnTo>
                    <a:pt x="1959724" y="395452"/>
                  </a:lnTo>
                  <a:lnTo>
                    <a:pt x="1959724" y="381444"/>
                  </a:lnTo>
                  <a:lnTo>
                    <a:pt x="1959724" y="377951"/>
                  </a:lnTo>
                  <a:lnTo>
                    <a:pt x="1959724" y="374446"/>
                  </a:lnTo>
                  <a:lnTo>
                    <a:pt x="1959724" y="367449"/>
                  </a:lnTo>
                  <a:lnTo>
                    <a:pt x="1956231" y="360451"/>
                  </a:lnTo>
                  <a:lnTo>
                    <a:pt x="1956231" y="349948"/>
                  </a:lnTo>
                  <a:lnTo>
                    <a:pt x="1952726" y="335953"/>
                  </a:lnTo>
                  <a:lnTo>
                    <a:pt x="1949234" y="321957"/>
                  </a:lnTo>
                  <a:lnTo>
                    <a:pt x="1945728" y="311454"/>
                  </a:lnTo>
                  <a:lnTo>
                    <a:pt x="1942236" y="297459"/>
                  </a:lnTo>
                  <a:lnTo>
                    <a:pt x="1935226" y="286969"/>
                  </a:lnTo>
                  <a:lnTo>
                    <a:pt x="1931733" y="272961"/>
                  </a:lnTo>
                  <a:lnTo>
                    <a:pt x="1924735" y="258965"/>
                  </a:lnTo>
                  <a:lnTo>
                    <a:pt x="1917738" y="248462"/>
                  </a:lnTo>
                  <a:lnTo>
                    <a:pt x="1910740" y="237972"/>
                  </a:lnTo>
                  <a:lnTo>
                    <a:pt x="1903742" y="223977"/>
                  </a:lnTo>
                  <a:lnTo>
                    <a:pt x="1896732" y="213474"/>
                  </a:lnTo>
                  <a:lnTo>
                    <a:pt x="1886242" y="202971"/>
                  </a:lnTo>
                  <a:lnTo>
                    <a:pt x="1879244" y="192481"/>
                  </a:lnTo>
                  <a:lnTo>
                    <a:pt x="1868741" y="181978"/>
                  </a:lnTo>
                  <a:lnTo>
                    <a:pt x="1858238" y="171475"/>
                  </a:lnTo>
                  <a:lnTo>
                    <a:pt x="1847748" y="160985"/>
                  </a:lnTo>
                  <a:lnTo>
                    <a:pt x="1837245" y="153987"/>
                  </a:lnTo>
                  <a:lnTo>
                    <a:pt x="1826742" y="143484"/>
                  </a:lnTo>
                  <a:lnTo>
                    <a:pt x="1816252" y="136486"/>
                  </a:lnTo>
                  <a:lnTo>
                    <a:pt x="1805749" y="129489"/>
                  </a:lnTo>
                  <a:lnTo>
                    <a:pt x="1791754" y="122491"/>
                  </a:lnTo>
                  <a:lnTo>
                    <a:pt x="1781251" y="115481"/>
                  </a:lnTo>
                  <a:lnTo>
                    <a:pt x="1767255" y="111988"/>
                  </a:lnTo>
                  <a:lnTo>
                    <a:pt x="1756752" y="104990"/>
                  </a:lnTo>
                  <a:lnTo>
                    <a:pt x="1742757" y="101485"/>
                  </a:lnTo>
                  <a:lnTo>
                    <a:pt x="1732267" y="97993"/>
                  </a:lnTo>
                  <a:lnTo>
                    <a:pt x="1718259" y="94487"/>
                  </a:lnTo>
                  <a:lnTo>
                    <a:pt x="1704263" y="90995"/>
                  </a:lnTo>
                  <a:lnTo>
                    <a:pt x="1693760" y="87490"/>
                  </a:lnTo>
                  <a:lnTo>
                    <a:pt x="1690268" y="87490"/>
                  </a:lnTo>
                  <a:lnTo>
                    <a:pt x="1690268" y="83997"/>
                  </a:lnTo>
                  <a:lnTo>
                    <a:pt x="1690268" y="80492"/>
                  </a:lnTo>
                  <a:lnTo>
                    <a:pt x="1693760" y="80492"/>
                  </a:lnTo>
                  <a:lnTo>
                    <a:pt x="1693760" y="73494"/>
                  </a:lnTo>
                  <a:lnTo>
                    <a:pt x="1690268" y="73494"/>
                  </a:lnTo>
                  <a:lnTo>
                    <a:pt x="1361312" y="48996"/>
                  </a:lnTo>
                  <a:lnTo>
                    <a:pt x="1347317" y="48996"/>
                  </a:lnTo>
                  <a:lnTo>
                    <a:pt x="1018362" y="73494"/>
                  </a:lnTo>
                  <a:lnTo>
                    <a:pt x="1014857" y="73494"/>
                  </a:lnTo>
                  <a:lnTo>
                    <a:pt x="1014857" y="80492"/>
                  </a:lnTo>
                  <a:lnTo>
                    <a:pt x="1014857" y="83997"/>
                  </a:lnTo>
                  <a:lnTo>
                    <a:pt x="1018362" y="83997"/>
                  </a:lnTo>
                  <a:lnTo>
                    <a:pt x="1018362" y="87490"/>
                  </a:lnTo>
                  <a:lnTo>
                    <a:pt x="1014857" y="87490"/>
                  </a:lnTo>
                  <a:lnTo>
                    <a:pt x="1007859" y="90995"/>
                  </a:lnTo>
                  <a:lnTo>
                    <a:pt x="993863" y="94487"/>
                  </a:lnTo>
                  <a:lnTo>
                    <a:pt x="979868" y="97993"/>
                  </a:lnTo>
                  <a:lnTo>
                    <a:pt x="962367" y="101485"/>
                  </a:lnTo>
                  <a:lnTo>
                    <a:pt x="920381" y="122491"/>
                  </a:lnTo>
                  <a:lnTo>
                    <a:pt x="895883" y="139979"/>
                  </a:lnTo>
                  <a:lnTo>
                    <a:pt x="881875" y="146977"/>
                  </a:lnTo>
                  <a:lnTo>
                    <a:pt x="871385" y="157479"/>
                  </a:lnTo>
                  <a:lnTo>
                    <a:pt x="857389" y="167982"/>
                  </a:lnTo>
                  <a:lnTo>
                    <a:pt x="846886" y="178473"/>
                  </a:lnTo>
                  <a:lnTo>
                    <a:pt x="836383" y="188975"/>
                  </a:lnTo>
                  <a:lnTo>
                    <a:pt x="825893" y="199478"/>
                  </a:lnTo>
                  <a:lnTo>
                    <a:pt x="815390" y="213474"/>
                  </a:lnTo>
                  <a:lnTo>
                    <a:pt x="808393" y="227469"/>
                  </a:lnTo>
                  <a:lnTo>
                    <a:pt x="804887" y="230974"/>
                  </a:lnTo>
                  <a:lnTo>
                    <a:pt x="797890" y="237972"/>
                  </a:lnTo>
                  <a:lnTo>
                    <a:pt x="790892" y="251967"/>
                  </a:lnTo>
                  <a:lnTo>
                    <a:pt x="783894" y="265963"/>
                  </a:lnTo>
                  <a:lnTo>
                    <a:pt x="776897" y="279958"/>
                  </a:lnTo>
                  <a:lnTo>
                    <a:pt x="773391" y="293966"/>
                  </a:lnTo>
                  <a:lnTo>
                    <a:pt x="766394" y="307962"/>
                  </a:lnTo>
                  <a:lnTo>
                    <a:pt x="766394" y="314959"/>
                  </a:lnTo>
                  <a:lnTo>
                    <a:pt x="766394" y="318452"/>
                  </a:lnTo>
                  <a:lnTo>
                    <a:pt x="762901" y="321957"/>
                  </a:lnTo>
                  <a:lnTo>
                    <a:pt x="762901" y="325462"/>
                  </a:lnTo>
                  <a:lnTo>
                    <a:pt x="762901" y="328955"/>
                  </a:lnTo>
                  <a:lnTo>
                    <a:pt x="724407" y="325462"/>
                  </a:lnTo>
                  <a:lnTo>
                    <a:pt x="717410" y="325462"/>
                  </a:lnTo>
                  <a:lnTo>
                    <a:pt x="52501" y="48996"/>
                  </a:lnTo>
                  <a:lnTo>
                    <a:pt x="48996" y="45491"/>
                  </a:lnTo>
                  <a:lnTo>
                    <a:pt x="55994" y="31495"/>
                  </a:lnTo>
                  <a:lnTo>
                    <a:pt x="59499" y="31495"/>
                  </a:lnTo>
                  <a:lnTo>
                    <a:pt x="66497" y="21005"/>
                  </a:lnTo>
                  <a:lnTo>
                    <a:pt x="66497" y="17500"/>
                  </a:lnTo>
                  <a:lnTo>
                    <a:pt x="24498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35" name="object 9835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9320297" y="7614410"/>
              <a:ext cx="12258" cy="489946"/>
            </a:xfrm>
            <a:prstGeom prst="rect">
              <a:avLst/>
            </a:prstGeom>
          </p:spPr>
        </p:pic>
        <p:sp>
          <p:nvSpPr>
            <p:cNvPr id="9836" name="object 9836"/>
            <p:cNvSpPr/>
            <p:nvPr/>
          </p:nvSpPr>
          <p:spPr>
            <a:xfrm>
              <a:off x="9322045" y="731695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7" name="object 9837"/>
            <p:cNvSpPr/>
            <p:nvPr/>
          </p:nvSpPr>
          <p:spPr>
            <a:xfrm>
              <a:off x="9323792" y="731871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8" name="object 9838"/>
            <p:cNvSpPr/>
            <p:nvPr/>
          </p:nvSpPr>
          <p:spPr>
            <a:xfrm>
              <a:off x="9329043" y="731695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9" name="object 9839"/>
            <p:cNvSpPr/>
            <p:nvPr/>
          </p:nvSpPr>
          <p:spPr>
            <a:xfrm>
              <a:off x="9323797" y="73222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0" name="object 9840"/>
            <p:cNvSpPr/>
            <p:nvPr/>
          </p:nvSpPr>
          <p:spPr>
            <a:xfrm>
              <a:off x="9329043" y="731695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1" name="object 9841"/>
            <p:cNvSpPr/>
            <p:nvPr/>
          </p:nvSpPr>
          <p:spPr>
            <a:xfrm>
              <a:off x="9323797" y="73257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2" name="object 9842"/>
            <p:cNvSpPr/>
            <p:nvPr/>
          </p:nvSpPr>
          <p:spPr>
            <a:xfrm>
              <a:off x="9322042" y="732746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6997" y="1752"/>
                  </a:moveTo>
                  <a:lnTo>
                    <a:pt x="6489" y="508"/>
                  </a:lnTo>
                  <a:lnTo>
                    <a:pt x="5245" y="0"/>
                  </a:lnTo>
                  <a:lnTo>
                    <a:pt x="4013" y="508"/>
                  </a:lnTo>
                  <a:lnTo>
                    <a:pt x="3492" y="1752"/>
                  </a:lnTo>
                  <a:lnTo>
                    <a:pt x="4013" y="2984"/>
                  </a:lnTo>
                  <a:lnTo>
                    <a:pt x="5219" y="3505"/>
                  </a:lnTo>
                  <a:lnTo>
                    <a:pt x="4013" y="4013"/>
                  </a:lnTo>
                  <a:lnTo>
                    <a:pt x="3492" y="5232"/>
                  </a:lnTo>
                  <a:lnTo>
                    <a:pt x="2984" y="4013"/>
                  </a:lnTo>
                  <a:lnTo>
                    <a:pt x="1752" y="3492"/>
                  </a:lnTo>
                  <a:lnTo>
                    <a:pt x="508" y="4013"/>
                  </a:lnTo>
                  <a:lnTo>
                    <a:pt x="0" y="5245"/>
                  </a:lnTo>
                  <a:lnTo>
                    <a:pt x="508" y="6489"/>
                  </a:lnTo>
                  <a:lnTo>
                    <a:pt x="1752" y="6997"/>
                  </a:lnTo>
                  <a:lnTo>
                    <a:pt x="2984" y="6489"/>
                  </a:lnTo>
                  <a:lnTo>
                    <a:pt x="3492" y="5270"/>
                  </a:lnTo>
                  <a:lnTo>
                    <a:pt x="4013" y="6489"/>
                  </a:lnTo>
                  <a:lnTo>
                    <a:pt x="5245" y="6997"/>
                  </a:lnTo>
                  <a:lnTo>
                    <a:pt x="6489" y="6489"/>
                  </a:lnTo>
                  <a:lnTo>
                    <a:pt x="6997" y="5245"/>
                  </a:lnTo>
                  <a:lnTo>
                    <a:pt x="6489" y="4013"/>
                  </a:lnTo>
                  <a:lnTo>
                    <a:pt x="5257" y="3505"/>
                  </a:lnTo>
                  <a:lnTo>
                    <a:pt x="6489" y="2984"/>
                  </a:lnTo>
                  <a:lnTo>
                    <a:pt x="6997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3" name="object 9843"/>
            <p:cNvSpPr/>
            <p:nvPr/>
          </p:nvSpPr>
          <p:spPr>
            <a:xfrm>
              <a:off x="9323797" y="733620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4" name="object 9844"/>
            <p:cNvSpPr/>
            <p:nvPr/>
          </p:nvSpPr>
          <p:spPr>
            <a:xfrm>
              <a:off x="9323797" y="7339708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5" name="object 9845"/>
            <p:cNvSpPr/>
            <p:nvPr/>
          </p:nvSpPr>
          <p:spPr>
            <a:xfrm>
              <a:off x="9323797" y="734320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6" name="object 9846"/>
            <p:cNvSpPr/>
            <p:nvPr/>
          </p:nvSpPr>
          <p:spPr>
            <a:xfrm>
              <a:off x="9325544" y="733795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7" name="object 9847"/>
            <p:cNvSpPr/>
            <p:nvPr/>
          </p:nvSpPr>
          <p:spPr>
            <a:xfrm>
              <a:off x="9323797" y="734320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3492"/>
                  </a:ln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8" name="object 9848"/>
            <p:cNvSpPr/>
            <p:nvPr/>
          </p:nvSpPr>
          <p:spPr>
            <a:xfrm>
              <a:off x="9323797" y="73502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9" name="object 9849"/>
            <p:cNvSpPr/>
            <p:nvPr/>
          </p:nvSpPr>
          <p:spPr>
            <a:xfrm>
              <a:off x="9323797" y="735369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0" name="object 9850"/>
            <p:cNvSpPr/>
            <p:nvPr/>
          </p:nvSpPr>
          <p:spPr>
            <a:xfrm>
              <a:off x="9323797" y="735720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1" name="object 9851"/>
            <p:cNvSpPr/>
            <p:nvPr/>
          </p:nvSpPr>
          <p:spPr>
            <a:xfrm>
              <a:off x="9322042" y="7358963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6997" y="1752"/>
                  </a:moveTo>
                  <a:lnTo>
                    <a:pt x="6489" y="508"/>
                  </a:lnTo>
                  <a:lnTo>
                    <a:pt x="5245" y="0"/>
                  </a:lnTo>
                  <a:lnTo>
                    <a:pt x="4013" y="508"/>
                  </a:lnTo>
                  <a:lnTo>
                    <a:pt x="3492" y="1739"/>
                  </a:lnTo>
                  <a:lnTo>
                    <a:pt x="2984" y="508"/>
                  </a:lnTo>
                  <a:lnTo>
                    <a:pt x="1752" y="0"/>
                  </a:lnTo>
                  <a:lnTo>
                    <a:pt x="508" y="508"/>
                  </a:lnTo>
                  <a:lnTo>
                    <a:pt x="0" y="1752"/>
                  </a:lnTo>
                  <a:lnTo>
                    <a:pt x="508" y="2984"/>
                  </a:lnTo>
                  <a:lnTo>
                    <a:pt x="1752" y="3505"/>
                  </a:lnTo>
                  <a:lnTo>
                    <a:pt x="2984" y="2984"/>
                  </a:lnTo>
                  <a:lnTo>
                    <a:pt x="3492" y="1778"/>
                  </a:lnTo>
                  <a:lnTo>
                    <a:pt x="4013" y="2984"/>
                  </a:lnTo>
                  <a:lnTo>
                    <a:pt x="5245" y="3505"/>
                  </a:lnTo>
                  <a:lnTo>
                    <a:pt x="6489" y="2984"/>
                  </a:lnTo>
                  <a:lnTo>
                    <a:pt x="6997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2" name="object 9852"/>
            <p:cNvSpPr/>
            <p:nvPr/>
          </p:nvSpPr>
          <p:spPr>
            <a:xfrm>
              <a:off x="9323797" y="736420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0"/>
                  </a:moveTo>
                  <a:lnTo>
                    <a:pt x="3505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3" name="object 9853"/>
            <p:cNvSpPr/>
            <p:nvPr/>
          </p:nvSpPr>
          <p:spPr>
            <a:xfrm>
              <a:off x="9323797" y="737120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4" name="object 9854"/>
            <p:cNvSpPr/>
            <p:nvPr/>
          </p:nvSpPr>
          <p:spPr>
            <a:xfrm>
              <a:off x="9325534" y="7365962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1752"/>
                  </a:moveTo>
                  <a:lnTo>
                    <a:pt x="2997" y="508"/>
                  </a:lnTo>
                  <a:lnTo>
                    <a:pt x="1752" y="0"/>
                  </a:lnTo>
                  <a:lnTo>
                    <a:pt x="520" y="508"/>
                  </a:lnTo>
                  <a:lnTo>
                    <a:pt x="0" y="1752"/>
                  </a:lnTo>
                  <a:lnTo>
                    <a:pt x="520" y="2984"/>
                  </a:lnTo>
                  <a:lnTo>
                    <a:pt x="1727" y="3505"/>
                  </a:lnTo>
                  <a:lnTo>
                    <a:pt x="520" y="4013"/>
                  </a:lnTo>
                  <a:lnTo>
                    <a:pt x="0" y="5245"/>
                  </a:lnTo>
                  <a:lnTo>
                    <a:pt x="520" y="6489"/>
                  </a:lnTo>
                  <a:lnTo>
                    <a:pt x="1752" y="6997"/>
                  </a:lnTo>
                  <a:lnTo>
                    <a:pt x="2997" y="6489"/>
                  </a:lnTo>
                  <a:lnTo>
                    <a:pt x="3505" y="5245"/>
                  </a:lnTo>
                  <a:lnTo>
                    <a:pt x="2997" y="4013"/>
                  </a:lnTo>
                  <a:lnTo>
                    <a:pt x="1765" y="3505"/>
                  </a:lnTo>
                  <a:lnTo>
                    <a:pt x="2997" y="2984"/>
                  </a:lnTo>
                  <a:lnTo>
                    <a:pt x="3505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5" name="object 9855"/>
            <p:cNvSpPr/>
            <p:nvPr/>
          </p:nvSpPr>
          <p:spPr>
            <a:xfrm>
              <a:off x="9323799" y="7318711"/>
              <a:ext cx="7620" cy="52705"/>
            </a:xfrm>
            <a:custGeom>
              <a:avLst/>
              <a:gdLst/>
              <a:ahLst/>
              <a:cxnLst/>
              <a:rect l="l" t="t" r="r" b="b"/>
              <a:pathLst>
                <a:path w="7620" h="52704">
                  <a:moveTo>
                    <a:pt x="6997" y="0"/>
                  </a:moveTo>
                  <a:lnTo>
                    <a:pt x="0" y="0"/>
                  </a:lnTo>
                  <a:lnTo>
                    <a:pt x="0" y="52489"/>
                  </a:lnTo>
                  <a:lnTo>
                    <a:pt x="3492" y="52489"/>
                  </a:lnTo>
                  <a:lnTo>
                    <a:pt x="3492" y="0"/>
                  </a:ln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6" name="object 9856"/>
            <p:cNvSpPr/>
            <p:nvPr/>
          </p:nvSpPr>
          <p:spPr>
            <a:xfrm>
              <a:off x="9327297" y="736769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3505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7" name="object 9857"/>
            <p:cNvSpPr/>
            <p:nvPr/>
          </p:nvSpPr>
          <p:spPr>
            <a:xfrm>
              <a:off x="9327291" y="73677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8" name="object 9858"/>
            <p:cNvSpPr/>
            <p:nvPr/>
          </p:nvSpPr>
          <p:spPr>
            <a:xfrm>
              <a:off x="9327297" y="736770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0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9" name="object 9859"/>
            <p:cNvSpPr/>
            <p:nvPr/>
          </p:nvSpPr>
          <p:spPr>
            <a:xfrm>
              <a:off x="9327292" y="734320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0" name="object 9860"/>
            <p:cNvSpPr/>
            <p:nvPr/>
          </p:nvSpPr>
          <p:spPr>
            <a:xfrm>
              <a:off x="9327291" y="73432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1" name="object 9861"/>
            <p:cNvSpPr/>
            <p:nvPr/>
          </p:nvSpPr>
          <p:spPr>
            <a:xfrm>
              <a:off x="9327297" y="734320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0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2" name="object 9862"/>
            <p:cNvSpPr/>
            <p:nvPr/>
          </p:nvSpPr>
          <p:spPr>
            <a:xfrm>
              <a:off x="9327292" y="7318719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3505" y="6997"/>
                  </a:lnTo>
                  <a:lnTo>
                    <a:pt x="3505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3" name="object 9863"/>
            <p:cNvSpPr/>
            <p:nvPr/>
          </p:nvSpPr>
          <p:spPr>
            <a:xfrm>
              <a:off x="9327291" y="731871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0"/>
                  </a:move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4" name="object 9864"/>
            <p:cNvSpPr/>
            <p:nvPr/>
          </p:nvSpPr>
          <p:spPr>
            <a:xfrm>
              <a:off x="9327297" y="731871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0"/>
                  </a:moveTo>
                  <a:lnTo>
                    <a:pt x="3505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5" name="object 9865"/>
            <p:cNvSpPr/>
            <p:nvPr/>
          </p:nvSpPr>
          <p:spPr>
            <a:xfrm>
              <a:off x="6926644" y="5166503"/>
              <a:ext cx="238125" cy="3810"/>
            </a:xfrm>
            <a:custGeom>
              <a:avLst/>
              <a:gdLst/>
              <a:ahLst/>
              <a:cxnLst/>
              <a:rect l="l" t="t" r="r" b="b"/>
              <a:pathLst>
                <a:path w="238125" h="3810">
                  <a:moveTo>
                    <a:pt x="237959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237959" y="0"/>
                  </a:lnTo>
                  <a:lnTo>
                    <a:pt x="237959" y="350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6" name="object 9866"/>
            <p:cNvSpPr/>
            <p:nvPr/>
          </p:nvSpPr>
          <p:spPr>
            <a:xfrm>
              <a:off x="7157605" y="4687076"/>
              <a:ext cx="7620" cy="480059"/>
            </a:xfrm>
            <a:custGeom>
              <a:avLst/>
              <a:gdLst/>
              <a:ahLst/>
              <a:cxnLst/>
              <a:rect l="l" t="t" r="r" b="b"/>
              <a:pathLst>
                <a:path w="7620" h="480060">
                  <a:moveTo>
                    <a:pt x="0" y="0"/>
                  </a:moveTo>
                  <a:lnTo>
                    <a:pt x="6997" y="0"/>
                  </a:lnTo>
                  <a:lnTo>
                    <a:pt x="6997" y="479437"/>
                  </a:lnTo>
                  <a:lnTo>
                    <a:pt x="0" y="479437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7" name="object 9867"/>
            <p:cNvSpPr/>
            <p:nvPr/>
          </p:nvSpPr>
          <p:spPr>
            <a:xfrm>
              <a:off x="7157604" y="4683570"/>
              <a:ext cx="329565" cy="3810"/>
            </a:xfrm>
            <a:custGeom>
              <a:avLst/>
              <a:gdLst/>
              <a:ahLst/>
              <a:cxnLst/>
              <a:rect l="l" t="t" r="r" b="b"/>
              <a:pathLst>
                <a:path w="329565" h="3810">
                  <a:moveTo>
                    <a:pt x="328955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328955" y="0"/>
                  </a:lnTo>
                  <a:lnTo>
                    <a:pt x="328955" y="350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8" name="object 9868"/>
            <p:cNvSpPr/>
            <p:nvPr/>
          </p:nvSpPr>
          <p:spPr>
            <a:xfrm>
              <a:off x="7483059" y="4445610"/>
              <a:ext cx="3810" cy="238125"/>
            </a:xfrm>
            <a:custGeom>
              <a:avLst/>
              <a:gdLst/>
              <a:ahLst/>
              <a:cxnLst/>
              <a:rect l="l" t="t" r="r" b="b"/>
              <a:pathLst>
                <a:path w="3809" h="238125">
                  <a:moveTo>
                    <a:pt x="0" y="0"/>
                  </a:moveTo>
                  <a:lnTo>
                    <a:pt x="3505" y="0"/>
                  </a:lnTo>
                  <a:lnTo>
                    <a:pt x="3505" y="237972"/>
                  </a:lnTo>
                  <a:lnTo>
                    <a:pt x="0" y="23797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9" name="object 9869"/>
            <p:cNvSpPr/>
            <p:nvPr/>
          </p:nvSpPr>
          <p:spPr>
            <a:xfrm>
              <a:off x="6940637" y="4438613"/>
              <a:ext cx="546100" cy="7620"/>
            </a:xfrm>
            <a:custGeom>
              <a:avLst/>
              <a:gdLst/>
              <a:ahLst/>
              <a:cxnLst/>
              <a:rect l="l" t="t" r="r" b="b"/>
              <a:pathLst>
                <a:path w="546100" h="7620">
                  <a:moveTo>
                    <a:pt x="545922" y="6997"/>
                  </a:moveTo>
                  <a:lnTo>
                    <a:pt x="0" y="6997"/>
                  </a:lnTo>
                  <a:lnTo>
                    <a:pt x="0" y="0"/>
                  </a:lnTo>
                  <a:lnTo>
                    <a:pt x="545922" y="0"/>
                  </a:lnTo>
                  <a:lnTo>
                    <a:pt x="545922" y="6997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0" name="object 9870"/>
            <p:cNvSpPr/>
            <p:nvPr/>
          </p:nvSpPr>
          <p:spPr>
            <a:xfrm>
              <a:off x="6940636" y="4445610"/>
              <a:ext cx="7620" cy="224154"/>
            </a:xfrm>
            <a:custGeom>
              <a:avLst/>
              <a:gdLst/>
              <a:ahLst/>
              <a:cxnLst/>
              <a:rect l="l" t="t" r="r" b="b"/>
              <a:pathLst>
                <a:path w="7620" h="224154">
                  <a:moveTo>
                    <a:pt x="0" y="0"/>
                  </a:moveTo>
                  <a:lnTo>
                    <a:pt x="6997" y="0"/>
                  </a:lnTo>
                  <a:lnTo>
                    <a:pt x="6997" y="223964"/>
                  </a:lnTo>
                  <a:lnTo>
                    <a:pt x="0" y="223964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1" name="object 9871"/>
            <p:cNvSpPr/>
            <p:nvPr/>
          </p:nvSpPr>
          <p:spPr>
            <a:xfrm>
              <a:off x="12378865" y="5337987"/>
              <a:ext cx="920750" cy="262890"/>
            </a:xfrm>
            <a:custGeom>
              <a:avLst/>
              <a:gdLst/>
              <a:ahLst/>
              <a:cxnLst/>
              <a:rect l="l" t="t" r="r" b="b"/>
              <a:pathLst>
                <a:path w="920750" h="262889">
                  <a:moveTo>
                    <a:pt x="920369" y="251967"/>
                  </a:moveTo>
                  <a:lnTo>
                    <a:pt x="3492" y="0"/>
                  </a:lnTo>
                  <a:lnTo>
                    <a:pt x="0" y="6997"/>
                  </a:lnTo>
                  <a:lnTo>
                    <a:pt x="920369" y="262470"/>
                  </a:lnTo>
                  <a:lnTo>
                    <a:pt x="920369" y="25196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2" name="object 9872"/>
            <p:cNvSpPr/>
            <p:nvPr/>
          </p:nvSpPr>
          <p:spPr>
            <a:xfrm>
              <a:off x="2548751" y="7567176"/>
              <a:ext cx="3366770" cy="38735"/>
            </a:xfrm>
            <a:custGeom>
              <a:avLst/>
              <a:gdLst/>
              <a:ahLst/>
              <a:cxnLst/>
              <a:rect l="l" t="t" r="r" b="b"/>
              <a:pathLst>
                <a:path w="3366770" h="38734">
                  <a:moveTo>
                    <a:pt x="0" y="0"/>
                  </a:moveTo>
                  <a:lnTo>
                    <a:pt x="0" y="38493"/>
                  </a:lnTo>
                  <a:lnTo>
                    <a:pt x="3366528" y="38493"/>
                  </a:lnTo>
                  <a:lnTo>
                    <a:pt x="0" y="0"/>
                  </a:lnTo>
                  <a:close/>
                </a:path>
                <a:path w="3366770" h="38734">
                  <a:moveTo>
                    <a:pt x="3366528" y="0"/>
                  </a:moveTo>
                  <a:lnTo>
                    <a:pt x="0" y="0"/>
                  </a:lnTo>
                  <a:lnTo>
                    <a:pt x="3366528" y="38493"/>
                  </a:lnTo>
                  <a:lnTo>
                    <a:pt x="336652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3" name="object 9873"/>
            <p:cNvSpPr/>
            <p:nvPr/>
          </p:nvSpPr>
          <p:spPr>
            <a:xfrm>
              <a:off x="2548751" y="7567176"/>
              <a:ext cx="3366770" cy="38735"/>
            </a:xfrm>
            <a:custGeom>
              <a:avLst/>
              <a:gdLst/>
              <a:ahLst/>
              <a:cxnLst/>
              <a:rect l="l" t="t" r="r" b="b"/>
              <a:pathLst>
                <a:path w="3366770" h="38734">
                  <a:moveTo>
                    <a:pt x="3366528" y="0"/>
                  </a:moveTo>
                  <a:lnTo>
                    <a:pt x="0" y="0"/>
                  </a:lnTo>
                  <a:lnTo>
                    <a:pt x="3366528" y="38493"/>
                  </a:lnTo>
                  <a:lnTo>
                    <a:pt x="3366528" y="0"/>
                  </a:lnTo>
                  <a:close/>
                </a:path>
                <a:path w="3366770" h="38734">
                  <a:moveTo>
                    <a:pt x="0" y="0"/>
                  </a:moveTo>
                  <a:lnTo>
                    <a:pt x="3366528" y="38493"/>
                  </a:lnTo>
                  <a:lnTo>
                    <a:pt x="0" y="3849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74" name="object 9874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814752" y="5269748"/>
              <a:ext cx="6349845" cy="2864350"/>
            </a:xfrm>
            <a:prstGeom prst="rect">
              <a:avLst/>
            </a:prstGeom>
          </p:spPr>
        </p:pic>
      </p:grpSp>
      <p:sp>
        <p:nvSpPr>
          <p:cNvPr id="9875" name="object 9875"/>
          <p:cNvSpPr txBox="1"/>
          <p:nvPr/>
        </p:nvSpPr>
        <p:spPr>
          <a:xfrm>
            <a:off x="4250842" y="6733248"/>
            <a:ext cx="34290" cy="38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Arial"/>
                <a:cs typeface="Arial"/>
              </a:rPr>
              <a:t>400</a:t>
            </a:r>
            <a:endParaRPr sz="100">
              <a:latin typeface="Arial"/>
              <a:cs typeface="Arial"/>
            </a:endParaRPr>
          </a:p>
        </p:txBody>
      </p:sp>
      <p:sp>
        <p:nvSpPr>
          <p:cNvPr id="9876" name="object 9876"/>
          <p:cNvSpPr txBox="1"/>
          <p:nvPr/>
        </p:nvSpPr>
        <p:spPr>
          <a:xfrm>
            <a:off x="2434600" y="5966858"/>
            <a:ext cx="34290" cy="387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Arial"/>
                <a:cs typeface="Arial"/>
              </a:rPr>
              <a:t>110</a:t>
            </a:r>
            <a:endParaRPr sz="100">
              <a:latin typeface="Arial"/>
              <a:cs typeface="Arial"/>
            </a:endParaRPr>
          </a:p>
        </p:txBody>
      </p:sp>
      <p:sp>
        <p:nvSpPr>
          <p:cNvPr id="9877" name="object 9877"/>
          <p:cNvSpPr txBox="1"/>
          <p:nvPr/>
        </p:nvSpPr>
        <p:spPr>
          <a:xfrm>
            <a:off x="7012066" y="6674877"/>
            <a:ext cx="68580" cy="9017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645</a:t>
            </a:r>
            <a:endParaRPr sz="300">
              <a:latin typeface="Arial"/>
              <a:cs typeface="Arial"/>
            </a:endParaRPr>
          </a:p>
        </p:txBody>
      </p:sp>
      <p:sp>
        <p:nvSpPr>
          <p:cNvPr id="9878" name="object 9878"/>
          <p:cNvSpPr txBox="1"/>
          <p:nvPr/>
        </p:nvSpPr>
        <p:spPr>
          <a:xfrm>
            <a:off x="6872087" y="6751867"/>
            <a:ext cx="68580" cy="9017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555</a:t>
            </a:r>
            <a:endParaRPr sz="300">
              <a:latin typeface="Arial"/>
              <a:cs typeface="Arial"/>
            </a:endParaRPr>
          </a:p>
        </p:txBody>
      </p:sp>
      <p:grpSp>
        <p:nvGrpSpPr>
          <p:cNvPr id="9879" name="object 9879"/>
          <p:cNvGrpSpPr/>
          <p:nvPr/>
        </p:nvGrpSpPr>
        <p:grpSpPr>
          <a:xfrm>
            <a:off x="8558994" y="5122617"/>
            <a:ext cx="46355" cy="1022350"/>
            <a:chOff x="8558994" y="5122617"/>
            <a:chExt cx="46355" cy="1022350"/>
          </a:xfrm>
        </p:grpSpPr>
        <p:sp>
          <p:nvSpPr>
            <p:cNvPr id="9880" name="object 9880"/>
            <p:cNvSpPr/>
            <p:nvPr/>
          </p:nvSpPr>
          <p:spPr>
            <a:xfrm>
              <a:off x="8560899" y="5138520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1" name="object 9881"/>
            <p:cNvSpPr/>
            <p:nvPr/>
          </p:nvSpPr>
          <p:spPr>
            <a:xfrm>
              <a:off x="8560899" y="6128880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419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2" name="object 9882"/>
            <p:cNvSpPr/>
            <p:nvPr/>
          </p:nvSpPr>
          <p:spPr>
            <a:xfrm>
              <a:off x="8574903" y="5124522"/>
              <a:ext cx="0" cy="1018540"/>
            </a:xfrm>
            <a:custGeom>
              <a:avLst/>
              <a:gdLst/>
              <a:ahLst/>
              <a:cxnLst/>
              <a:rect l="l" t="t" r="r" b="b"/>
              <a:pathLst>
                <a:path h="1018539">
                  <a:moveTo>
                    <a:pt x="0" y="0"/>
                  </a:moveTo>
                  <a:lnTo>
                    <a:pt x="0" y="101834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3" name="object 9883"/>
            <p:cNvSpPr/>
            <p:nvPr/>
          </p:nvSpPr>
          <p:spPr>
            <a:xfrm>
              <a:off x="8571403" y="513502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4" name="object 9884"/>
            <p:cNvSpPr/>
            <p:nvPr/>
          </p:nvSpPr>
          <p:spPr>
            <a:xfrm>
              <a:off x="8571403" y="513852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5" name="object 9885"/>
            <p:cNvSpPr/>
            <p:nvPr/>
          </p:nvSpPr>
          <p:spPr>
            <a:xfrm>
              <a:off x="8574903" y="513502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0" y="3492"/>
                  </a:lnTo>
                  <a:lnTo>
                    <a:pt x="3505" y="3492"/>
                  </a:lnTo>
                  <a:lnTo>
                    <a:pt x="0" y="34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6" name="object 9886"/>
            <p:cNvSpPr/>
            <p:nvPr/>
          </p:nvSpPr>
          <p:spPr>
            <a:xfrm>
              <a:off x="8574903" y="6132379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7" name="object 9887"/>
            <p:cNvSpPr/>
            <p:nvPr/>
          </p:nvSpPr>
          <p:spPr>
            <a:xfrm>
              <a:off x="8571405" y="612888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3492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8" name="object 9888"/>
            <p:cNvSpPr/>
            <p:nvPr/>
          </p:nvSpPr>
          <p:spPr>
            <a:xfrm>
              <a:off x="8571403" y="6132379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89" name="object 9889"/>
          <p:cNvSpPr txBox="1"/>
          <p:nvPr/>
        </p:nvSpPr>
        <p:spPr>
          <a:xfrm>
            <a:off x="8513355" y="5590032"/>
            <a:ext cx="68580" cy="90170"/>
          </a:xfrm>
          <a:prstGeom prst="rect">
            <a:avLst/>
          </a:prstGeom>
        </p:spPr>
        <p:txBody>
          <a:bodyPr vert="vert270" wrap="square" lIns="0" tIns="9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720</a:t>
            </a:r>
            <a:endParaRPr sz="300">
              <a:latin typeface="Arial"/>
              <a:cs typeface="Arial"/>
            </a:endParaRPr>
          </a:p>
        </p:txBody>
      </p:sp>
      <p:sp>
        <p:nvSpPr>
          <p:cNvPr id="9890" name="object 9890"/>
          <p:cNvSpPr txBox="1"/>
          <p:nvPr/>
        </p:nvSpPr>
        <p:spPr>
          <a:xfrm>
            <a:off x="4193525" y="6044899"/>
            <a:ext cx="91440" cy="420370"/>
          </a:xfrm>
          <a:prstGeom prst="rect">
            <a:avLst/>
          </a:prstGeom>
          <a:ln w="3175">
            <a:solidFill>
              <a:srgbClr val="EE322D"/>
            </a:solidFill>
          </a:ln>
        </p:spPr>
        <p:txBody>
          <a:bodyPr vert="horz" wrap="square" lIns="0" tIns="5080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40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120</a:t>
            </a:r>
            <a:endParaRPr sz="150">
              <a:latin typeface="Arial"/>
              <a:cs typeface="Arial"/>
            </a:endParaRPr>
          </a:p>
        </p:txBody>
      </p:sp>
      <p:sp>
        <p:nvSpPr>
          <p:cNvPr id="9891" name="object 9891"/>
          <p:cNvSpPr txBox="1"/>
          <p:nvPr/>
        </p:nvSpPr>
        <p:spPr>
          <a:xfrm>
            <a:off x="4289382" y="6028287"/>
            <a:ext cx="46990" cy="4699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33</a:t>
            </a:r>
            <a:endParaRPr sz="150">
              <a:latin typeface="Arial"/>
              <a:cs typeface="Arial"/>
            </a:endParaRPr>
          </a:p>
        </p:txBody>
      </p:sp>
      <p:sp>
        <p:nvSpPr>
          <p:cNvPr id="9892" name="object 9892"/>
          <p:cNvSpPr txBox="1"/>
          <p:nvPr/>
        </p:nvSpPr>
        <p:spPr>
          <a:xfrm>
            <a:off x="3858869" y="6830952"/>
            <a:ext cx="60325" cy="47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875" marR="5080" indent="-3810">
              <a:lnSpc>
                <a:spcPct val="137800"/>
              </a:lnSpc>
            </a:pP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MONTE</a:t>
            </a:r>
            <a:r>
              <a:rPr sz="100" spc="50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PLATS</a:t>
            </a:r>
            <a:endParaRPr sz="100">
              <a:latin typeface="Arial"/>
              <a:cs typeface="Arial"/>
            </a:endParaRPr>
          </a:p>
        </p:txBody>
      </p:sp>
      <p:grpSp>
        <p:nvGrpSpPr>
          <p:cNvPr id="9893" name="object 9893"/>
          <p:cNvGrpSpPr/>
          <p:nvPr/>
        </p:nvGrpSpPr>
        <p:grpSpPr>
          <a:xfrm>
            <a:off x="6068947" y="3787400"/>
            <a:ext cx="6252845" cy="4448810"/>
            <a:chOff x="6068947" y="3787400"/>
            <a:chExt cx="6252845" cy="4448810"/>
          </a:xfrm>
        </p:grpSpPr>
        <p:sp>
          <p:nvSpPr>
            <p:cNvPr id="9894" name="object 9894"/>
            <p:cNvSpPr/>
            <p:nvPr/>
          </p:nvSpPr>
          <p:spPr>
            <a:xfrm>
              <a:off x="11650965" y="7238222"/>
              <a:ext cx="0" cy="255904"/>
            </a:xfrm>
            <a:custGeom>
              <a:avLst/>
              <a:gdLst/>
              <a:ahLst/>
              <a:cxnLst/>
              <a:rect l="l" t="t" r="r" b="b"/>
              <a:pathLst>
                <a:path h="255904">
                  <a:moveTo>
                    <a:pt x="0" y="0"/>
                  </a:moveTo>
                  <a:lnTo>
                    <a:pt x="0" y="25546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5" name="object 9895"/>
            <p:cNvSpPr/>
            <p:nvPr/>
          </p:nvSpPr>
          <p:spPr>
            <a:xfrm>
              <a:off x="12228386" y="5908411"/>
              <a:ext cx="0" cy="357505"/>
            </a:xfrm>
            <a:custGeom>
              <a:avLst/>
              <a:gdLst/>
              <a:ahLst/>
              <a:cxnLst/>
              <a:rect l="l" t="t" r="r" b="b"/>
              <a:pathLst>
                <a:path h="357504">
                  <a:moveTo>
                    <a:pt x="0" y="0"/>
                  </a:moveTo>
                  <a:lnTo>
                    <a:pt x="0" y="356946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6" name="object 9896"/>
            <p:cNvSpPr/>
            <p:nvPr/>
          </p:nvSpPr>
          <p:spPr>
            <a:xfrm>
              <a:off x="11290518" y="4963545"/>
              <a:ext cx="0" cy="553085"/>
            </a:xfrm>
            <a:custGeom>
              <a:avLst/>
              <a:gdLst/>
              <a:ahLst/>
              <a:cxnLst/>
              <a:rect l="l" t="t" r="r" b="b"/>
              <a:pathLst>
                <a:path h="553085">
                  <a:moveTo>
                    <a:pt x="0" y="0"/>
                  </a:moveTo>
                  <a:lnTo>
                    <a:pt x="0" y="55291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97" name="object 989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1549480" y="4820066"/>
              <a:ext cx="202971" cy="146977"/>
            </a:xfrm>
            <a:prstGeom prst="rect">
              <a:avLst/>
            </a:prstGeom>
          </p:spPr>
        </p:pic>
        <p:sp>
          <p:nvSpPr>
            <p:cNvPr id="9898" name="object 9898"/>
            <p:cNvSpPr/>
            <p:nvPr/>
          </p:nvSpPr>
          <p:spPr>
            <a:xfrm>
              <a:off x="11986920" y="5708939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h="154304">
                  <a:moveTo>
                    <a:pt x="0" y="0"/>
                  </a:moveTo>
                  <a:lnTo>
                    <a:pt x="0" y="153974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9" name="object 9899"/>
            <p:cNvSpPr/>
            <p:nvPr/>
          </p:nvSpPr>
          <p:spPr>
            <a:xfrm>
              <a:off x="11965915" y="5701944"/>
              <a:ext cx="346710" cy="165100"/>
            </a:xfrm>
            <a:custGeom>
              <a:avLst/>
              <a:gdLst/>
              <a:ahLst/>
              <a:cxnLst/>
              <a:rect l="l" t="t" r="r" b="b"/>
              <a:pathLst>
                <a:path w="346709" h="165100">
                  <a:moveTo>
                    <a:pt x="24498" y="157480"/>
                  </a:moveTo>
                  <a:lnTo>
                    <a:pt x="20993" y="157480"/>
                  </a:lnTo>
                  <a:lnTo>
                    <a:pt x="20993" y="153974"/>
                  </a:lnTo>
                  <a:lnTo>
                    <a:pt x="0" y="153974"/>
                  </a:lnTo>
                  <a:lnTo>
                    <a:pt x="0" y="157480"/>
                  </a:lnTo>
                  <a:lnTo>
                    <a:pt x="0" y="160972"/>
                  </a:lnTo>
                  <a:lnTo>
                    <a:pt x="0" y="164477"/>
                  </a:lnTo>
                  <a:lnTo>
                    <a:pt x="24498" y="164477"/>
                  </a:lnTo>
                  <a:lnTo>
                    <a:pt x="24498" y="157480"/>
                  </a:lnTo>
                  <a:close/>
                </a:path>
                <a:path w="346709" h="165100">
                  <a:moveTo>
                    <a:pt x="272961" y="0"/>
                  </a:moveTo>
                  <a:lnTo>
                    <a:pt x="265963" y="0"/>
                  </a:lnTo>
                  <a:lnTo>
                    <a:pt x="265963" y="3505"/>
                  </a:lnTo>
                  <a:lnTo>
                    <a:pt x="265963" y="6997"/>
                  </a:lnTo>
                  <a:lnTo>
                    <a:pt x="265963" y="10502"/>
                  </a:lnTo>
                  <a:lnTo>
                    <a:pt x="265963" y="13995"/>
                  </a:lnTo>
                  <a:lnTo>
                    <a:pt x="272961" y="13995"/>
                  </a:lnTo>
                  <a:lnTo>
                    <a:pt x="272961" y="10502"/>
                  </a:lnTo>
                  <a:lnTo>
                    <a:pt x="272961" y="6997"/>
                  </a:lnTo>
                  <a:lnTo>
                    <a:pt x="272961" y="3505"/>
                  </a:lnTo>
                  <a:lnTo>
                    <a:pt x="272961" y="0"/>
                  </a:lnTo>
                  <a:close/>
                </a:path>
                <a:path w="346709" h="165100">
                  <a:moveTo>
                    <a:pt x="346456" y="0"/>
                  </a:moveTo>
                  <a:lnTo>
                    <a:pt x="332460" y="0"/>
                  </a:lnTo>
                  <a:lnTo>
                    <a:pt x="332460" y="3505"/>
                  </a:lnTo>
                  <a:lnTo>
                    <a:pt x="332460" y="6997"/>
                  </a:lnTo>
                  <a:lnTo>
                    <a:pt x="332460" y="10502"/>
                  </a:lnTo>
                  <a:lnTo>
                    <a:pt x="346456" y="10502"/>
                  </a:lnTo>
                  <a:lnTo>
                    <a:pt x="346456" y="6997"/>
                  </a:lnTo>
                  <a:lnTo>
                    <a:pt x="346456" y="3505"/>
                  </a:lnTo>
                  <a:lnTo>
                    <a:pt x="346456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0" name="object 9900"/>
            <p:cNvSpPr/>
            <p:nvPr/>
          </p:nvSpPr>
          <p:spPr>
            <a:xfrm>
              <a:off x="11962424" y="5705439"/>
              <a:ext cx="105410" cy="0"/>
            </a:xfrm>
            <a:custGeom>
              <a:avLst/>
              <a:gdLst/>
              <a:ahLst/>
              <a:cxnLst/>
              <a:rect l="l" t="t" r="r" b="b"/>
              <a:pathLst>
                <a:path w="105409">
                  <a:moveTo>
                    <a:pt x="0" y="0"/>
                  </a:moveTo>
                  <a:lnTo>
                    <a:pt x="104978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1" name="object 9901"/>
            <p:cNvSpPr/>
            <p:nvPr/>
          </p:nvSpPr>
          <p:spPr>
            <a:xfrm>
              <a:off x="12298376" y="570543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2" name="object 9902"/>
            <p:cNvSpPr/>
            <p:nvPr/>
          </p:nvSpPr>
          <p:spPr>
            <a:xfrm>
              <a:off x="12289628" y="5717687"/>
              <a:ext cx="8890" cy="8890"/>
            </a:xfrm>
            <a:custGeom>
              <a:avLst/>
              <a:gdLst/>
              <a:ahLst/>
              <a:cxnLst/>
              <a:rect l="l" t="t" r="r" b="b"/>
              <a:pathLst>
                <a:path w="8890" h="8889">
                  <a:moveTo>
                    <a:pt x="0" y="8750"/>
                  </a:moveTo>
                  <a:lnTo>
                    <a:pt x="4826" y="8750"/>
                  </a:lnTo>
                  <a:lnTo>
                    <a:pt x="8750" y="4826"/>
                  </a:lnTo>
                  <a:lnTo>
                    <a:pt x="875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3" name="object 9903"/>
            <p:cNvSpPr/>
            <p:nvPr/>
          </p:nvSpPr>
          <p:spPr>
            <a:xfrm>
              <a:off x="12270374" y="5743933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4" name="object 9904"/>
            <p:cNvSpPr/>
            <p:nvPr/>
          </p:nvSpPr>
          <p:spPr>
            <a:xfrm>
              <a:off x="12242384" y="584192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5" name="object 9905"/>
            <p:cNvSpPr/>
            <p:nvPr/>
          </p:nvSpPr>
          <p:spPr>
            <a:xfrm>
              <a:off x="12305375" y="584192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6" name="object 9906"/>
            <p:cNvSpPr/>
            <p:nvPr/>
          </p:nvSpPr>
          <p:spPr>
            <a:xfrm>
              <a:off x="12056910" y="584192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7" name="object 9907"/>
            <p:cNvSpPr/>
            <p:nvPr/>
          </p:nvSpPr>
          <p:spPr>
            <a:xfrm>
              <a:off x="11997419" y="584192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8" name="object 9908"/>
            <p:cNvSpPr/>
            <p:nvPr/>
          </p:nvSpPr>
          <p:spPr>
            <a:xfrm>
              <a:off x="12186391" y="5051032"/>
              <a:ext cx="133350" cy="0"/>
            </a:xfrm>
            <a:custGeom>
              <a:avLst/>
              <a:gdLst/>
              <a:ahLst/>
              <a:cxnLst/>
              <a:rect l="l" t="t" r="r" b="b"/>
              <a:pathLst>
                <a:path w="133350">
                  <a:moveTo>
                    <a:pt x="132981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9" name="object 9909"/>
            <p:cNvSpPr/>
            <p:nvPr/>
          </p:nvSpPr>
          <p:spPr>
            <a:xfrm>
              <a:off x="12186395" y="5023035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8398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0" name="object 9910"/>
            <p:cNvSpPr/>
            <p:nvPr/>
          </p:nvSpPr>
          <p:spPr>
            <a:xfrm>
              <a:off x="6072757" y="6398337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1" name="object 9911"/>
            <p:cNvSpPr/>
            <p:nvPr/>
          </p:nvSpPr>
          <p:spPr>
            <a:xfrm>
              <a:off x="11406003" y="5456974"/>
              <a:ext cx="101600" cy="0"/>
            </a:xfrm>
            <a:custGeom>
              <a:avLst/>
              <a:gdLst/>
              <a:ahLst/>
              <a:cxnLst/>
              <a:rect l="l" t="t" r="r" b="b"/>
              <a:pathLst>
                <a:path w="101600">
                  <a:moveTo>
                    <a:pt x="0" y="0"/>
                  </a:moveTo>
                  <a:lnTo>
                    <a:pt x="10148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2" name="object 9912"/>
            <p:cNvSpPr/>
            <p:nvPr/>
          </p:nvSpPr>
          <p:spPr>
            <a:xfrm>
              <a:off x="8536407" y="8221578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3" name="object 9913"/>
            <p:cNvSpPr/>
            <p:nvPr/>
          </p:nvSpPr>
          <p:spPr>
            <a:xfrm>
              <a:off x="8536407" y="817958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4" name="object 9914"/>
            <p:cNvSpPr/>
            <p:nvPr/>
          </p:nvSpPr>
          <p:spPr>
            <a:xfrm>
              <a:off x="8536407" y="813759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5" name="object 9915"/>
            <p:cNvSpPr/>
            <p:nvPr/>
          </p:nvSpPr>
          <p:spPr>
            <a:xfrm>
              <a:off x="8536407" y="809559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6" name="object 9916"/>
            <p:cNvSpPr/>
            <p:nvPr/>
          </p:nvSpPr>
          <p:spPr>
            <a:xfrm>
              <a:off x="8536407" y="805360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7" name="object 9917"/>
            <p:cNvSpPr/>
            <p:nvPr/>
          </p:nvSpPr>
          <p:spPr>
            <a:xfrm>
              <a:off x="8536407" y="8018608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10502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8" name="object 9918"/>
            <p:cNvSpPr/>
            <p:nvPr/>
          </p:nvSpPr>
          <p:spPr>
            <a:xfrm>
              <a:off x="7630031" y="3791210"/>
              <a:ext cx="3810" cy="38735"/>
            </a:xfrm>
            <a:custGeom>
              <a:avLst/>
              <a:gdLst/>
              <a:ahLst/>
              <a:cxnLst/>
              <a:rect l="l" t="t" r="r" b="b"/>
              <a:pathLst>
                <a:path w="3809" h="38735">
                  <a:moveTo>
                    <a:pt x="3505" y="0"/>
                  </a:moveTo>
                  <a:lnTo>
                    <a:pt x="3505" y="6997"/>
                  </a:lnTo>
                  <a:lnTo>
                    <a:pt x="0" y="6997"/>
                  </a:lnTo>
                  <a:lnTo>
                    <a:pt x="0" y="38493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19" name="object 9919"/>
          <p:cNvSpPr txBox="1"/>
          <p:nvPr/>
        </p:nvSpPr>
        <p:spPr>
          <a:xfrm>
            <a:off x="2896505" y="6378202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176.80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0" name="object 9920"/>
          <p:cNvSpPr txBox="1"/>
          <p:nvPr/>
        </p:nvSpPr>
        <p:spPr>
          <a:xfrm>
            <a:off x="4817733" y="706760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1" name="object 9921"/>
          <p:cNvSpPr txBox="1"/>
          <p:nvPr/>
        </p:nvSpPr>
        <p:spPr>
          <a:xfrm>
            <a:off x="5720605" y="5804283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180.97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2" name="object 9922"/>
          <p:cNvSpPr txBox="1"/>
          <p:nvPr/>
        </p:nvSpPr>
        <p:spPr>
          <a:xfrm>
            <a:off x="6438003" y="6234723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177.83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3" name="object 9923"/>
          <p:cNvSpPr txBox="1"/>
          <p:nvPr/>
        </p:nvSpPr>
        <p:spPr>
          <a:xfrm>
            <a:off x="6619978" y="706760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4" name="object 9924"/>
          <p:cNvSpPr txBox="1"/>
          <p:nvPr/>
        </p:nvSpPr>
        <p:spPr>
          <a:xfrm>
            <a:off x="6584983" y="745255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pic>
        <p:nvPicPr>
          <p:cNvPr id="9925" name="object 9925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7371073" y="7110487"/>
            <a:ext cx="2526642" cy="1030610"/>
          </a:xfrm>
          <a:prstGeom prst="rect">
            <a:avLst/>
          </a:prstGeom>
        </p:spPr>
      </p:pic>
      <p:sp>
        <p:nvSpPr>
          <p:cNvPr id="9926" name="object 9926"/>
          <p:cNvSpPr txBox="1"/>
          <p:nvPr/>
        </p:nvSpPr>
        <p:spPr>
          <a:xfrm>
            <a:off x="7855302" y="706760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7" name="object 9927"/>
          <p:cNvSpPr txBox="1"/>
          <p:nvPr/>
        </p:nvSpPr>
        <p:spPr>
          <a:xfrm>
            <a:off x="8681186" y="783749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166.20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8" name="object 9928"/>
          <p:cNvSpPr txBox="1"/>
          <p:nvPr/>
        </p:nvSpPr>
        <p:spPr>
          <a:xfrm>
            <a:off x="8681186" y="745255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29" name="object 9929"/>
          <p:cNvSpPr txBox="1"/>
          <p:nvPr/>
        </p:nvSpPr>
        <p:spPr>
          <a:xfrm>
            <a:off x="8681186" y="706760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30" name="object 9930"/>
          <p:cNvGrpSpPr/>
          <p:nvPr/>
        </p:nvGrpSpPr>
        <p:grpSpPr>
          <a:xfrm>
            <a:off x="9234407" y="4860154"/>
            <a:ext cx="119380" cy="60325"/>
            <a:chOff x="9234407" y="4860154"/>
            <a:chExt cx="119380" cy="60325"/>
          </a:xfrm>
        </p:grpSpPr>
        <p:sp>
          <p:nvSpPr>
            <p:cNvPr id="9931" name="object 9931"/>
            <p:cNvSpPr/>
            <p:nvPr/>
          </p:nvSpPr>
          <p:spPr>
            <a:xfrm>
              <a:off x="9257307" y="488655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2" name="object 9932"/>
            <p:cNvSpPr/>
            <p:nvPr/>
          </p:nvSpPr>
          <p:spPr>
            <a:xfrm>
              <a:off x="9257307" y="488655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3" name="object 9933"/>
            <p:cNvSpPr/>
            <p:nvPr/>
          </p:nvSpPr>
          <p:spPr>
            <a:xfrm>
              <a:off x="9236312" y="4862059"/>
              <a:ext cx="115570" cy="56515"/>
            </a:xfrm>
            <a:custGeom>
              <a:avLst/>
              <a:gdLst/>
              <a:ahLst/>
              <a:cxnLst/>
              <a:rect l="l" t="t" r="r" b="b"/>
              <a:pathLst>
                <a:path w="115570" h="56514">
                  <a:moveTo>
                    <a:pt x="115481" y="0"/>
                  </a:moveTo>
                  <a:lnTo>
                    <a:pt x="20993" y="0"/>
                  </a:lnTo>
                  <a:lnTo>
                    <a:pt x="20993" y="55994"/>
                  </a:lnTo>
                  <a:lnTo>
                    <a:pt x="38493" y="24498"/>
                  </a:lnTo>
                  <a:lnTo>
                    <a:pt x="0" y="24498"/>
                  </a:lnTo>
                  <a:lnTo>
                    <a:pt x="20993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34" name="object 9934"/>
          <p:cNvSpPr txBox="1"/>
          <p:nvPr/>
        </p:nvSpPr>
        <p:spPr>
          <a:xfrm>
            <a:off x="9251607" y="4817422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188.13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35" name="object 9935"/>
          <p:cNvGrpSpPr/>
          <p:nvPr/>
        </p:nvGrpSpPr>
        <p:grpSpPr>
          <a:xfrm>
            <a:off x="9832822" y="4727172"/>
            <a:ext cx="119380" cy="60325"/>
            <a:chOff x="9832822" y="4727172"/>
            <a:chExt cx="119380" cy="60325"/>
          </a:xfrm>
        </p:grpSpPr>
        <p:sp>
          <p:nvSpPr>
            <p:cNvPr id="9936" name="object 9936"/>
            <p:cNvSpPr/>
            <p:nvPr/>
          </p:nvSpPr>
          <p:spPr>
            <a:xfrm>
              <a:off x="9852222" y="475357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7" name="object 9937"/>
            <p:cNvSpPr/>
            <p:nvPr/>
          </p:nvSpPr>
          <p:spPr>
            <a:xfrm>
              <a:off x="9852222" y="475357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8" name="object 9938"/>
            <p:cNvSpPr/>
            <p:nvPr/>
          </p:nvSpPr>
          <p:spPr>
            <a:xfrm>
              <a:off x="9834727" y="4729077"/>
              <a:ext cx="115570" cy="56515"/>
            </a:xfrm>
            <a:custGeom>
              <a:avLst/>
              <a:gdLst/>
              <a:ahLst/>
              <a:cxnLst/>
              <a:rect l="l" t="t" r="r" b="b"/>
              <a:pathLst>
                <a:path w="115570" h="56514">
                  <a:moveTo>
                    <a:pt x="115481" y="0"/>
                  </a:moveTo>
                  <a:lnTo>
                    <a:pt x="17487" y="0"/>
                  </a:lnTo>
                  <a:lnTo>
                    <a:pt x="17487" y="55994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487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39" name="object 9939"/>
          <p:cNvSpPr txBox="1"/>
          <p:nvPr/>
        </p:nvSpPr>
        <p:spPr>
          <a:xfrm>
            <a:off x="9862721" y="4684441"/>
            <a:ext cx="996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189.09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40" name="object 9940"/>
          <p:cNvGrpSpPr/>
          <p:nvPr/>
        </p:nvGrpSpPr>
        <p:grpSpPr>
          <a:xfrm>
            <a:off x="9475873" y="7110334"/>
            <a:ext cx="119380" cy="56515"/>
            <a:chOff x="9475873" y="7110334"/>
            <a:chExt cx="119380" cy="56515"/>
          </a:xfrm>
        </p:grpSpPr>
        <p:sp>
          <p:nvSpPr>
            <p:cNvPr id="9941" name="object 9941"/>
            <p:cNvSpPr/>
            <p:nvPr/>
          </p:nvSpPr>
          <p:spPr>
            <a:xfrm>
              <a:off x="9495272" y="7136737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17500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2" name="object 9942"/>
            <p:cNvSpPr/>
            <p:nvPr/>
          </p:nvSpPr>
          <p:spPr>
            <a:xfrm>
              <a:off x="9495272" y="7136737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0" y="0"/>
                  </a:moveTo>
                  <a:lnTo>
                    <a:pt x="17500" y="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3" name="object 9943"/>
            <p:cNvSpPr/>
            <p:nvPr/>
          </p:nvSpPr>
          <p:spPr>
            <a:xfrm>
              <a:off x="9477778" y="7112239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70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44" name="object 9944"/>
          <p:cNvSpPr txBox="1"/>
          <p:nvPr/>
        </p:nvSpPr>
        <p:spPr>
          <a:xfrm>
            <a:off x="9493072" y="706760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45" name="object 9945"/>
          <p:cNvSpPr txBox="1"/>
          <p:nvPr/>
        </p:nvSpPr>
        <p:spPr>
          <a:xfrm>
            <a:off x="9073131" y="8001972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165.00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46" name="object 9946"/>
          <p:cNvSpPr txBox="1"/>
          <p:nvPr/>
        </p:nvSpPr>
        <p:spPr>
          <a:xfrm>
            <a:off x="9633051" y="7519041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168.53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47" name="object 9947"/>
          <p:cNvGrpSpPr/>
          <p:nvPr/>
        </p:nvGrpSpPr>
        <p:grpSpPr>
          <a:xfrm>
            <a:off x="9916808" y="7106836"/>
            <a:ext cx="119380" cy="56515"/>
            <a:chOff x="9916808" y="7106836"/>
            <a:chExt cx="119380" cy="56515"/>
          </a:xfrm>
        </p:grpSpPr>
        <p:sp>
          <p:nvSpPr>
            <p:cNvPr id="9948" name="object 9948"/>
            <p:cNvSpPr/>
            <p:nvPr/>
          </p:nvSpPr>
          <p:spPr>
            <a:xfrm>
              <a:off x="9936210" y="7133238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17500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9" name="object 9949"/>
            <p:cNvSpPr/>
            <p:nvPr/>
          </p:nvSpPr>
          <p:spPr>
            <a:xfrm>
              <a:off x="9936210" y="7133238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0" y="0"/>
                  </a:moveTo>
                  <a:lnTo>
                    <a:pt x="17500" y="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0" name="object 9950"/>
            <p:cNvSpPr/>
            <p:nvPr/>
          </p:nvSpPr>
          <p:spPr>
            <a:xfrm>
              <a:off x="9918713" y="7108741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70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51" name="object 9951"/>
          <p:cNvSpPr txBox="1"/>
          <p:nvPr/>
        </p:nvSpPr>
        <p:spPr>
          <a:xfrm>
            <a:off x="9934008" y="7064104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171.82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52" name="object 9952"/>
          <p:cNvGrpSpPr/>
          <p:nvPr/>
        </p:nvGrpSpPr>
        <p:grpSpPr>
          <a:xfrm>
            <a:off x="10539722" y="7264313"/>
            <a:ext cx="119380" cy="56515"/>
            <a:chOff x="10539722" y="7264313"/>
            <a:chExt cx="119380" cy="56515"/>
          </a:xfrm>
        </p:grpSpPr>
        <p:sp>
          <p:nvSpPr>
            <p:cNvPr id="9953" name="object 9953"/>
            <p:cNvSpPr/>
            <p:nvPr/>
          </p:nvSpPr>
          <p:spPr>
            <a:xfrm>
              <a:off x="10559121" y="7287215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5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4" name="object 9954"/>
            <p:cNvSpPr/>
            <p:nvPr/>
          </p:nvSpPr>
          <p:spPr>
            <a:xfrm>
              <a:off x="10559121" y="7287215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5" name="object 9955"/>
            <p:cNvSpPr/>
            <p:nvPr/>
          </p:nvSpPr>
          <p:spPr>
            <a:xfrm>
              <a:off x="10541627" y="7266218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70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0993"/>
                  </a:lnTo>
                  <a:lnTo>
                    <a:pt x="0" y="20993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56" name="object 9956"/>
          <p:cNvSpPr txBox="1"/>
          <p:nvPr/>
        </p:nvSpPr>
        <p:spPr>
          <a:xfrm>
            <a:off x="10556920" y="7218083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170.70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57" name="object 9957"/>
          <p:cNvGrpSpPr/>
          <p:nvPr/>
        </p:nvGrpSpPr>
        <p:grpSpPr>
          <a:xfrm>
            <a:off x="10480231" y="7558271"/>
            <a:ext cx="119380" cy="60325"/>
            <a:chOff x="10480231" y="7558271"/>
            <a:chExt cx="119380" cy="60325"/>
          </a:xfrm>
        </p:grpSpPr>
        <p:sp>
          <p:nvSpPr>
            <p:cNvPr id="9958" name="object 9958"/>
            <p:cNvSpPr/>
            <p:nvPr/>
          </p:nvSpPr>
          <p:spPr>
            <a:xfrm>
              <a:off x="10499630" y="758467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9" name="object 9959"/>
            <p:cNvSpPr/>
            <p:nvPr/>
          </p:nvSpPr>
          <p:spPr>
            <a:xfrm>
              <a:off x="10499630" y="7584674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0" name="object 9960"/>
            <p:cNvSpPr/>
            <p:nvPr/>
          </p:nvSpPr>
          <p:spPr>
            <a:xfrm>
              <a:off x="10482136" y="7560176"/>
              <a:ext cx="115570" cy="56515"/>
            </a:xfrm>
            <a:custGeom>
              <a:avLst/>
              <a:gdLst/>
              <a:ahLst/>
              <a:cxnLst/>
              <a:rect l="l" t="t" r="r" b="b"/>
              <a:pathLst>
                <a:path w="115570" h="56515">
                  <a:moveTo>
                    <a:pt x="115481" y="0"/>
                  </a:moveTo>
                  <a:lnTo>
                    <a:pt x="17500" y="0"/>
                  </a:lnTo>
                  <a:lnTo>
                    <a:pt x="17500" y="55994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61" name="object 9961"/>
          <p:cNvSpPr txBox="1"/>
          <p:nvPr/>
        </p:nvSpPr>
        <p:spPr>
          <a:xfrm>
            <a:off x="10497429" y="7515541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168.54</a:t>
            </a:r>
            <a:endParaRPr sz="200">
              <a:latin typeface="Arial"/>
              <a:cs typeface="Arial"/>
            </a:endParaRPr>
          </a:p>
        </p:txBody>
      </p:sp>
      <p:pic>
        <p:nvPicPr>
          <p:cNvPr id="9962" name="object 9962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1073555" y="6790286"/>
            <a:ext cx="344698" cy="698150"/>
          </a:xfrm>
          <a:prstGeom prst="rect">
            <a:avLst/>
          </a:prstGeom>
        </p:spPr>
      </p:pic>
      <p:sp>
        <p:nvSpPr>
          <p:cNvPr id="9963" name="object 9963"/>
          <p:cNvSpPr txBox="1"/>
          <p:nvPr/>
        </p:nvSpPr>
        <p:spPr>
          <a:xfrm>
            <a:off x="11316313" y="738606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169.48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64" name="object 9964"/>
          <p:cNvGrpSpPr/>
          <p:nvPr/>
        </p:nvGrpSpPr>
        <p:grpSpPr>
          <a:xfrm>
            <a:off x="11502080" y="6648401"/>
            <a:ext cx="116205" cy="60325"/>
            <a:chOff x="11502080" y="6648401"/>
            <a:chExt cx="116205" cy="60325"/>
          </a:xfrm>
        </p:grpSpPr>
        <p:sp>
          <p:nvSpPr>
            <p:cNvPr id="9965" name="object 9965"/>
            <p:cNvSpPr/>
            <p:nvPr/>
          </p:nvSpPr>
          <p:spPr>
            <a:xfrm>
              <a:off x="11521485" y="6674802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6" name="object 9966"/>
            <p:cNvSpPr/>
            <p:nvPr/>
          </p:nvSpPr>
          <p:spPr>
            <a:xfrm>
              <a:off x="11521485" y="6674802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7" name="object 9967"/>
            <p:cNvSpPr/>
            <p:nvPr/>
          </p:nvSpPr>
          <p:spPr>
            <a:xfrm>
              <a:off x="11503985" y="6650306"/>
              <a:ext cx="112395" cy="56515"/>
            </a:xfrm>
            <a:custGeom>
              <a:avLst/>
              <a:gdLst/>
              <a:ahLst/>
              <a:cxnLst/>
              <a:rect l="l" t="t" r="r" b="b"/>
              <a:pathLst>
                <a:path w="112395" h="56515">
                  <a:moveTo>
                    <a:pt x="111988" y="0"/>
                  </a:moveTo>
                  <a:lnTo>
                    <a:pt x="17500" y="0"/>
                  </a:lnTo>
                  <a:lnTo>
                    <a:pt x="17500" y="55994"/>
                  </a:lnTo>
                  <a:lnTo>
                    <a:pt x="35001" y="24498"/>
                  </a:lnTo>
                  <a:lnTo>
                    <a:pt x="0" y="24498"/>
                  </a:lnTo>
                  <a:lnTo>
                    <a:pt x="17500" y="5599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68" name="object 9968"/>
          <p:cNvSpPr txBox="1"/>
          <p:nvPr/>
        </p:nvSpPr>
        <p:spPr>
          <a:xfrm>
            <a:off x="11515786" y="660567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69" name="object 9969"/>
          <p:cNvGrpSpPr/>
          <p:nvPr/>
        </p:nvGrpSpPr>
        <p:grpSpPr>
          <a:xfrm>
            <a:off x="11379603" y="6210963"/>
            <a:ext cx="119380" cy="60325"/>
            <a:chOff x="11379603" y="6210963"/>
            <a:chExt cx="119380" cy="60325"/>
          </a:xfrm>
        </p:grpSpPr>
        <p:sp>
          <p:nvSpPr>
            <p:cNvPr id="9970" name="object 9970"/>
            <p:cNvSpPr/>
            <p:nvPr/>
          </p:nvSpPr>
          <p:spPr>
            <a:xfrm>
              <a:off x="11399003" y="6237365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1" name="object 9971"/>
            <p:cNvSpPr/>
            <p:nvPr/>
          </p:nvSpPr>
          <p:spPr>
            <a:xfrm>
              <a:off x="11399003" y="6237365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2" name="object 9972"/>
            <p:cNvSpPr/>
            <p:nvPr/>
          </p:nvSpPr>
          <p:spPr>
            <a:xfrm>
              <a:off x="11381508" y="6212868"/>
              <a:ext cx="115570" cy="56515"/>
            </a:xfrm>
            <a:custGeom>
              <a:avLst/>
              <a:gdLst/>
              <a:ahLst/>
              <a:cxnLst/>
              <a:rect l="l" t="t" r="r" b="b"/>
              <a:pathLst>
                <a:path w="115570" h="56514">
                  <a:moveTo>
                    <a:pt x="115481" y="0"/>
                  </a:moveTo>
                  <a:lnTo>
                    <a:pt x="17487" y="0"/>
                  </a:lnTo>
                  <a:lnTo>
                    <a:pt x="17487" y="55994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487" y="5599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73" name="object 9973"/>
          <p:cNvSpPr txBox="1"/>
          <p:nvPr/>
        </p:nvSpPr>
        <p:spPr>
          <a:xfrm>
            <a:off x="11409502" y="6168231"/>
            <a:ext cx="996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178.32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74" name="object 9974"/>
          <p:cNvGrpSpPr/>
          <p:nvPr/>
        </p:nvGrpSpPr>
        <p:grpSpPr>
          <a:xfrm>
            <a:off x="11425097" y="5808520"/>
            <a:ext cx="119380" cy="60325"/>
            <a:chOff x="11425097" y="5808520"/>
            <a:chExt cx="119380" cy="60325"/>
          </a:xfrm>
        </p:grpSpPr>
        <p:sp>
          <p:nvSpPr>
            <p:cNvPr id="9975" name="object 9975"/>
            <p:cNvSpPr/>
            <p:nvPr/>
          </p:nvSpPr>
          <p:spPr>
            <a:xfrm>
              <a:off x="11444497" y="5834921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6" name="object 9976"/>
            <p:cNvSpPr/>
            <p:nvPr/>
          </p:nvSpPr>
          <p:spPr>
            <a:xfrm>
              <a:off x="11444497" y="5834921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7" name="object 9977"/>
            <p:cNvSpPr/>
            <p:nvPr/>
          </p:nvSpPr>
          <p:spPr>
            <a:xfrm>
              <a:off x="11427002" y="5810425"/>
              <a:ext cx="115570" cy="56515"/>
            </a:xfrm>
            <a:custGeom>
              <a:avLst/>
              <a:gdLst/>
              <a:ahLst/>
              <a:cxnLst/>
              <a:rect l="l" t="t" r="r" b="b"/>
              <a:pathLst>
                <a:path w="115570" h="56514">
                  <a:moveTo>
                    <a:pt x="115481" y="0"/>
                  </a:moveTo>
                  <a:lnTo>
                    <a:pt x="17487" y="0"/>
                  </a:lnTo>
                  <a:lnTo>
                    <a:pt x="17487" y="55994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487" y="55994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78" name="object 9978"/>
          <p:cNvSpPr txBox="1"/>
          <p:nvPr/>
        </p:nvSpPr>
        <p:spPr>
          <a:xfrm>
            <a:off x="11442296" y="5765788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181.24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79" name="object 9979"/>
          <p:cNvGrpSpPr/>
          <p:nvPr/>
        </p:nvGrpSpPr>
        <p:grpSpPr>
          <a:xfrm>
            <a:off x="12929877" y="7435789"/>
            <a:ext cx="116205" cy="56515"/>
            <a:chOff x="12929877" y="7435789"/>
            <a:chExt cx="116205" cy="56515"/>
          </a:xfrm>
        </p:grpSpPr>
        <p:sp>
          <p:nvSpPr>
            <p:cNvPr id="9980" name="object 9980"/>
            <p:cNvSpPr/>
            <p:nvPr/>
          </p:nvSpPr>
          <p:spPr>
            <a:xfrm>
              <a:off x="12949284" y="7458692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17500" y="0"/>
                  </a:moveTo>
                  <a:lnTo>
                    <a:pt x="0" y="0"/>
                  </a:lnTo>
                  <a:lnTo>
                    <a:pt x="0" y="31496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1" name="object 9981"/>
            <p:cNvSpPr/>
            <p:nvPr/>
          </p:nvSpPr>
          <p:spPr>
            <a:xfrm>
              <a:off x="12949284" y="7458692"/>
              <a:ext cx="17780" cy="31750"/>
            </a:xfrm>
            <a:custGeom>
              <a:avLst/>
              <a:gdLst/>
              <a:ahLst/>
              <a:cxnLst/>
              <a:rect l="l" t="t" r="r" b="b"/>
              <a:pathLst>
                <a:path w="17779" h="31750">
                  <a:moveTo>
                    <a:pt x="0" y="0"/>
                  </a:moveTo>
                  <a:lnTo>
                    <a:pt x="17500" y="0"/>
                  </a:lnTo>
                  <a:lnTo>
                    <a:pt x="0" y="3149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2" name="object 9982"/>
            <p:cNvSpPr/>
            <p:nvPr/>
          </p:nvSpPr>
          <p:spPr>
            <a:xfrm>
              <a:off x="12931782" y="7437694"/>
              <a:ext cx="112395" cy="52705"/>
            </a:xfrm>
            <a:custGeom>
              <a:avLst/>
              <a:gdLst/>
              <a:ahLst/>
              <a:cxnLst/>
              <a:rect l="l" t="t" r="r" b="b"/>
              <a:pathLst>
                <a:path w="112394" h="52704">
                  <a:moveTo>
                    <a:pt x="111988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5001" y="20993"/>
                  </a:lnTo>
                  <a:lnTo>
                    <a:pt x="0" y="20993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83" name="object 9983"/>
          <p:cNvSpPr txBox="1"/>
          <p:nvPr/>
        </p:nvSpPr>
        <p:spPr>
          <a:xfrm>
            <a:off x="12943583" y="7389559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169.45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84" name="object 9984"/>
          <p:cNvGrpSpPr/>
          <p:nvPr/>
        </p:nvGrpSpPr>
        <p:grpSpPr>
          <a:xfrm>
            <a:off x="13538799" y="6641401"/>
            <a:ext cx="119380" cy="56515"/>
            <a:chOff x="13538799" y="6641401"/>
            <a:chExt cx="119380" cy="56515"/>
          </a:xfrm>
        </p:grpSpPr>
        <p:sp>
          <p:nvSpPr>
            <p:cNvPr id="9985" name="object 9985"/>
            <p:cNvSpPr/>
            <p:nvPr/>
          </p:nvSpPr>
          <p:spPr>
            <a:xfrm>
              <a:off x="13558199" y="6667803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80" h="28575">
                  <a:moveTo>
                    <a:pt x="17500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6" name="object 9986"/>
            <p:cNvSpPr/>
            <p:nvPr/>
          </p:nvSpPr>
          <p:spPr>
            <a:xfrm>
              <a:off x="13558199" y="6667803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80" h="28575">
                  <a:moveTo>
                    <a:pt x="0" y="0"/>
                  </a:moveTo>
                  <a:lnTo>
                    <a:pt x="17500" y="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7" name="object 9987"/>
            <p:cNvSpPr/>
            <p:nvPr/>
          </p:nvSpPr>
          <p:spPr>
            <a:xfrm>
              <a:off x="13540704" y="6643306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69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88" name="object 9988"/>
          <p:cNvSpPr txBox="1"/>
          <p:nvPr/>
        </p:nvSpPr>
        <p:spPr>
          <a:xfrm>
            <a:off x="13555997" y="6598671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175.21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89" name="object 9989"/>
          <p:cNvGrpSpPr/>
          <p:nvPr/>
        </p:nvGrpSpPr>
        <p:grpSpPr>
          <a:xfrm>
            <a:off x="10781188" y="6648401"/>
            <a:ext cx="119380" cy="56515"/>
            <a:chOff x="10781188" y="6648401"/>
            <a:chExt cx="119380" cy="56515"/>
          </a:xfrm>
        </p:grpSpPr>
        <p:sp>
          <p:nvSpPr>
            <p:cNvPr id="9990" name="object 9990"/>
            <p:cNvSpPr/>
            <p:nvPr/>
          </p:nvSpPr>
          <p:spPr>
            <a:xfrm>
              <a:off x="10800588" y="6674802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17500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1" name="object 9991"/>
            <p:cNvSpPr/>
            <p:nvPr/>
          </p:nvSpPr>
          <p:spPr>
            <a:xfrm>
              <a:off x="10800588" y="6674802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0" y="0"/>
                  </a:moveTo>
                  <a:lnTo>
                    <a:pt x="17500" y="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2" name="object 9992"/>
            <p:cNvSpPr/>
            <p:nvPr/>
          </p:nvSpPr>
          <p:spPr>
            <a:xfrm>
              <a:off x="10783093" y="6650306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70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93" name="object 9993"/>
          <p:cNvSpPr txBox="1"/>
          <p:nvPr/>
        </p:nvSpPr>
        <p:spPr>
          <a:xfrm>
            <a:off x="10798387" y="660567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9994" name="object 9994"/>
          <p:cNvSpPr txBox="1"/>
          <p:nvPr/>
        </p:nvSpPr>
        <p:spPr>
          <a:xfrm>
            <a:off x="6623477" y="5856776"/>
            <a:ext cx="137160" cy="946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180.57</a:t>
            </a:r>
            <a:endParaRPr sz="200">
              <a:latin typeface="Arial"/>
              <a:cs typeface="Arial"/>
            </a:endParaRPr>
          </a:p>
          <a:p>
            <a:pPr marL="36830">
              <a:lnSpc>
                <a:spcPct val="100000"/>
              </a:lnSpc>
              <a:spcBef>
                <a:spcPts val="4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180.33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9995" name="object 9995"/>
          <p:cNvGrpSpPr/>
          <p:nvPr/>
        </p:nvGrpSpPr>
        <p:grpSpPr>
          <a:xfrm>
            <a:off x="9048932" y="5000135"/>
            <a:ext cx="119380" cy="56515"/>
            <a:chOff x="9048932" y="5000135"/>
            <a:chExt cx="119380" cy="56515"/>
          </a:xfrm>
        </p:grpSpPr>
        <p:sp>
          <p:nvSpPr>
            <p:cNvPr id="9996" name="object 9996"/>
            <p:cNvSpPr/>
            <p:nvPr/>
          </p:nvSpPr>
          <p:spPr>
            <a:xfrm>
              <a:off x="9068334" y="5026537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17500" y="0"/>
                  </a:moveTo>
                  <a:lnTo>
                    <a:pt x="0" y="0"/>
                  </a:lnTo>
                  <a:lnTo>
                    <a:pt x="0" y="27990"/>
                  </a:lnTo>
                  <a:lnTo>
                    <a:pt x="1750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7" name="object 9997"/>
            <p:cNvSpPr/>
            <p:nvPr/>
          </p:nvSpPr>
          <p:spPr>
            <a:xfrm>
              <a:off x="9068334" y="5026537"/>
              <a:ext cx="17780" cy="28575"/>
            </a:xfrm>
            <a:custGeom>
              <a:avLst/>
              <a:gdLst/>
              <a:ahLst/>
              <a:cxnLst/>
              <a:rect l="l" t="t" r="r" b="b"/>
              <a:pathLst>
                <a:path w="17779" h="28575">
                  <a:moveTo>
                    <a:pt x="0" y="0"/>
                  </a:moveTo>
                  <a:lnTo>
                    <a:pt x="17500" y="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8" name="object 9998"/>
            <p:cNvSpPr/>
            <p:nvPr/>
          </p:nvSpPr>
          <p:spPr>
            <a:xfrm>
              <a:off x="9050837" y="5002040"/>
              <a:ext cx="115570" cy="52705"/>
            </a:xfrm>
            <a:custGeom>
              <a:avLst/>
              <a:gdLst/>
              <a:ahLst/>
              <a:cxnLst/>
              <a:rect l="l" t="t" r="r" b="b"/>
              <a:pathLst>
                <a:path w="115570" h="52704">
                  <a:moveTo>
                    <a:pt x="115481" y="0"/>
                  </a:moveTo>
                  <a:lnTo>
                    <a:pt x="17500" y="0"/>
                  </a:lnTo>
                  <a:lnTo>
                    <a:pt x="17500" y="52489"/>
                  </a:lnTo>
                  <a:lnTo>
                    <a:pt x="34988" y="24498"/>
                  </a:lnTo>
                  <a:lnTo>
                    <a:pt x="0" y="24498"/>
                  </a:lnTo>
                  <a:lnTo>
                    <a:pt x="17500" y="52489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99" name="object 9999"/>
          <p:cNvSpPr txBox="1"/>
          <p:nvPr/>
        </p:nvSpPr>
        <p:spPr>
          <a:xfrm>
            <a:off x="9066132" y="4957403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187.12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0" name="object 10000"/>
          <p:cNvSpPr txBox="1"/>
          <p:nvPr/>
        </p:nvSpPr>
        <p:spPr>
          <a:xfrm>
            <a:off x="2518558" y="5807782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180.92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1" name="object 10001"/>
          <p:cNvSpPr txBox="1"/>
          <p:nvPr/>
        </p:nvSpPr>
        <p:spPr>
          <a:xfrm>
            <a:off x="1265736" y="6868132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173.25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2" name="object 10002"/>
          <p:cNvSpPr txBox="1"/>
          <p:nvPr/>
        </p:nvSpPr>
        <p:spPr>
          <a:xfrm>
            <a:off x="2522058" y="6934623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3" name="object 10003"/>
          <p:cNvSpPr txBox="1"/>
          <p:nvPr/>
        </p:nvSpPr>
        <p:spPr>
          <a:xfrm>
            <a:off x="2882507" y="6931124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172.79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4" name="object 10004"/>
          <p:cNvSpPr txBox="1"/>
          <p:nvPr/>
        </p:nvSpPr>
        <p:spPr>
          <a:xfrm>
            <a:off x="806397" y="6868132"/>
            <a:ext cx="257810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00" spc="15" baseline="-27777" dirty="0">
                <a:solidFill>
                  <a:srgbClr val="EE322D"/>
                </a:solidFill>
                <a:latin typeface="Arial"/>
                <a:cs typeface="Arial"/>
              </a:rPr>
              <a:t>173.14</a:t>
            </a:r>
            <a:r>
              <a:rPr sz="300" spc="7" baseline="-27777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173.25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5" name="object 10005"/>
          <p:cNvSpPr txBox="1"/>
          <p:nvPr/>
        </p:nvSpPr>
        <p:spPr>
          <a:xfrm>
            <a:off x="2693534" y="5930266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180.04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6" name="object 10006"/>
          <p:cNvSpPr txBox="1"/>
          <p:nvPr/>
        </p:nvSpPr>
        <p:spPr>
          <a:xfrm>
            <a:off x="4786237" y="7452550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7" name="object 10007"/>
          <p:cNvSpPr txBox="1"/>
          <p:nvPr/>
        </p:nvSpPr>
        <p:spPr>
          <a:xfrm>
            <a:off x="3676894" y="6927624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172.80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8" name="object 10008"/>
          <p:cNvSpPr txBox="1"/>
          <p:nvPr/>
        </p:nvSpPr>
        <p:spPr>
          <a:xfrm>
            <a:off x="4789737" y="5842778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180.67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09" name="object 10009"/>
          <p:cNvSpPr txBox="1"/>
          <p:nvPr/>
        </p:nvSpPr>
        <p:spPr>
          <a:xfrm>
            <a:off x="3029487" y="5839278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180.71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10010" name="object 10010"/>
          <p:cNvGrpSpPr/>
          <p:nvPr/>
        </p:nvGrpSpPr>
        <p:grpSpPr>
          <a:xfrm>
            <a:off x="11248214" y="4361318"/>
            <a:ext cx="1061085" cy="182880"/>
            <a:chOff x="11248214" y="4361318"/>
            <a:chExt cx="1061085" cy="182880"/>
          </a:xfrm>
        </p:grpSpPr>
        <p:sp>
          <p:nvSpPr>
            <p:cNvPr id="10011" name="object 10011"/>
            <p:cNvSpPr/>
            <p:nvPr/>
          </p:nvSpPr>
          <p:spPr>
            <a:xfrm>
              <a:off x="11252024" y="4515608"/>
              <a:ext cx="31750" cy="24765"/>
            </a:xfrm>
            <a:custGeom>
              <a:avLst/>
              <a:gdLst/>
              <a:ahLst/>
              <a:cxnLst/>
              <a:rect l="l" t="t" r="r" b="b"/>
              <a:pathLst>
                <a:path w="31750" h="24764">
                  <a:moveTo>
                    <a:pt x="6997" y="0"/>
                  </a:moveTo>
                  <a:lnTo>
                    <a:pt x="31496" y="17500"/>
                  </a:lnTo>
                  <a:lnTo>
                    <a:pt x="24498" y="24498"/>
                  </a:lnTo>
                  <a:lnTo>
                    <a:pt x="0" y="6997"/>
                  </a:lnTo>
                  <a:lnTo>
                    <a:pt x="6997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2" name="object 10012"/>
            <p:cNvSpPr/>
            <p:nvPr/>
          </p:nvSpPr>
          <p:spPr>
            <a:xfrm>
              <a:off x="11437499" y="4403618"/>
              <a:ext cx="14604" cy="21590"/>
            </a:xfrm>
            <a:custGeom>
              <a:avLst/>
              <a:gdLst/>
              <a:ahLst/>
              <a:cxnLst/>
              <a:rect l="l" t="t" r="r" b="b"/>
              <a:pathLst>
                <a:path w="14604" h="21589">
                  <a:moveTo>
                    <a:pt x="0" y="3505"/>
                  </a:moveTo>
                  <a:lnTo>
                    <a:pt x="13995" y="0"/>
                  </a:lnTo>
                  <a:lnTo>
                    <a:pt x="13995" y="3505"/>
                  </a:lnTo>
                  <a:lnTo>
                    <a:pt x="10502" y="21005"/>
                  </a:lnTo>
                  <a:lnTo>
                    <a:pt x="3505" y="21005"/>
                  </a:lnTo>
                  <a:lnTo>
                    <a:pt x="0" y="3505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3" name="object 10013"/>
            <p:cNvSpPr/>
            <p:nvPr/>
          </p:nvSpPr>
          <p:spPr>
            <a:xfrm>
              <a:off x="11745454" y="4365128"/>
              <a:ext cx="14604" cy="21590"/>
            </a:xfrm>
            <a:custGeom>
              <a:avLst/>
              <a:gdLst/>
              <a:ahLst/>
              <a:cxnLst/>
              <a:rect l="l" t="t" r="r" b="b"/>
              <a:pathLst>
                <a:path w="14604" h="21589">
                  <a:moveTo>
                    <a:pt x="0" y="0"/>
                  </a:moveTo>
                  <a:lnTo>
                    <a:pt x="13995" y="0"/>
                  </a:lnTo>
                  <a:lnTo>
                    <a:pt x="13995" y="17500"/>
                  </a:lnTo>
                  <a:lnTo>
                    <a:pt x="10502" y="20993"/>
                  </a:lnTo>
                  <a:lnTo>
                    <a:pt x="3505" y="20993"/>
                  </a:lnTo>
                  <a:lnTo>
                    <a:pt x="0" y="1750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4" name="object 10014"/>
            <p:cNvSpPr/>
            <p:nvPr/>
          </p:nvSpPr>
          <p:spPr>
            <a:xfrm>
              <a:off x="11769951" y="4365128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0"/>
                  </a:moveTo>
                  <a:lnTo>
                    <a:pt x="10502" y="0"/>
                  </a:lnTo>
                  <a:lnTo>
                    <a:pt x="10502" y="10502"/>
                  </a:lnTo>
                  <a:lnTo>
                    <a:pt x="0" y="10502"/>
                  </a:lnTo>
                  <a:lnTo>
                    <a:pt x="0" y="6997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5" name="object 10015"/>
            <p:cNvSpPr/>
            <p:nvPr/>
          </p:nvSpPr>
          <p:spPr>
            <a:xfrm>
              <a:off x="11794444" y="4365128"/>
              <a:ext cx="10795" cy="21590"/>
            </a:xfrm>
            <a:custGeom>
              <a:avLst/>
              <a:gdLst/>
              <a:ahLst/>
              <a:cxnLst/>
              <a:rect l="l" t="t" r="r" b="b"/>
              <a:pathLst>
                <a:path w="10795" h="21589">
                  <a:moveTo>
                    <a:pt x="10502" y="0"/>
                  </a:moveTo>
                  <a:lnTo>
                    <a:pt x="10502" y="17500"/>
                  </a:lnTo>
                  <a:lnTo>
                    <a:pt x="6997" y="20993"/>
                  </a:lnTo>
                  <a:lnTo>
                    <a:pt x="0" y="20993"/>
                  </a:lnTo>
                  <a:lnTo>
                    <a:pt x="0" y="17500"/>
                  </a:lnTo>
                  <a:lnTo>
                    <a:pt x="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6" name="object 10016"/>
            <p:cNvSpPr/>
            <p:nvPr/>
          </p:nvSpPr>
          <p:spPr>
            <a:xfrm>
              <a:off x="12102405" y="4400126"/>
              <a:ext cx="7620" cy="24765"/>
            </a:xfrm>
            <a:custGeom>
              <a:avLst/>
              <a:gdLst/>
              <a:ahLst/>
              <a:cxnLst/>
              <a:rect l="l" t="t" r="r" b="b"/>
              <a:pathLst>
                <a:path w="7620" h="24764">
                  <a:moveTo>
                    <a:pt x="6997" y="6997"/>
                  </a:moveTo>
                  <a:lnTo>
                    <a:pt x="6997" y="0"/>
                  </a:lnTo>
                  <a:lnTo>
                    <a:pt x="0" y="0"/>
                  </a:lnTo>
                  <a:lnTo>
                    <a:pt x="0" y="24498"/>
                  </a:lnTo>
                  <a:lnTo>
                    <a:pt x="6997" y="24498"/>
                  </a:lnTo>
                  <a:lnTo>
                    <a:pt x="6997" y="699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7" name="object 10017"/>
            <p:cNvSpPr/>
            <p:nvPr/>
          </p:nvSpPr>
          <p:spPr>
            <a:xfrm>
              <a:off x="12277384" y="4508610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27990" y="6997"/>
                  </a:moveTo>
                  <a:lnTo>
                    <a:pt x="24485" y="0"/>
                  </a:lnTo>
                  <a:lnTo>
                    <a:pt x="0" y="17500"/>
                  </a:lnTo>
                  <a:lnTo>
                    <a:pt x="3492" y="24498"/>
                  </a:lnTo>
                  <a:lnTo>
                    <a:pt x="27990" y="6997"/>
                  </a:lnTo>
                </a:path>
              </a:pathLst>
            </a:custGeom>
            <a:ln w="6997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18" name="object 10018"/>
          <p:cNvSpPr txBox="1"/>
          <p:nvPr/>
        </p:nvSpPr>
        <p:spPr>
          <a:xfrm>
            <a:off x="7120481" y="7336898"/>
            <a:ext cx="46990" cy="5778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25" dirty="0">
                <a:solidFill>
                  <a:srgbClr val="EE322D"/>
                </a:solidFill>
                <a:latin typeface="Arial"/>
                <a:cs typeface="Arial"/>
              </a:rPr>
              <a:t>270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10019" name="object 10019"/>
          <p:cNvGrpSpPr/>
          <p:nvPr/>
        </p:nvGrpSpPr>
        <p:grpSpPr>
          <a:xfrm>
            <a:off x="9325387" y="4515306"/>
            <a:ext cx="2882900" cy="3176270"/>
            <a:chOff x="9325387" y="4515306"/>
            <a:chExt cx="2882900" cy="3176270"/>
          </a:xfrm>
        </p:grpSpPr>
        <p:sp>
          <p:nvSpPr>
            <p:cNvPr id="10020" name="object 10020"/>
            <p:cNvSpPr/>
            <p:nvPr/>
          </p:nvSpPr>
          <p:spPr>
            <a:xfrm>
              <a:off x="9327292" y="768616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3505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3505" y="3505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1" name="object 10021"/>
            <p:cNvSpPr/>
            <p:nvPr/>
          </p:nvSpPr>
          <p:spPr>
            <a:xfrm>
              <a:off x="9327291" y="768615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2" name="object 10022"/>
            <p:cNvSpPr/>
            <p:nvPr/>
          </p:nvSpPr>
          <p:spPr>
            <a:xfrm>
              <a:off x="9327297" y="768615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09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3" name="object 10023"/>
            <p:cNvSpPr/>
            <p:nvPr/>
          </p:nvSpPr>
          <p:spPr>
            <a:xfrm>
              <a:off x="9432280" y="489705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1750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4" name="object 10024"/>
            <p:cNvSpPr/>
            <p:nvPr/>
          </p:nvSpPr>
          <p:spPr>
            <a:xfrm>
              <a:off x="9418285" y="4918052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13995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1049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5" name="object 10025"/>
            <p:cNvSpPr/>
            <p:nvPr/>
          </p:nvSpPr>
          <p:spPr>
            <a:xfrm>
              <a:off x="9428781" y="489705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0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6" name="object 10026"/>
            <p:cNvSpPr/>
            <p:nvPr/>
          </p:nvSpPr>
          <p:spPr>
            <a:xfrm>
              <a:off x="9418278" y="489355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10502" y="0"/>
                  </a:moveTo>
                  <a:lnTo>
                    <a:pt x="0" y="0"/>
                  </a:lnTo>
                  <a:lnTo>
                    <a:pt x="24498" y="0"/>
                  </a:lnTo>
                  <a:lnTo>
                    <a:pt x="14008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7" name="object 10027"/>
            <p:cNvSpPr/>
            <p:nvPr/>
          </p:nvSpPr>
          <p:spPr>
            <a:xfrm>
              <a:off x="9418285" y="4893552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8" name="object 10028"/>
            <p:cNvSpPr/>
            <p:nvPr/>
          </p:nvSpPr>
          <p:spPr>
            <a:xfrm>
              <a:off x="9418284" y="489355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9" name="object 10029"/>
            <p:cNvSpPr/>
            <p:nvPr/>
          </p:nvSpPr>
          <p:spPr>
            <a:xfrm>
              <a:off x="9442782" y="489355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0" name="object 10030"/>
            <p:cNvSpPr/>
            <p:nvPr/>
          </p:nvSpPr>
          <p:spPr>
            <a:xfrm>
              <a:off x="9418284" y="4893555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4498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1" name="object 10031"/>
            <p:cNvSpPr/>
            <p:nvPr/>
          </p:nvSpPr>
          <p:spPr>
            <a:xfrm>
              <a:off x="9428778" y="489355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2" name="object 10032"/>
            <p:cNvSpPr/>
            <p:nvPr/>
          </p:nvSpPr>
          <p:spPr>
            <a:xfrm>
              <a:off x="9428781" y="489355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3" name="object 10033"/>
            <p:cNvSpPr/>
            <p:nvPr/>
          </p:nvSpPr>
          <p:spPr>
            <a:xfrm>
              <a:off x="9428771" y="489355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4" name="object 10034"/>
            <p:cNvSpPr/>
            <p:nvPr/>
          </p:nvSpPr>
          <p:spPr>
            <a:xfrm>
              <a:off x="9428775" y="489355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10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5" name="object 10035"/>
            <p:cNvSpPr/>
            <p:nvPr/>
          </p:nvSpPr>
          <p:spPr>
            <a:xfrm>
              <a:off x="9428771" y="4897044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492" y="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3492" y="17500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6" name="object 10036"/>
            <p:cNvSpPr/>
            <p:nvPr/>
          </p:nvSpPr>
          <p:spPr>
            <a:xfrm>
              <a:off x="9428775" y="4897054"/>
              <a:ext cx="3810" cy="17780"/>
            </a:xfrm>
            <a:custGeom>
              <a:avLst/>
              <a:gdLst/>
              <a:ahLst/>
              <a:cxnLst/>
              <a:rect l="l" t="t" r="r" b="b"/>
              <a:pathLst>
                <a:path w="3809" h="17779">
                  <a:moveTo>
                    <a:pt x="3505" y="0"/>
                  </a:moveTo>
                  <a:lnTo>
                    <a:pt x="0" y="0"/>
                  </a:lnTo>
                  <a:lnTo>
                    <a:pt x="3505" y="17500"/>
                  </a:lnTo>
                  <a:lnTo>
                    <a:pt x="3505" y="0"/>
                  </a:lnTo>
                  <a:close/>
                </a:path>
                <a:path w="3809" h="17779">
                  <a:moveTo>
                    <a:pt x="0" y="0"/>
                  </a:moveTo>
                  <a:lnTo>
                    <a:pt x="3505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7" name="object 10037"/>
            <p:cNvSpPr/>
            <p:nvPr/>
          </p:nvSpPr>
          <p:spPr>
            <a:xfrm>
              <a:off x="9428771" y="491455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8" name="object 10038"/>
            <p:cNvSpPr/>
            <p:nvPr/>
          </p:nvSpPr>
          <p:spPr>
            <a:xfrm>
              <a:off x="9428775" y="491455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10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9" name="object 10039"/>
            <p:cNvSpPr/>
            <p:nvPr/>
          </p:nvSpPr>
          <p:spPr>
            <a:xfrm>
              <a:off x="9418281" y="491804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0" name="object 10040"/>
            <p:cNvSpPr/>
            <p:nvPr/>
          </p:nvSpPr>
          <p:spPr>
            <a:xfrm>
              <a:off x="9418282" y="4918052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10">
                  <a:moveTo>
                    <a:pt x="0" y="0"/>
                  </a:move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1" name="object 10041"/>
            <p:cNvSpPr/>
            <p:nvPr/>
          </p:nvSpPr>
          <p:spPr>
            <a:xfrm>
              <a:off x="10268661" y="4893563"/>
              <a:ext cx="10795" cy="24765"/>
            </a:xfrm>
            <a:custGeom>
              <a:avLst/>
              <a:gdLst/>
              <a:ahLst/>
              <a:cxnLst/>
              <a:rect l="l" t="t" r="r" b="b"/>
              <a:pathLst>
                <a:path w="10795" h="24764">
                  <a:moveTo>
                    <a:pt x="10490" y="3492"/>
                  </a:moveTo>
                  <a:lnTo>
                    <a:pt x="9474" y="1016"/>
                  </a:lnTo>
                  <a:lnTo>
                    <a:pt x="6997" y="0"/>
                  </a:lnTo>
                  <a:lnTo>
                    <a:pt x="4521" y="1016"/>
                  </a:lnTo>
                  <a:lnTo>
                    <a:pt x="3492" y="3492"/>
                  </a:lnTo>
                  <a:lnTo>
                    <a:pt x="0" y="3492"/>
                  </a:lnTo>
                  <a:lnTo>
                    <a:pt x="0" y="20993"/>
                  </a:lnTo>
                  <a:lnTo>
                    <a:pt x="3492" y="20993"/>
                  </a:lnTo>
                  <a:lnTo>
                    <a:pt x="4521" y="23469"/>
                  </a:lnTo>
                  <a:lnTo>
                    <a:pt x="6997" y="24498"/>
                  </a:lnTo>
                  <a:lnTo>
                    <a:pt x="9474" y="23469"/>
                  </a:lnTo>
                  <a:lnTo>
                    <a:pt x="10490" y="20993"/>
                  </a:lnTo>
                  <a:lnTo>
                    <a:pt x="9474" y="18516"/>
                  </a:lnTo>
                  <a:lnTo>
                    <a:pt x="6997" y="17500"/>
                  </a:lnTo>
                  <a:lnTo>
                    <a:pt x="6997" y="6997"/>
                  </a:lnTo>
                  <a:lnTo>
                    <a:pt x="9474" y="5969"/>
                  </a:lnTo>
                  <a:lnTo>
                    <a:pt x="10490" y="349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2" name="object 10042"/>
            <p:cNvSpPr/>
            <p:nvPr/>
          </p:nvSpPr>
          <p:spPr>
            <a:xfrm>
              <a:off x="10258161" y="4918052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17500" y="0"/>
                  </a:moveTo>
                  <a:lnTo>
                    <a:pt x="28003" y="0"/>
                  </a:lnTo>
                  <a:lnTo>
                    <a:pt x="28003" y="3505"/>
                  </a:lnTo>
                  <a:lnTo>
                    <a:pt x="0" y="3505"/>
                  </a:lnTo>
                  <a:lnTo>
                    <a:pt x="0" y="0"/>
                  </a:lnTo>
                  <a:lnTo>
                    <a:pt x="10502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3" name="object 10043"/>
            <p:cNvSpPr/>
            <p:nvPr/>
          </p:nvSpPr>
          <p:spPr>
            <a:xfrm>
              <a:off x="10265156" y="4893563"/>
              <a:ext cx="10795" cy="24765"/>
            </a:xfrm>
            <a:custGeom>
              <a:avLst/>
              <a:gdLst/>
              <a:ahLst/>
              <a:cxnLst/>
              <a:rect l="l" t="t" r="r" b="b"/>
              <a:pathLst>
                <a:path w="10795" h="24764">
                  <a:moveTo>
                    <a:pt x="10502" y="3492"/>
                  </a:moveTo>
                  <a:lnTo>
                    <a:pt x="6997" y="3492"/>
                  </a:lnTo>
                  <a:lnTo>
                    <a:pt x="5981" y="1016"/>
                  </a:lnTo>
                  <a:lnTo>
                    <a:pt x="3505" y="0"/>
                  </a:lnTo>
                  <a:lnTo>
                    <a:pt x="1028" y="1016"/>
                  </a:lnTo>
                  <a:lnTo>
                    <a:pt x="0" y="3492"/>
                  </a:lnTo>
                  <a:lnTo>
                    <a:pt x="1028" y="5969"/>
                  </a:lnTo>
                  <a:lnTo>
                    <a:pt x="3505" y="6997"/>
                  </a:lnTo>
                  <a:lnTo>
                    <a:pt x="3505" y="17500"/>
                  </a:lnTo>
                  <a:lnTo>
                    <a:pt x="1028" y="18516"/>
                  </a:lnTo>
                  <a:lnTo>
                    <a:pt x="0" y="20993"/>
                  </a:lnTo>
                  <a:lnTo>
                    <a:pt x="1028" y="23469"/>
                  </a:lnTo>
                  <a:lnTo>
                    <a:pt x="3505" y="24498"/>
                  </a:lnTo>
                  <a:lnTo>
                    <a:pt x="5981" y="23469"/>
                  </a:lnTo>
                  <a:lnTo>
                    <a:pt x="6997" y="20993"/>
                  </a:lnTo>
                  <a:lnTo>
                    <a:pt x="10502" y="20993"/>
                  </a:lnTo>
                  <a:lnTo>
                    <a:pt x="10502" y="349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4" name="object 10044"/>
            <p:cNvSpPr/>
            <p:nvPr/>
          </p:nvSpPr>
          <p:spPr>
            <a:xfrm>
              <a:off x="10258160" y="48935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10502" y="0"/>
                  </a:moveTo>
                  <a:lnTo>
                    <a:pt x="0" y="0"/>
                  </a:lnTo>
                  <a:lnTo>
                    <a:pt x="28003" y="0"/>
                  </a:ln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5" name="object 10045"/>
            <p:cNvSpPr/>
            <p:nvPr/>
          </p:nvSpPr>
          <p:spPr>
            <a:xfrm>
              <a:off x="10258161" y="489355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003" y="0"/>
                  </a:lnTo>
                </a:path>
                <a:path w="28575">
                  <a:moveTo>
                    <a:pt x="0" y="0"/>
                  </a:moveTo>
                  <a:lnTo>
                    <a:pt x="28003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6" name="object 10046"/>
            <p:cNvSpPr/>
            <p:nvPr/>
          </p:nvSpPr>
          <p:spPr>
            <a:xfrm>
              <a:off x="10258165" y="48935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799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7" name="object 10047"/>
            <p:cNvSpPr/>
            <p:nvPr/>
          </p:nvSpPr>
          <p:spPr>
            <a:xfrm>
              <a:off x="10286156" y="4893555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8" name="object 10048"/>
            <p:cNvSpPr/>
            <p:nvPr/>
          </p:nvSpPr>
          <p:spPr>
            <a:xfrm>
              <a:off x="10258165" y="4893555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7990" y="0"/>
                  </a:moveTo>
                  <a:lnTo>
                    <a:pt x="0" y="0"/>
                  </a:lnTo>
                  <a:lnTo>
                    <a:pt x="2799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9" name="object 10049"/>
            <p:cNvSpPr/>
            <p:nvPr/>
          </p:nvSpPr>
          <p:spPr>
            <a:xfrm>
              <a:off x="10268670" y="4893552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4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0" name="object 10050"/>
            <p:cNvSpPr/>
            <p:nvPr/>
          </p:nvSpPr>
          <p:spPr>
            <a:xfrm>
              <a:off x="10268658" y="4893555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701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1" name="object 10051"/>
            <p:cNvSpPr/>
            <p:nvPr/>
          </p:nvSpPr>
          <p:spPr>
            <a:xfrm>
              <a:off x="10268660" y="489355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492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3492" y="3492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2" name="object 10052"/>
            <p:cNvSpPr/>
            <p:nvPr/>
          </p:nvSpPr>
          <p:spPr>
            <a:xfrm>
              <a:off x="10268658" y="4893555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0"/>
                  </a:moveTo>
                  <a:lnTo>
                    <a:pt x="0" y="0"/>
                  </a:lnTo>
                  <a:lnTo>
                    <a:pt x="3505" y="3505"/>
                  </a:lnTo>
                  <a:lnTo>
                    <a:pt x="3505" y="0"/>
                  </a:lnTo>
                  <a:close/>
                </a:path>
                <a:path w="3809" h="3810">
                  <a:moveTo>
                    <a:pt x="0" y="0"/>
                  </a:move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  <a:path w="3809" h="3810">
                  <a:moveTo>
                    <a:pt x="0" y="3505"/>
                  </a:moveTo>
                  <a:lnTo>
                    <a:pt x="3505" y="3505"/>
                  </a:lnTo>
                </a:path>
                <a:path w="3809" h="3810">
                  <a:moveTo>
                    <a:pt x="3505" y="3505"/>
                  </a:moveTo>
                  <a:lnTo>
                    <a:pt x="0" y="3505"/>
                  </a:lnTo>
                  <a:lnTo>
                    <a:pt x="3505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3" name="object 10053"/>
            <p:cNvSpPr/>
            <p:nvPr/>
          </p:nvSpPr>
          <p:spPr>
            <a:xfrm>
              <a:off x="10272163" y="489705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  <a:path h="17779">
                  <a:moveTo>
                    <a:pt x="0" y="17500"/>
                  </a:moveTo>
                  <a:lnTo>
                    <a:pt x="0" y="0"/>
                  </a:lnTo>
                  <a:lnTo>
                    <a:pt x="0" y="1750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4" name="object 10054"/>
            <p:cNvSpPr/>
            <p:nvPr/>
          </p:nvSpPr>
          <p:spPr>
            <a:xfrm>
              <a:off x="10272163" y="491455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492"/>
                  </a:moveTo>
                  <a:lnTo>
                    <a:pt x="0" y="0"/>
                  </a:lnTo>
                </a:path>
                <a:path h="3810">
                  <a:moveTo>
                    <a:pt x="0" y="3492"/>
                  </a:moveTo>
                  <a:lnTo>
                    <a:pt x="0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5" name="object 10055"/>
            <p:cNvSpPr/>
            <p:nvPr/>
          </p:nvSpPr>
          <p:spPr>
            <a:xfrm>
              <a:off x="10272163" y="491455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  <a:path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6" name="object 10056"/>
            <p:cNvSpPr/>
            <p:nvPr/>
          </p:nvSpPr>
          <p:spPr>
            <a:xfrm>
              <a:off x="10268658" y="491805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7" name="object 10057"/>
            <p:cNvSpPr/>
            <p:nvPr/>
          </p:nvSpPr>
          <p:spPr>
            <a:xfrm>
              <a:off x="10268665" y="491804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8" name="object 10058"/>
            <p:cNvSpPr/>
            <p:nvPr/>
          </p:nvSpPr>
          <p:spPr>
            <a:xfrm>
              <a:off x="10268663" y="491805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9" name="object 10059"/>
            <p:cNvSpPr/>
            <p:nvPr/>
          </p:nvSpPr>
          <p:spPr>
            <a:xfrm>
              <a:off x="10272168" y="491805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0" name="object 10060"/>
            <p:cNvSpPr/>
            <p:nvPr/>
          </p:nvSpPr>
          <p:spPr>
            <a:xfrm>
              <a:off x="10268663" y="491805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1" name="object 10061"/>
            <p:cNvSpPr/>
            <p:nvPr/>
          </p:nvSpPr>
          <p:spPr>
            <a:xfrm>
              <a:off x="10268665" y="4918047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  <a:lnTo>
                    <a:pt x="69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2" name="object 10062"/>
            <p:cNvSpPr/>
            <p:nvPr/>
          </p:nvSpPr>
          <p:spPr>
            <a:xfrm>
              <a:off x="10268664" y="4918052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3492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3" name="object 10063"/>
            <p:cNvSpPr/>
            <p:nvPr/>
          </p:nvSpPr>
          <p:spPr>
            <a:xfrm>
              <a:off x="10258157" y="4918049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800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8003" y="3505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4" name="object 10064"/>
            <p:cNvSpPr/>
            <p:nvPr/>
          </p:nvSpPr>
          <p:spPr>
            <a:xfrm>
              <a:off x="10258170" y="4918052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0"/>
                  </a:moveTo>
                  <a:lnTo>
                    <a:pt x="0" y="0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  <a:path w="28575" h="3810">
                  <a:moveTo>
                    <a:pt x="0" y="0"/>
                  </a:moveTo>
                  <a:lnTo>
                    <a:pt x="27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5" name="object 10065"/>
            <p:cNvSpPr/>
            <p:nvPr/>
          </p:nvSpPr>
          <p:spPr>
            <a:xfrm>
              <a:off x="9418285" y="4708075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13995" y="3505"/>
                  </a:moveTo>
                  <a:lnTo>
                    <a:pt x="24498" y="3505"/>
                  </a:lnTo>
                  <a:lnTo>
                    <a:pt x="24498" y="0"/>
                  </a:lnTo>
                  <a:lnTo>
                    <a:pt x="24498" y="3505"/>
                  </a:lnTo>
                  <a:lnTo>
                    <a:pt x="24498" y="0"/>
                  </a:lnTo>
                  <a:lnTo>
                    <a:pt x="0" y="0"/>
                  </a:lnTo>
                  <a:lnTo>
                    <a:pt x="0" y="3505"/>
                  </a:lnTo>
                  <a:lnTo>
                    <a:pt x="10490" y="3505"/>
                  </a:lnTo>
                  <a:lnTo>
                    <a:pt x="10490" y="24498"/>
                  </a:lnTo>
                  <a:lnTo>
                    <a:pt x="0" y="24498"/>
                  </a:lnTo>
                  <a:lnTo>
                    <a:pt x="0" y="28003"/>
                  </a:lnTo>
                  <a:lnTo>
                    <a:pt x="24498" y="28003"/>
                  </a:lnTo>
                  <a:lnTo>
                    <a:pt x="24498" y="24498"/>
                  </a:lnTo>
                  <a:lnTo>
                    <a:pt x="13995" y="24498"/>
                  </a:lnTo>
                  <a:lnTo>
                    <a:pt x="13995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6" name="object 10066"/>
            <p:cNvSpPr/>
            <p:nvPr/>
          </p:nvSpPr>
          <p:spPr>
            <a:xfrm>
              <a:off x="9442779" y="470809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492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7" name="object 10067"/>
            <p:cNvSpPr/>
            <p:nvPr/>
          </p:nvSpPr>
          <p:spPr>
            <a:xfrm>
              <a:off x="9442781" y="470808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8" name="object 10068"/>
            <p:cNvSpPr/>
            <p:nvPr/>
          </p:nvSpPr>
          <p:spPr>
            <a:xfrm>
              <a:off x="9418281" y="470808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9" name="object 10069"/>
            <p:cNvSpPr/>
            <p:nvPr/>
          </p:nvSpPr>
          <p:spPr>
            <a:xfrm>
              <a:off x="9418282" y="4708080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10">
                  <a:moveTo>
                    <a:pt x="0" y="0"/>
                  </a:move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0" name="object 10070"/>
            <p:cNvSpPr/>
            <p:nvPr/>
          </p:nvSpPr>
          <p:spPr>
            <a:xfrm>
              <a:off x="9428778" y="4711587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1" name="object 10071"/>
            <p:cNvSpPr/>
            <p:nvPr/>
          </p:nvSpPr>
          <p:spPr>
            <a:xfrm>
              <a:off x="9428781" y="4711580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2" name="object 10072"/>
            <p:cNvSpPr/>
            <p:nvPr/>
          </p:nvSpPr>
          <p:spPr>
            <a:xfrm>
              <a:off x="9428771" y="4711585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89">
                  <a:moveTo>
                    <a:pt x="3492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3492" y="20993"/>
                  </a:lnTo>
                  <a:lnTo>
                    <a:pt x="3492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3" name="object 10073"/>
            <p:cNvSpPr/>
            <p:nvPr/>
          </p:nvSpPr>
          <p:spPr>
            <a:xfrm>
              <a:off x="9428775" y="4711580"/>
              <a:ext cx="3810" cy="21590"/>
            </a:xfrm>
            <a:custGeom>
              <a:avLst/>
              <a:gdLst/>
              <a:ahLst/>
              <a:cxnLst/>
              <a:rect l="l" t="t" r="r" b="b"/>
              <a:pathLst>
                <a:path w="3809" h="21589">
                  <a:moveTo>
                    <a:pt x="3505" y="0"/>
                  </a:moveTo>
                  <a:lnTo>
                    <a:pt x="0" y="0"/>
                  </a:lnTo>
                  <a:lnTo>
                    <a:pt x="3505" y="20993"/>
                  </a:lnTo>
                  <a:lnTo>
                    <a:pt x="3505" y="0"/>
                  </a:lnTo>
                  <a:close/>
                </a:path>
                <a:path w="3809" h="21589">
                  <a:moveTo>
                    <a:pt x="0" y="0"/>
                  </a:moveTo>
                  <a:lnTo>
                    <a:pt x="3505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  <a:path w="3809" h="21589">
                  <a:moveTo>
                    <a:pt x="0" y="20993"/>
                  </a:moveTo>
                  <a:lnTo>
                    <a:pt x="3505" y="20993"/>
                  </a:lnTo>
                </a:path>
                <a:path w="3809" h="21589">
                  <a:moveTo>
                    <a:pt x="3505" y="20993"/>
                  </a:moveTo>
                  <a:lnTo>
                    <a:pt x="0" y="20993"/>
                  </a:lnTo>
                  <a:lnTo>
                    <a:pt x="3505" y="20993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4" name="object 10074"/>
            <p:cNvSpPr/>
            <p:nvPr/>
          </p:nvSpPr>
          <p:spPr>
            <a:xfrm>
              <a:off x="9418281" y="4732579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4498" y="3492"/>
                  </a:lnTo>
                  <a:lnTo>
                    <a:pt x="24498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5" name="object 10075"/>
            <p:cNvSpPr/>
            <p:nvPr/>
          </p:nvSpPr>
          <p:spPr>
            <a:xfrm>
              <a:off x="9418282" y="4732576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24498" y="0"/>
                  </a:moveTo>
                  <a:lnTo>
                    <a:pt x="0" y="0"/>
                  </a:lnTo>
                  <a:lnTo>
                    <a:pt x="24498" y="3505"/>
                  </a:lnTo>
                  <a:lnTo>
                    <a:pt x="24498" y="0"/>
                  </a:lnTo>
                  <a:close/>
                </a:path>
                <a:path w="24765" h="3810">
                  <a:moveTo>
                    <a:pt x="0" y="0"/>
                  </a:move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6" name="object 10076"/>
            <p:cNvSpPr/>
            <p:nvPr/>
          </p:nvSpPr>
          <p:spPr>
            <a:xfrm>
              <a:off x="10272163" y="4708082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3498"/>
                  </a:moveTo>
                  <a:lnTo>
                    <a:pt x="1024" y="1024"/>
                  </a:lnTo>
                  <a:lnTo>
                    <a:pt x="3498" y="0"/>
                  </a:lnTo>
                  <a:lnTo>
                    <a:pt x="5972" y="1024"/>
                  </a:lnTo>
                  <a:lnTo>
                    <a:pt x="6997" y="3498"/>
                  </a:lnTo>
                  <a:lnTo>
                    <a:pt x="5972" y="5972"/>
                  </a:lnTo>
                  <a:lnTo>
                    <a:pt x="3498" y="6997"/>
                  </a:lnTo>
                  <a:lnTo>
                    <a:pt x="1024" y="5972"/>
                  </a:lnTo>
                  <a:lnTo>
                    <a:pt x="0" y="3498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7" name="object 10077"/>
            <p:cNvSpPr/>
            <p:nvPr/>
          </p:nvSpPr>
          <p:spPr>
            <a:xfrm>
              <a:off x="10272163" y="471158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8" name="object 10078"/>
            <p:cNvSpPr/>
            <p:nvPr/>
          </p:nvSpPr>
          <p:spPr>
            <a:xfrm>
              <a:off x="10258160" y="4732576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10502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8003" y="3505"/>
                  </a:lnTo>
                  <a:lnTo>
                    <a:pt x="28003" y="0"/>
                  </a:lnTo>
                  <a:lnTo>
                    <a:pt x="1750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9" name="object 10079"/>
            <p:cNvSpPr/>
            <p:nvPr/>
          </p:nvSpPr>
          <p:spPr>
            <a:xfrm>
              <a:off x="10272163" y="4711583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20993"/>
                  </a:move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0" name="object 10080"/>
            <p:cNvSpPr/>
            <p:nvPr/>
          </p:nvSpPr>
          <p:spPr>
            <a:xfrm>
              <a:off x="10258161" y="4708075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17500" y="3505"/>
                  </a:moveTo>
                  <a:lnTo>
                    <a:pt x="28003" y="3505"/>
                  </a:lnTo>
                  <a:lnTo>
                    <a:pt x="28003" y="0"/>
                  </a:lnTo>
                  <a:lnTo>
                    <a:pt x="28003" y="3505"/>
                  </a:lnTo>
                  <a:lnTo>
                    <a:pt x="28003" y="0"/>
                  </a:lnTo>
                  <a:lnTo>
                    <a:pt x="0" y="0"/>
                  </a:lnTo>
                  <a:lnTo>
                    <a:pt x="0" y="3505"/>
                  </a:lnTo>
                  <a:lnTo>
                    <a:pt x="10502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1" name="object 10081"/>
            <p:cNvSpPr/>
            <p:nvPr/>
          </p:nvSpPr>
          <p:spPr>
            <a:xfrm>
              <a:off x="10286153" y="470809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492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2" name="object 10082"/>
            <p:cNvSpPr/>
            <p:nvPr/>
          </p:nvSpPr>
          <p:spPr>
            <a:xfrm>
              <a:off x="10286161" y="4708080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3" name="object 10083"/>
            <p:cNvSpPr/>
            <p:nvPr/>
          </p:nvSpPr>
          <p:spPr>
            <a:xfrm>
              <a:off x="10258157" y="4708080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8003" y="0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28003" y="3505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4" name="object 10084"/>
            <p:cNvSpPr/>
            <p:nvPr/>
          </p:nvSpPr>
          <p:spPr>
            <a:xfrm>
              <a:off x="10258170" y="4708080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0"/>
                  </a:moveTo>
                  <a:lnTo>
                    <a:pt x="0" y="0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  <a:path w="28575" h="3810">
                  <a:moveTo>
                    <a:pt x="0" y="0"/>
                  </a:moveTo>
                  <a:lnTo>
                    <a:pt x="27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5" name="object 10085"/>
            <p:cNvSpPr/>
            <p:nvPr/>
          </p:nvSpPr>
          <p:spPr>
            <a:xfrm>
              <a:off x="10268670" y="4711587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3492" y="0"/>
                  </a:moveTo>
                  <a:lnTo>
                    <a:pt x="0" y="0"/>
                  </a:lnTo>
                  <a:lnTo>
                    <a:pt x="6984" y="0"/>
                  </a:lnTo>
                  <a:lnTo>
                    <a:pt x="3492" y="0"/>
                  </a:lnTo>
                  <a:close/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6" name="object 10086"/>
            <p:cNvSpPr/>
            <p:nvPr/>
          </p:nvSpPr>
          <p:spPr>
            <a:xfrm>
              <a:off x="10268663" y="471158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0" y="0"/>
                  </a:moveTo>
                  <a:lnTo>
                    <a:pt x="3505" y="0"/>
                  </a:lnTo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7620">
                  <a:moveTo>
                    <a:pt x="3505" y="0"/>
                  </a:moveTo>
                  <a:lnTo>
                    <a:pt x="0" y="0"/>
                  </a:lnTo>
                  <a:lnTo>
                    <a:pt x="6997" y="0"/>
                  </a:lnTo>
                  <a:lnTo>
                    <a:pt x="3505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7" name="object 10087"/>
            <p:cNvSpPr/>
            <p:nvPr/>
          </p:nvSpPr>
          <p:spPr>
            <a:xfrm>
              <a:off x="10272163" y="4711580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89">
                  <a:moveTo>
                    <a:pt x="0" y="0"/>
                  </a:moveTo>
                  <a:lnTo>
                    <a:pt x="0" y="20993"/>
                  </a:lnTo>
                </a:path>
                <a:path h="21589">
                  <a:moveTo>
                    <a:pt x="0" y="20993"/>
                  </a:moveTo>
                  <a:lnTo>
                    <a:pt x="0" y="0"/>
                  </a:lnTo>
                  <a:lnTo>
                    <a:pt x="0" y="20993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8" name="object 10088"/>
            <p:cNvSpPr/>
            <p:nvPr/>
          </p:nvSpPr>
          <p:spPr>
            <a:xfrm>
              <a:off x="10268658" y="473257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9" name="object 10089"/>
            <p:cNvSpPr/>
            <p:nvPr/>
          </p:nvSpPr>
          <p:spPr>
            <a:xfrm>
              <a:off x="10268665" y="473258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  <a:path w="3809">
                  <a:moveTo>
                    <a:pt x="0" y="0"/>
                  </a:moveTo>
                  <a:lnTo>
                    <a:pt x="3492" y="0"/>
                  </a:lnTo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0" name="object 10090"/>
            <p:cNvSpPr/>
            <p:nvPr/>
          </p:nvSpPr>
          <p:spPr>
            <a:xfrm>
              <a:off x="10268663" y="473257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1" name="object 10091"/>
            <p:cNvSpPr/>
            <p:nvPr/>
          </p:nvSpPr>
          <p:spPr>
            <a:xfrm>
              <a:off x="10272168" y="473257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2" name="object 10092"/>
            <p:cNvSpPr/>
            <p:nvPr/>
          </p:nvSpPr>
          <p:spPr>
            <a:xfrm>
              <a:off x="10268663" y="4732576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close/>
                </a:path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3" name="object 10093"/>
            <p:cNvSpPr/>
            <p:nvPr/>
          </p:nvSpPr>
          <p:spPr>
            <a:xfrm>
              <a:off x="10268665" y="4732584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985" y="0"/>
                  </a:lnTo>
                </a:path>
                <a:path w="6984">
                  <a:moveTo>
                    <a:pt x="0" y="0"/>
                  </a:moveTo>
                  <a:lnTo>
                    <a:pt x="3492" y="0"/>
                  </a:lnTo>
                  <a:lnTo>
                    <a:pt x="698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4" name="object 10094"/>
            <p:cNvSpPr/>
            <p:nvPr/>
          </p:nvSpPr>
          <p:spPr>
            <a:xfrm>
              <a:off x="10268664" y="4732576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6997" y="0"/>
                  </a:lnTo>
                  <a:close/>
                </a:path>
                <a:path w="7620">
                  <a:moveTo>
                    <a:pt x="6997" y="0"/>
                  </a:moveTo>
                  <a:lnTo>
                    <a:pt x="0" y="0"/>
                  </a:lnTo>
                  <a:lnTo>
                    <a:pt x="3492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5" name="object 10095"/>
            <p:cNvSpPr/>
            <p:nvPr/>
          </p:nvSpPr>
          <p:spPr>
            <a:xfrm>
              <a:off x="10258157" y="4732579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8003" y="0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28003" y="3492"/>
                  </a:lnTo>
                  <a:lnTo>
                    <a:pt x="28003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6" name="object 10096"/>
            <p:cNvSpPr/>
            <p:nvPr/>
          </p:nvSpPr>
          <p:spPr>
            <a:xfrm>
              <a:off x="10258170" y="4732576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10">
                  <a:moveTo>
                    <a:pt x="27990" y="0"/>
                  </a:moveTo>
                  <a:lnTo>
                    <a:pt x="0" y="0"/>
                  </a:lnTo>
                  <a:lnTo>
                    <a:pt x="27990" y="3505"/>
                  </a:lnTo>
                  <a:lnTo>
                    <a:pt x="27990" y="0"/>
                  </a:lnTo>
                  <a:close/>
                </a:path>
                <a:path w="28575" h="3810">
                  <a:moveTo>
                    <a:pt x="0" y="0"/>
                  </a:moveTo>
                  <a:lnTo>
                    <a:pt x="27990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7" name="object 10097"/>
            <p:cNvSpPr/>
            <p:nvPr/>
          </p:nvSpPr>
          <p:spPr>
            <a:xfrm>
              <a:off x="9418285" y="4708074"/>
              <a:ext cx="24765" cy="213995"/>
            </a:xfrm>
            <a:custGeom>
              <a:avLst/>
              <a:gdLst/>
              <a:ahLst/>
              <a:cxnLst/>
              <a:rect l="l" t="t" r="r" b="b"/>
              <a:pathLst>
                <a:path w="24765" h="213995">
                  <a:moveTo>
                    <a:pt x="0" y="0"/>
                  </a:moveTo>
                  <a:lnTo>
                    <a:pt x="24498" y="0"/>
                  </a:lnTo>
                  <a:lnTo>
                    <a:pt x="24498" y="213474"/>
                  </a:lnTo>
                  <a:lnTo>
                    <a:pt x="0" y="213474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8" name="object 10098"/>
            <p:cNvSpPr/>
            <p:nvPr/>
          </p:nvSpPr>
          <p:spPr>
            <a:xfrm>
              <a:off x="10258166" y="4708074"/>
              <a:ext cx="28575" cy="213995"/>
            </a:xfrm>
            <a:custGeom>
              <a:avLst/>
              <a:gdLst/>
              <a:ahLst/>
              <a:cxnLst/>
              <a:rect l="l" t="t" r="r" b="b"/>
              <a:pathLst>
                <a:path w="28575" h="213995">
                  <a:moveTo>
                    <a:pt x="0" y="0"/>
                  </a:moveTo>
                  <a:lnTo>
                    <a:pt x="27990" y="0"/>
                  </a:lnTo>
                  <a:lnTo>
                    <a:pt x="27990" y="213474"/>
                  </a:lnTo>
                  <a:lnTo>
                    <a:pt x="0" y="213474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9" name="object 10099"/>
            <p:cNvSpPr/>
            <p:nvPr/>
          </p:nvSpPr>
          <p:spPr>
            <a:xfrm>
              <a:off x="11920431" y="4519116"/>
              <a:ext cx="283845" cy="241935"/>
            </a:xfrm>
            <a:custGeom>
              <a:avLst/>
              <a:gdLst/>
              <a:ahLst/>
              <a:cxnLst/>
              <a:rect l="l" t="t" r="r" b="b"/>
              <a:pathLst>
                <a:path w="283845" h="241935">
                  <a:moveTo>
                    <a:pt x="0" y="241465"/>
                  </a:moveTo>
                  <a:lnTo>
                    <a:pt x="283464" y="241465"/>
                  </a:lnTo>
                  <a:lnTo>
                    <a:pt x="283464" y="0"/>
                  </a:lnTo>
                  <a:lnTo>
                    <a:pt x="0" y="0"/>
                  </a:lnTo>
                  <a:lnTo>
                    <a:pt x="0" y="24146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00" name="object 10100"/>
          <p:cNvSpPr txBox="1"/>
          <p:nvPr/>
        </p:nvSpPr>
        <p:spPr>
          <a:xfrm>
            <a:off x="6329519" y="5502017"/>
            <a:ext cx="79375" cy="48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EE322D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10101" name="object 10101"/>
          <p:cNvSpPr txBox="1"/>
          <p:nvPr/>
        </p:nvSpPr>
        <p:spPr>
          <a:xfrm>
            <a:off x="2770522" y="7283266"/>
            <a:ext cx="79375" cy="48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EE322D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10102" name="object 10102"/>
          <p:cNvSpPr txBox="1"/>
          <p:nvPr/>
        </p:nvSpPr>
        <p:spPr>
          <a:xfrm>
            <a:off x="11934427" y="4518656"/>
            <a:ext cx="66675" cy="488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150" spc="-20" dirty="0">
                <a:solidFill>
                  <a:srgbClr val="EE322D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grpSp>
        <p:nvGrpSpPr>
          <p:cNvPr id="10103" name="object 10103"/>
          <p:cNvGrpSpPr/>
          <p:nvPr/>
        </p:nvGrpSpPr>
        <p:grpSpPr>
          <a:xfrm>
            <a:off x="6924726" y="3862792"/>
            <a:ext cx="4267835" cy="3538854"/>
            <a:chOff x="6924726" y="3862792"/>
            <a:chExt cx="4267835" cy="3538854"/>
          </a:xfrm>
        </p:grpSpPr>
        <p:sp>
          <p:nvSpPr>
            <p:cNvPr id="10104" name="object 10104"/>
            <p:cNvSpPr/>
            <p:nvPr/>
          </p:nvSpPr>
          <p:spPr>
            <a:xfrm>
              <a:off x="6947633" y="444562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5" name="object 10105"/>
            <p:cNvSpPr/>
            <p:nvPr/>
          </p:nvSpPr>
          <p:spPr>
            <a:xfrm>
              <a:off x="6947633" y="4445618"/>
              <a:ext cx="35560" cy="31750"/>
            </a:xfrm>
            <a:custGeom>
              <a:avLst/>
              <a:gdLst/>
              <a:ahLst/>
              <a:cxnLst/>
              <a:rect l="l" t="t" r="r" b="b"/>
              <a:pathLst>
                <a:path w="35559" h="31750">
                  <a:moveTo>
                    <a:pt x="0" y="31496"/>
                  </a:moveTo>
                  <a:lnTo>
                    <a:pt x="6997" y="27990"/>
                  </a:lnTo>
                  <a:lnTo>
                    <a:pt x="3498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6" name="object 10106"/>
            <p:cNvSpPr/>
            <p:nvPr/>
          </p:nvSpPr>
          <p:spPr>
            <a:xfrm>
              <a:off x="6947633" y="4445614"/>
              <a:ext cx="52705" cy="49530"/>
            </a:xfrm>
            <a:custGeom>
              <a:avLst/>
              <a:gdLst/>
              <a:ahLst/>
              <a:cxnLst/>
              <a:rect l="l" t="t" r="r" b="b"/>
              <a:pathLst>
                <a:path w="52704" h="49529">
                  <a:moveTo>
                    <a:pt x="0" y="48996"/>
                  </a:moveTo>
                  <a:lnTo>
                    <a:pt x="24498" y="28003"/>
                  </a:lnTo>
                  <a:lnTo>
                    <a:pt x="52489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7" name="object 10107"/>
            <p:cNvSpPr/>
            <p:nvPr/>
          </p:nvSpPr>
          <p:spPr>
            <a:xfrm>
              <a:off x="6947633" y="448761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8" name="object 10108"/>
            <p:cNvSpPr/>
            <p:nvPr/>
          </p:nvSpPr>
          <p:spPr>
            <a:xfrm>
              <a:off x="698962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9" name="object 10109"/>
            <p:cNvSpPr/>
            <p:nvPr/>
          </p:nvSpPr>
          <p:spPr>
            <a:xfrm>
              <a:off x="6947633" y="450511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0" name="object 10110"/>
            <p:cNvSpPr/>
            <p:nvPr/>
          </p:nvSpPr>
          <p:spPr>
            <a:xfrm>
              <a:off x="700712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1" name="object 10111"/>
            <p:cNvSpPr/>
            <p:nvPr/>
          </p:nvSpPr>
          <p:spPr>
            <a:xfrm>
              <a:off x="6947633" y="452261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2" name="object 10112"/>
            <p:cNvSpPr/>
            <p:nvPr/>
          </p:nvSpPr>
          <p:spPr>
            <a:xfrm>
              <a:off x="7028121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3" name="object 10113"/>
            <p:cNvSpPr/>
            <p:nvPr/>
          </p:nvSpPr>
          <p:spPr>
            <a:xfrm>
              <a:off x="6947633" y="454361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4" name="object 10114"/>
            <p:cNvSpPr/>
            <p:nvPr/>
          </p:nvSpPr>
          <p:spPr>
            <a:xfrm>
              <a:off x="7045620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5" name="object 10115"/>
            <p:cNvSpPr/>
            <p:nvPr/>
          </p:nvSpPr>
          <p:spPr>
            <a:xfrm>
              <a:off x="6947633" y="456110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6" name="object 10116"/>
            <p:cNvSpPr/>
            <p:nvPr/>
          </p:nvSpPr>
          <p:spPr>
            <a:xfrm>
              <a:off x="706311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7" name="object 10117"/>
            <p:cNvSpPr/>
            <p:nvPr/>
          </p:nvSpPr>
          <p:spPr>
            <a:xfrm>
              <a:off x="6947633" y="457860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8" name="object 10118"/>
            <p:cNvSpPr/>
            <p:nvPr/>
          </p:nvSpPr>
          <p:spPr>
            <a:xfrm>
              <a:off x="708411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9" name="object 10119"/>
            <p:cNvSpPr/>
            <p:nvPr/>
          </p:nvSpPr>
          <p:spPr>
            <a:xfrm>
              <a:off x="6947633" y="45996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0" name="object 10120"/>
            <p:cNvSpPr/>
            <p:nvPr/>
          </p:nvSpPr>
          <p:spPr>
            <a:xfrm>
              <a:off x="710161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1" name="object 10121"/>
            <p:cNvSpPr/>
            <p:nvPr/>
          </p:nvSpPr>
          <p:spPr>
            <a:xfrm>
              <a:off x="6947633" y="46170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2" name="object 10122"/>
            <p:cNvSpPr/>
            <p:nvPr/>
          </p:nvSpPr>
          <p:spPr>
            <a:xfrm>
              <a:off x="711910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3" name="object 10123"/>
            <p:cNvSpPr/>
            <p:nvPr/>
          </p:nvSpPr>
          <p:spPr>
            <a:xfrm>
              <a:off x="6947633" y="463459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4" name="object 10124"/>
            <p:cNvSpPr/>
            <p:nvPr/>
          </p:nvSpPr>
          <p:spPr>
            <a:xfrm>
              <a:off x="7140106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5" name="object 10125"/>
            <p:cNvSpPr/>
            <p:nvPr/>
          </p:nvSpPr>
          <p:spPr>
            <a:xfrm>
              <a:off x="6958133" y="465208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6" name="object 10126"/>
            <p:cNvSpPr/>
            <p:nvPr/>
          </p:nvSpPr>
          <p:spPr>
            <a:xfrm>
              <a:off x="715760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7" name="object 10127"/>
            <p:cNvSpPr/>
            <p:nvPr/>
          </p:nvSpPr>
          <p:spPr>
            <a:xfrm>
              <a:off x="7175101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8" name="object 10128"/>
            <p:cNvSpPr/>
            <p:nvPr/>
          </p:nvSpPr>
          <p:spPr>
            <a:xfrm>
              <a:off x="7192599" y="4445622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0" y="27990"/>
                  </a:moveTo>
                  <a:lnTo>
                    <a:pt x="31496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9" name="object 10129"/>
            <p:cNvSpPr/>
            <p:nvPr/>
          </p:nvSpPr>
          <p:spPr>
            <a:xfrm>
              <a:off x="7213596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0" name="object 10130"/>
            <p:cNvSpPr/>
            <p:nvPr/>
          </p:nvSpPr>
          <p:spPr>
            <a:xfrm>
              <a:off x="723109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1" name="object 10131"/>
            <p:cNvSpPr/>
            <p:nvPr/>
          </p:nvSpPr>
          <p:spPr>
            <a:xfrm>
              <a:off x="7248590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2" name="object 10132"/>
            <p:cNvSpPr/>
            <p:nvPr/>
          </p:nvSpPr>
          <p:spPr>
            <a:xfrm>
              <a:off x="726958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3" name="object 10133"/>
            <p:cNvSpPr/>
            <p:nvPr/>
          </p:nvSpPr>
          <p:spPr>
            <a:xfrm>
              <a:off x="7287085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4" name="object 10134"/>
            <p:cNvSpPr/>
            <p:nvPr/>
          </p:nvSpPr>
          <p:spPr>
            <a:xfrm>
              <a:off x="7304583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5" name="object 10135"/>
            <p:cNvSpPr/>
            <p:nvPr/>
          </p:nvSpPr>
          <p:spPr>
            <a:xfrm>
              <a:off x="7129608" y="4655584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6" name="object 10136"/>
            <p:cNvSpPr/>
            <p:nvPr/>
          </p:nvSpPr>
          <p:spPr>
            <a:xfrm>
              <a:off x="732557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7" name="object 10137"/>
            <p:cNvSpPr/>
            <p:nvPr/>
          </p:nvSpPr>
          <p:spPr>
            <a:xfrm>
              <a:off x="7129608" y="4683585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8" name="object 10138"/>
            <p:cNvSpPr/>
            <p:nvPr/>
          </p:nvSpPr>
          <p:spPr>
            <a:xfrm>
              <a:off x="734307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9" name="object 10139"/>
            <p:cNvSpPr/>
            <p:nvPr/>
          </p:nvSpPr>
          <p:spPr>
            <a:xfrm>
              <a:off x="7133107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0" name="object 10140"/>
            <p:cNvSpPr/>
            <p:nvPr/>
          </p:nvSpPr>
          <p:spPr>
            <a:xfrm>
              <a:off x="7129608" y="468358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1" name="object 10141"/>
            <p:cNvSpPr/>
            <p:nvPr/>
          </p:nvSpPr>
          <p:spPr>
            <a:xfrm>
              <a:off x="7360575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2" name="object 10142"/>
            <p:cNvSpPr/>
            <p:nvPr/>
          </p:nvSpPr>
          <p:spPr>
            <a:xfrm>
              <a:off x="7150605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3" name="object 10143"/>
            <p:cNvSpPr/>
            <p:nvPr/>
          </p:nvSpPr>
          <p:spPr>
            <a:xfrm>
              <a:off x="7129608" y="469408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4" name="object 10144"/>
            <p:cNvSpPr/>
            <p:nvPr/>
          </p:nvSpPr>
          <p:spPr>
            <a:xfrm>
              <a:off x="738157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5" name="object 10145"/>
            <p:cNvSpPr/>
            <p:nvPr/>
          </p:nvSpPr>
          <p:spPr>
            <a:xfrm>
              <a:off x="7171602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6" name="object 10146"/>
            <p:cNvSpPr/>
            <p:nvPr/>
          </p:nvSpPr>
          <p:spPr>
            <a:xfrm>
              <a:off x="7129608" y="471158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7" name="object 10147"/>
            <p:cNvSpPr/>
            <p:nvPr/>
          </p:nvSpPr>
          <p:spPr>
            <a:xfrm>
              <a:off x="739906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8" name="object 10148"/>
            <p:cNvSpPr/>
            <p:nvPr/>
          </p:nvSpPr>
          <p:spPr>
            <a:xfrm>
              <a:off x="7189100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9" name="object 10149"/>
            <p:cNvSpPr/>
            <p:nvPr/>
          </p:nvSpPr>
          <p:spPr>
            <a:xfrm>
              <a:off x="7129608" y="473258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0" name="object 10150"/>
            <p:cNvSpPr/>
            <p:nvPr/>
          </p:nvSpPr>
          <p:spPr>
            <a:xfrm>
              <a:off x="741656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1" name="object 10151"/>
            <p:cNvSpPr/>
            <p:nvPr/>
          </p:nvSpPr>
          <p:spPr>
            <a:xfrm>
              <a:off x="7206597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2" name="object 10152"/>
            <p:cNvSpPr/>
            <p:nvPr/>
          </p:nvSpPr>
          <p:spPr>
            <a:xfrm>
              <a:off x="7129608" y="475008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3" name="object 10153"/>
            <p:cNvSpPr/>
            <p:nvPr/>
          </p:nvSpPr>
          <p:spPr>
            <a:xfrm>
              <a:off x="743406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4" name="object 10154"/>
            <p:cNvSpPr/>
            <p:nvPr/>
          </p:nvSpPr>
          <p:spPr>
            <a:xfrm>
              <a:off x="7224095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5" name="object 10155"/>
            <p:cNvSpPr/>
            <p:nvPr/>
          </p:nvSpPr>
          <p:spPr>
            <a:xfrm>
              <a:off x="7129608" y="476757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6" name="object 10156"/>
            <p:cNvSpPr/>
            <p:nvPr/>
          </p:nvSpPr>
          <p:spPr>
            <a:xfrm>
              <a:off x="745506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7" name="object 10157"/>
            <p:cNvSpPr/>
            <p:nvPr/>
          </p:nvSpPr>
          <p:spPr>
            <a:xfrm>
              <a:off x="7245092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8" name="object 10158"/>
            <p:cNvSpPr/>
            <p:nvPr/>
          </p:nvSpPr>
          <p:spPr>
            <a:xfrm>
              <a:off x="7453309" y="447186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1752"/>
                  </a:moveTo>
                  <a:lnTo>
                    <a:pt x="513" y="513"/>
                  </a:lnTo>
                  <a:lnTo>
                    <a:pt x="1752" y="0"/>
                  </a:lnTo>
                  <a:lnTo>
                    <a:pt x="2991" y="513"/>
                  </a:lnTo>
                  <a:lnTo>
                    <a:pt x="3505" y="1752"/>
                  </a:lnTo>
                  <a:lnTo>
                    <a:pt x="2991" y="2991"/>
                  </a:lnTo>
                  <a:lnTo>
                    <a:pt x="1752" y="3505"/>
                  </a:lnTo>
                  <a:lnTo>
                    <a:pt x="513" y="2991"/>
                  </a:lnTo>
                  <a:lnTo>
                    <a:pt x="0" y="175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9" name="object 10159"/>
            <p:cNvSpPr/>
            <p:nvPr/>
          </p:nvSpPr>
          <p:spPr>
            <a:xfrm>
              <a:off x="7129608" y="478507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0" name="object 10160"/>
            <p:cNvSpPr/>
            <p:nvPr/>
          </p:nvSpPr>
          <p:spPr>
            <a:xfrm>
              <a:off x="7472559" y="4463110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1" name="object 10161"/>
            <p:cNvSpPr/>
            <p:nvPr/>
          </p:nvSpPr>
          <p:spPr>
            <a:xfrm>
              <a:off x="7262588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2" name="object 10162"/>
            <p:cNvSpPr/>
            <p:nvPr/>
          </p:nvSpPr>
          <p:spPr>
            <a:xfrm>
              <a:off x="7455062" y="447361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0" y="17500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3" name="object 10163"/>
            <p:cNvSpPr/>
            <p:nvPr/>
          </p:nvSpPr>
          <p:spPr>
            <a:xfrm>
              <a:off x="7129608" y="480607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4" name="object 10164"/>
            <p:cNvSpPr/>
            <p:nvPr/>
          </p:nvSpPr>
          <p:spPr>
            <a:xfrm>
              <a:off x="7455062" y="448411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5" name="object 10165"/>
            <p:cNvSpPr/>
            <p:nvPr/>
          </p:nvSpPr>
          <p:spPr>
            <a:xfrm>
              <a:off x="7280086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6" name="object 10166"/>
            <p:cNvSpPr/>
            <p:nvPr/>
          </p:nvSpPr>
          <p:spPr>
            <a:xfrm>
              <a:off x="7129608" y="482357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7" name="object 10167"/>
            <p:cNvSpPr/>
            <p:nvPr/>
          </p:nvSpPr>
          <p:spPr>
            <a:xfrm>
              <a:off x="7455062" y="450161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8" name="object 10168"/>
            <p:cNvSpPr/>
            <p:nvPr/>
          </p:nvSpPr>
          <p:spPr>
            <a:xfrm>
              <a:off x="7301083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9" name="object 10169"/>
            <p:cNvSpPr/>
            <p:nvPr/>
          </p:nvSpPr>
          <p:spPr>
            <a:xfrm>
              <a:off x="7129608" y="4841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0" name="object 10170"/>
            <p:cNvSpPr/>
            <p:nvPr/>
          </p:nvSpPr>
          <p:spPr>
            <a:xfrm>
              <a:off x="7455062" y="451911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1" name="object 10171"/>
            <p:cNvSpPr/>
            <p:nvPr/>
          </p:nvSpPr>
          <p:spPr>
            <a:xfrm>
              <a:off x="7318580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2" name="object 10172"/>
            <p:cNvSpPr/>
            <p:nvPr/>
          </p:nvSpPr>
          <p:spPr>
            <a:xfrm>
              <a:off x="7129608" y="486206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3" name="object 10173"/>
            <p:cNvSpPr/>
            <p:nvPr/>
          </p:nvSpPr>
          <p:spPr>
            <a:xfrm>
              <a:off x="7455062" y="453661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4" name="object 10174"/>
            <p:cNvSpPr/>
            <p:nvPr/>
          </p:nvSpPr>
          <p:spPr>
            <a:xfrm>
              <a:off x="7336078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5" name="object 10175"/>
            <p:cNvSpPr/>
            <p:nvPr/>
          </p:nvSpPr>
          <p:spPr>
            <a:xfrm>
              <a:off x="7129608" y="487956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6" name="object 10176"/>
            <p:cNvSpPr/>
            <p:nvPr/>
          </p:nvSpPr>
          <p:spPr>
            <a:xfrm>
              <a:off x="7455062" y="455760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7" name="object 10177"/>
            <p:cNvSpPr/>
            <p:nvPr/>
          </p:nvSpPr>
          <p:spPr>
            <a:xfrm>
              <a:off x="7357076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8" name="object 10178"/>
            <p:cNvSpPr/>
            <p:nvPr/>
          </p:nvSpPr>
          <p:spPr>
            <a:xfrm>
              <a:off x="7129608" y="489705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9" name="object 10179"/>
            <p:cNvSpPr/>
            <p:nvPr/>
          </p:nvSpPr>
          <p:spPr>
            <a:xfrm>
              <a:off x="7455062" y="45751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0" name="object 10180"/>
            <p:cNvSpPr/>
            <p:nvPr/>
          </p:nvSpPr>
          <p:spPr>
            <a:xfrm>
              <a:off x="7374572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1" name="object 10181"/>
            <p:cNvSpPr/>
            <p:nvPr/>
          </p:nvSpPr>
          <p:spPr>
            <a:xfrm>
              <a:off x="6926637" y="5138515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502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2" name="object 10182"/>
            <p:cNvSpPr/>
            <p:nvPr/>
          </p:nvSpPr>
          <p:spPr>
            <a:xfrm>
              <a:off x="7455062" y="459260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3" name="object 10183"/>
            <p:cNvSpPr/>
            <p:nvPr/>
          </p:nvSpPr>
          <p:spPr>
            <a:xfrm>
              <a:off x="7129608" y="491805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4" name="object 10184"/>
            <p:cNvSpPr/>
            <p:nvPr/>
          </p:nvSpPr>
          <p:spPr>
            <a:xfrm>
              <a:off x="7392070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5" name="object 10185"/>
            <p:cNvSpPr/>
            <p:nvPr/>
          </p:nvSpPr>
          <p:spPr>
            <a:xfrm>
              <a:off x="6930137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6" name="object 10186"/>
            <p:cNvSpPr/>
            <p:nvPr/>
          </p:nvSpPr>
          <p:spPr>
            <a:xfrm>
              <a:off x="7455062" y="46135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7" name="object 10187"/>
            <p:cNvSpPr/>
            <p:nvPr/>
          </p:nvSpPr>
          <p:spPr>
            <a:xfrm>
              <a:off x="7129608" y="493555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8" name="object 10188"/>
            <p:cNvSpPr/>
            <p:nvPr/>
          </p:nvSpPr>
          <p:spPr>
            <a:xfrm>
              <a:off x="7409568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9" name="object 10189"/>
            <p:cNvSpPr/>
            <p:nvPr/>
          </p:nvSpPr>
          <p:spPr>
            <a:xfrm>
              <a:off x="6947633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0" name="object 10190"/>
            <p:cNvSpPr/>
            <p:nvPr/>
          </p:nvSpPr>
          <p:spPr>
            <a:xfrm>
              <a:off x="7458561" y="463109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0" y="24498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1" name="object 10191"/>
            <p:cNvSpPr/>
            <p:nvPr/>
          </p:nvSpPr>
          <p:spPr>
            <a:xfrm>
              <a:off x="7129608" y="495305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2" name="object 10192"/>
            <p:cNvSpPr/>
            <p:nvPr/>
          </p:nvSpPr>
          <p:spPr>
            <a:xfrm>
              <a:off x="7430565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3" name="object 10193"/>
            <p:cNvSpPr/>
            <p:nvPr/>
          </p:nvSpPr>
          <p:spPr>
            <a:xfrm>
              <a:off x="6965130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4" name="object 10194"/>
            <p:cNvSpPr/>
            <p:nvPr/>
          </p:nvSpPr>
          <p:spPr>
            <a:xfrm>
              <a:off x="7476059" y="4648591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5" name="object 10195"/>
            <p:cNvSpPr/>
            <p:nvPr/>
          </p:nvSpPr>
          <p:spPr>
            <a:xfrm>
              <a:off x="7129608" y="4970544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0" y="31496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6" name="object 10196"/>
            <p:cNvSpPr/>
            <p:nvPr/>
          </p:nvSpPr>
          <p:spPr>
            <a:xfrm>
              <a:off x="7448063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7" name="object 10197"/>
            <p:cNvSpPr/>
            <p:nvPr/>
          </p:nvSpPr>
          <p:spPr>
            <a:xfrm>
              <a:off x="6986128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8" name="object 10198"/>
            <p:cNvSpPr/>
            <p:nvPr/>
          </p:nvSpPr>
          <p:spPr>
            <a:xfrm>
              <a:off x="7465560" y="466958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9" name="object 10199"/>
            <p:cNvSpPr/>
            <p:nvPr/>
          </p:nvSpPr>
          <p:spPr>
            <a:xfrm>
              <a:off x="7129608" y="499154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0" name="object 10200"/>
            <p:cNvSpPr/>
            <p:nvPr/>
          </p:nvSpPr>
          <p:spPr>
            <a:xfrm>
              <a:off x="7003625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1" name="object 10201"/>
            <p:cNvSpPr/>
            <p:nvPr/>
          </p:nvSpPr>
          <p:spPr>
            <a:xfrm>
              <a:off x="7129608" y="500904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2" name="object 10202"/>
            <p:cNvSpPr/>
            <p:nvPr/>
          </p:nvSpPr>
          <p:spPr>
            <a:xfrm>
              <a:off x="7021123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3" name="object 10203"/>
            <p:cNvSpPr/>
            <p:nvPr/>
          </p:nvSpPr>
          <p:spPr>
            <a:xfrm>
              <a:off x="7129608" y="502654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4" name="object 10204"/>
            <p:cNvSpPr/>
            <p:nvPr/>
          </p:nvSpPr>
          <p:spPr>
            <a:xfrm>
              <a:off x="7038620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5" name="object 10205"/>
            <p:cNvSpPr/>
            <p:nvPr/>
          </p:nvSpPr>
          <p:spPr>
            <a:xfrm>
              <a:off x="7129608" y="50475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6" name="object 10206"/>
            <p:cNvSpPr/>
            <p:nvPr/>
          </p:nvSpPr>
          <p:spPr>
            <a:xfrm>
              <a:off x="7059617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7" name="object 10207"/>
            <p:cNvSpPr/>
            <p:nvPr/>
          </p:nvSpPr>
          <p:spPr>
            <a:xfrm>
              <a:off x="7129608" y="506503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8" name="object 10208"/>
            <p:cNvSpPr/>
            <p:nvPr/>
          </p:nvSpPr>
          <p:spPr>
            <a:xfrm>
              <a:off x="7077115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9" name="object 10209"/>
            <p:cNvSpPr/>
            <p:nvPr/>
          </p:nvSpPr>
          <p:spPr>
            <a:xfrm>
              <a:off x="7129608" y="508253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0" name="object 10210"/>
            <p:cNvSpPr/>
            <p:nvPr/>
          </p:nvSpPr>
          <p:spPr>
            <a:xfrm>
              <a:off x="7094612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1" name="object 10211"/>
            <p:cNvSpPr/>
            <p:nvPr/>
          </p:nvSpPr>
          <p:spPr>
            <a:xfrm>
              <a:off x="7129608" y="510352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2" name="object 10212"/>
            <p:cNvSpPr/>
            <p:nvPr/>
          </p:nvSpPr>
          <p:spPr>
            <a:xfrm>
              <a:off x="7115609" y="5121025"/>
              <a:ext cx="42545" cy="45720"/>
            </a:xfrm>
            <a:custGeom>
              <a:avLst/>
              <a:gdLst/>
              <a:ahLst/>
              <a:cxnLst/>
              <a:rect l="l" t="t" r="r" b="b"/>
              <a:pathLst>
                <a:path w="42545" h="45720">
                  <a:moveTo>
                    <a:pt x="0" y="45491"/>
                  </a:moveTo>
                  <a:lnTo>
                    <a:pt x="27990" y="17500"/>
                  </a:lnTo>
                  <a:lnTo>
                    <a:pt x="419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3" name="object 10213"/>
            <p:cNvSpPr/>
            <p:nvPr/>
          </p:nvSpPr>
          <p:spPr>
            <a:xfrm>
              <a:off x="7133107" y="5138525"/>
              <a:ext cx="24765" cy="28575"/>
            </a:xfrm>
            <a:custGeom>
              <a:avLst/>
              <a:gdLst/>
              <a:ahLst/>
              <a:cxnLst/>
              <a:rect l="l" t="t" r="r" b="b"/>
              <a:pathLst>
                <a:path w="24765" h="28575">
                  <a:moveTo>
                    <a:pt x="0" y="2799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4" name="object 10214"/>
            <p:cNvSpPr/>
            <p:nvPr/>
          </p:nvSpPr>
          <p:spPr>
            <a:xfrm>
              <a:off x="7150605" y="515951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5" name="object 10215"/>
            <p:cNvSpPr/>
            <p:nvPr/>
          </p:nvSpPr>
          <p:spPr>
            <a:xfrm>
              <a:off x="6926631" y="5159518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6" name="object 10216"/>
            <p:cNvSpPr/>
            <p:nvPr/>
          </p:nvSpPr>
          <p:spPr>
            <a:xfrm>
              <a:off x="6926634" y="5142018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4498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7" name="object 10217"/>
            <p:cNvSpPr/>
            <p:nvPr/>
          </p:nvSpPr>
          <p:spPr>
            <a:xfrm>
              <a:off x="6940640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8" name="object 10218"/>
            <p:cNvSpPr/>
            <p:nvPr/>
          </p:nvSpPr>
          <p:spPr>
            <a:xfrm>
              <a:off x="6958138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9" name="object 10219"/>
            <p:cNvSpPr/>
            <p:nvPr/>
          </p:nvSpPr>
          <p:spPr>
            <a:xfrm>
              <a:off x="6975628" y="5138525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31496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0" name="object 10220"/>
            <p:cNvSpPr/>
            <p:nvPr/>
          </p:nvSpPr>
          <p:spPr>
            <a:xfrm>
              <a:off x="6996631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1" name="object 10221"/>
            <p:cNvSpPr/>
            <p:nvPr/>
          </p:nvSpPr>
          <p:spPr>
            <a:xfrm>
              <a:off x="7014129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2" name="object 10222"/>
            <p:cNvSpPr/>
            <p:nvPr/>
          </p:nvSpPr>
          <p:spPr>
            <a:xfrm>
              <a:off x="7031626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3" name="object 10223"/>
            <p:cNvSpPr/>
            <p:nvPr/>
          </p:nvSpPr>
          <p:spPr>
            <a:xfrm>
              <a:off x="7052623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4" name="object 10224"/>
            <p:cNvSpPr/>
            <p:nvPr/>
          </p:nvSpPr>
          <p:spPr>
            <a:xfrm>
              <a:off x="7070121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5" name="object 10225"/>
            <p:cNvSpPr/>
            <p:nvPr/>
          </p:nvSpPr>
          <p:spPr>
            <a:xfrm>
              <a:off x="7087618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6" name="object 10226"/>
            <p:cNvSpPr/>
            <p:nvPr/>
          </p:nvSpPr>
          <p:spPr>
            <a:xfrm>
              <a:off x="7108616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7" name="object 10227"/>
            <p:cNvSpPr/>
            <p:nvPr/>
          </p:nvSpPr>
          <p:spPr>
            <a:xfrm>
              <a:off x="7126114" y="51385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8" name="object 10228"/>
            <p:cNvSpPr/>
            <p:nvPr/>
          </p:nvSpPr>
          <p:spPr>
            <a:xfrm>
              <a:off x="7129613" y="512452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13995" y="1399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9" name="object 10229"/>
            <p:cNvSpPr/>
            <p:nvPr/>
          </p:nvSpPr>
          <p:spPr>
            <a:xfrm>
              <a:off x="7129613" y="510352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0" name="object 10230"/>
            <p:cNvSpPr/>
            <p:nvPr/>
          </p:nvSpPr>
          <p:spPr>
            <a:xfrm>
              <a:off x="7129613" y="508603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1" name="object 10231"/>
            <p:cNvSpPr/>
            <p:nvPr/>
          </p:nvSpPr>
          <p:spPr>
            <a:xfrm>
              <a:off x="7129613" y="506853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2" name="object 10232"/>
            <p:cNvSpPr/>
            <p:nvPr/>
          </p:nvSpPr>
          <p:spPr>
            <a:xfrm>
              <a:off x="7129613" y="504753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3" name="object 10233"/>
            <p:cNvSpPr/>
            <p:nvPr/>
          </p:nvSpPr>
          <p:spPr>
            <a:xfrm>
              <a:off x="7129613" y="503004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4" name="object 10234"/>
            <p:cNvSpPr/>
            <p:nvPr/>
          </p:nvSpPr>
          <p:spPr>
            <a:xfrm>
              <a:off x="7129613" y="501254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5" name="object 10235"/>
            <p:cNvSpPr/>
            <p:nvPr/>
          </p:nvSpPr>
          <p:spPr>
            <a:xfrm>
              <a:off x="7129613" y="499504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6" name="object 10236"/>
            <p:cNvSpPr/>
            <p:nvPr/>
          </p:nvSpPr>
          <p:spPr>
            <a:xfrm>
              <a:off x="7129613" y="497404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7" name="object 10237"/>
            <p:cNvSpPr/>
            <p:nvPr/>
          </p:nvSpPr>
          <p:spPr>
            <a:xfrm>
              <a:off x="7129613" y="495655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8" name="object 10238"/>
            <p:cNvSpPr/>
            <p:nvPr/>
          </p:nvSpPr>
          <p:spPr>
            <a:xfrm>
              <a:off x="7129613" y="493905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9" name="object 10239"/>
            <p:cNvSpPr/>
            <p:nvPr/>
          </p:nvSpPr>
          <p:spPr>
            <a:xfrm>
              <a:off x="7129613" y="491805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0" name="object 10240"/>
            <p:cNvSpPr/>
            <p:nvPr/>
          </p:nvSpPr>
          <p:spPr>
            <a:xfrm>
              <a:off x="7129613" y="490055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1" name="object 10241"/>
            <p:cNvSpPr/>
            <p:nvPr/>
          </p:nvSpPr>
          <p:spPr>
            <a:xfrm>
              <a:off x="7129613" y="488306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2" name="object 10242"/>
            <p:cNvSpPr/>
            <p:nvPr/>
          </p:nvSpPr>
          <p:spPr>
            <a:xfrm>
              <a:off x="7129613" y="486206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3" name="object 10243"/>
            <p:cNvSpPr/>
            <p:nvPr/>
          </p:nvSpPr>
          <p:spPr>
            <a:xfrm>
              <a:off x="7129613" y="48445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4" name="object 10244"/>
            <p:cNvSpPr/>
            <p:nvPr/>
          </p:nvSpPr>
          <p:spPr>
            <a:xfrm>
              <a:off x="6947630" y="4662588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5" name="object 10245"/>
            <p:cNvSpPr/>
            <p:nvPr/>
          </p:nvSpPr>
          <p:spPr>
            <a:xfrm>
              <a:off x="7129613" y="482706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6" name="object 10246"/>
            <p:cNvSpPr/>
            <p:nvPr/>
          </p:nvSpPr>
          <p:spPr>
            <a:xfrm>
              <a:off x="6947639" y="4645087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4">
                  <a:moveTo>
                    <a:pt x="2799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7" name="object 10247"/>
            <p:cNvSpPr/>
            <p:nvPr/>
          </p:nvSpPr>
          <p:spPr>
            <a:xfrm>
              <a:off x="7129613" y="4806066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27990" y="3149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8" name="object 10248"/>
            <p:cNvSpPr/>
            <p:nvPr/>
          </p:nvSpPr>
          <p:spPr>
            <a:xfrm>
              <a:off x="6947639" y="46240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9" name="object 10249"/>
            <p:cNvSpPr/>
            <p:nvPr/>
          </p:nvSpPr>
          <p:spPr>
            <a:xfrm>
              <a:off x="7129613" y="478857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0" name="object 10250"/>
            <p:cNvSpPr/>
            <p:nvPr/>
          </p:nvSpPr>
          <p:spPr>
            <a:xfrm>
              <a:off x="6947639" y="460660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1" name="object 10251"/>
            <p:cNvSpPr/>
            <p:nvPr/>
          </p:nvSpPr>
          <p:spPr>
            <a:xfrm>
              <a:off x="7129613" y="477107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2" name="object 10252"/>
            <p:cNvSpPr/>
            <p:nvPr/>
          </p:nvSpPr>
          <p:spPr>
            <a:xfrm>
              <a:off x="6947639" y="458910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3" name="object 10253"/>
            <p:cNvSpPr/>
            <p:nvPr/>
          </p:nvSpPr>
          <p:spPr>
            <a:xfrm>
              <a:off x="7129613" y="475357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4" name="object 10254"/>
            <p:cNvSpPr/>
            <p:nvPr/>
          </p:nvSpPr>
          <p:spPr>
            <a:xfrm>
              <a:off x="6947639" y="456810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5" name="object 10255"/>
            <p:cNvSpPr/>
            <p:nvPr/>
          </p:nvSpPr>
          <p:spPr>
            <a:xfrm>
              <a:off x="7129613" y="473258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6" name="object 10256"/>
            <p:cNvSpPr/>
            <p:nvPr/>
          </p:nvSpPr>
          <p:spPr>
            <a:xfrm>
              <a:off x="6947639" y="455060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7" name="object 10257"/>
            <p:cNvSpPr/>
            <p:nvPr/>
          </p:nvSpPr>
          <p:spPr>
            <a:xfrm>
              <a:off x="7129613" y="471508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8" name="object 10258"/>
            <p:cNvSpPr/>
            <p:nvPr/>
          </p:nvSpPr>
          <p:spPr>
            <a:xfrm>
              <a:off x="6947639" y="453311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9" name="object 10259"/>
            <p:cNvSpPr/>
            <p:nvPr/>
          </p:nvSpPr>
          <p:spPr>
            <a:xfrm>
              <a:off x="7129613" y="46975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0" name="object 10260"/>
            <p:cNvSpPr/>
            <p:nvPr/>
          </p:nvSpPr>
          <p:spPr>
            <a:xfrm>
              <a:off x="6947639" y="4512108"/>
              <a:ext cx="28575" cy="31750"/>
            </a:xfrm>
            <a:custGeom>
              <a:avLst/>
              <a:gdLst/>
              <a:ahLst/>
              <a:cxnLst/>
              <a:rect l="l" t="t" r="r" b="b"/>
              <a:pathLst>
                <a:path w="28575" h="31750">
                  <a:moveTo>
                    <a:pt x="27990" y="31496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1" name="object 10261"/>
            <p:cNvSpPr/>
            <p:nvPr/>
          </p:nvSpPr>
          <p:spPr>
            <a:xfrm>
              <a:off x="7136611" y="468358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2" name="object 10262"/>
            <p:cNvSpPr/>
            <p:nvPr/>
          </p:nvSpPr>
          <p:spPr>
            <a:xfrm>
              <a:off x="6947639" y="449461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3" name="object 10263"/>
            <p:cNvSpPr/>
            <p:nvPr/>
          </p:nvSpPr>
          <p:spPr>
            <a:xfrm>
              <a:off x="7129609" y="4676587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6997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4" name="object 10264"/>
            <p:cNvSpPr/>
            <p:nvPr/>
          </p:nvSpPr>
          <p:spPr>
            <a:xfrm>
              <a:off x="7154099" y="46835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5" name="object 10265"/>
            <p:cNvSpPr/>
            <p:nvPr/>
          </p:nvSpPr>
          <p:spPr>
            <a:xfrm>
              <a:off x="6947639" y="447711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6" name="object 10266"/>
            <p:cNvSpPr/>
            <p:nvPr/>
          </p:nvSpPr>
          <p:spPr>
            <a:xfrm>
              <a:off x="7129607" y="4659086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4498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7" name="object 10267"/>
            <p:cNvSpPr/>
            <p:nvPr/>
          </p:nvSpPr>
          <p:spPr>
            <a:xfrm>
              <a:off x="7143611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8" name="object 10268"/>
            <p:cNvSpPr/>
            <p:nvPr/>
          </p:nvSpPr>
          <p:spPr>
            <a:xfrm>
              <a:off x="6947633" y="445961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0"/>
                  </a:moveTo>
                  <a:lnTo>
                    <a:pt x="13995" y="13995"/>
                  </a:lnTo>
                  <a:lnTo>
                    <a:pt x="27990" y="2799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9" name="object 10269"/>
            <p:cNvSpPr/>
            <p:nvPr/>
          </p:nvSpPr>
          <p:spPr>
            <a:xfrm>
              <a:off x="7164608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0" name="object 10270"/>
            <p:cNvSpPr/>
            <p:nvPr/>
          </p:nvSpPr>
          <p:spPr>
            <a:xfrm>
              <a:off x="695463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1" name="object 10271"/>
            <p:cNvSpPr/>
            <p:nvPr/>
          </p:nvSpPr>
          <p:spPr>
            <a:xfrm>
              <a:off x="7182106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2" name="object 10272"/>
            <p:cNvSpPr/>
            <p:nvPr/>
          </p:nvSpPr>
          <p:spPr>
            <a:xfrm>
              <a:off x="697213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3" name="object 10273"/>
            <p:cNvSpPr/>
            <p:nvPr/>
          </p:nvSpPr>
          <p:spPr>
            <a:xfrm>
              <a:off x="7199603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4" name="object 10274"/>
            <p:cNvSpPr/>
            <p:nvPr/>
          </p:nvSpPr>
          <p:spPr>
            <a:xfrm>
              <a:off x="698963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5" name="object 10275"/>
            <p:cNvSpPr/>
            <p:nvPr/>
          </p:nvSpPr>
          <p:spPr>
            <a:xfrm>
              <a:off x="7217094" y="4655594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31496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6" name="object 10276"/>
            <p:cNvSpPr/>
            <p:nvPr/>
          </p:nvSpPr>
          <p:spPr>
            <a:xfrm>
              <a:off x="7007124" y="4445622"/>
              <a:ext cx="31750" cy="28575"/>
            </a:xfrm>
            <a:custGeom>
              <a:avLst/>
              <a:gdLst/>
              <a:ahLst/>
              <a:cxnLst/>
              <a:rect l="l" t="t" r="r" b="b"/>
              <a:pathLst>
                <a:path w="31750" h="28575">
                  <a:moveTo>
                    <a:pt x="31496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7" name="object 10277"/>
            <p:cNvSpPr/>
            <p:nvPr/>
          </p:nvSpPr>
          <p:spPr>
            <a:xfrm>
              <a:off x="7238098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8" name="object 10278"/>
            <p:cNvSpPr/>
            <p:nvPr/>
          </p:nvSpPr>
          <p:spPr>
            <a:xfrm>
              <a:off x="702812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9" name="object 10279"/>
            <p:cNvSpPr/>
            <p:nvPr/>
          </p:nvSpPr>
          <p:spPr>
            <a:xfrm>
              <a:off x="7255594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0" name="object 10280"/>
            <p:cNvSpPr/>
            <p:nvPr/>
          </p:nvSpPr>
          <p:spPr>
            <a:xfrm>
              <a:off x="7045625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1" name="object 10281"/>
            <p:cNvSpPr/>
            <p:nvPr/>
          </p:nvSpPr>
          <p:spPr>
            <a:xfrm>
              <a:off x="7273093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2" name="object 10282"/>
            <p:cNvSpPr/>
            <p:nvPr/>
          </p:nvSpPr>
          <p:spPr>
            <a:xfrm>
              <a:off x="706312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3" name="object 10283"/>
            <p:cNvSpPr/>
            <p:nvPr/>
          </p:nvSpPr>
          <p:spPr>
            <a:xfrm>
              <a:off x="7294089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4" name="object 10284"/>
            <p:cNvSpPr/>
            <p:nvPr/>
          </p:nvSpPr>
          <p:spPr>
            <a:xfrm>
              <a:off x="708411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5" name="object 10285"/>
            <p:cNvSpPr/>
            <p:nvPr/>
          </p:nvSpPr>
          <p:spPr>
            <a:xfrm>
              <a:off x="7311587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6" name="object 10286"/>
            <p:cNvSpPr/>
            <p:nvPr/>
          </p:nvSpPr>
          <p:spPr>
            <a:xfrm>
              <a:off x="710161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7" name="object 10287"/>
            <p:cNvSpPr/>
            <p:nvPr/>
          </p:nvSpPr>
          <p:spPr>
            <a:xfrm>
              <a:off x="7329086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8" name="object 10288"/>
            <p:cNvSpPr/>
            <p:nvPr/>
          </p:nvSpPr>
          <p:spPr>
            <a:xfrm>
              <a:off x="711911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9" name="object 10289"/>
            <p:cNvSpPr/>
            <p:nvPr/>
          </p:nvSpPr>
          <p:spPr>
            <a:xfrm>
              <a:off x="7350081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0" name="object 10290"/>
            <p:cNvSpPr/>
            <p:nvPr/>
          </p:nvSpPr>
          <p:spPr>
            <a:xfrm>
              <a:off x="7140111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1" name="object 10291"/>
            <p:cNvSpPr/>
            <p:nvPr/>
          </p:nvSpPr>
          <p:spPr>
            <a:xfrm>
              <a:off x="7367579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2" name="object 10292"/>
            <p:cNvSpPr/>
            <p:nvPr/>
          </p:nvSpPr>
          <p:spPr>
            <a:xfrm>
              <a:off x="7157609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3" name="object 10293"/>
            <p:cNvSpPr/>
            <p:nvPr/>
          </p:nvSpPr>
          <p:spPr>
            <a:xfrm>
              <a:off x="7385076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4" name="object 10294"/>
            <p:cNvSpPr/>
            <p:nvPr/>
          </p:nvSpPr>
          <p:spPr>
            <a:xfrm>
              <a:off x="7175106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5" name="object 10295"/>
            <p:cNvSpPr/>
            <p:nvPr/>
          </p:nvSpPr>
          <p:spPr>
            <a:xfrm>
              <a:off x="7406073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6" name="object 10296"/>
            <p:cNvSpPr/>
            <p:nvPr/>
          </p:nvSpPr>
          <p:spPr>
            <a:xfrm>
              <a:off x="719610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7" name="object 10297"/>
            <p:cNvSpPr/>
            <p:nvPr/>
          </p:nvSpPr>
          <p:spPr>
            <a:xfrm>
              <a:off x="7423571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8" name="object 10298"/>
            <p:cNvSpPr/>
            <p:nvPr/>
          </p:nvSpPr>
          <p:spPr>
            <a:xfrm>
              <a:off x="7213601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9" name="object 10299"/>
            <p:cNvSpPr/>
            <p:nvPr/>
          </p:nvSpPr>
          <p:spPr>
            <a:xfrm>
              <a:off x="7441069" y="465559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0" name="object 10300"/>
            <p:cNvSpPr/>
            <p:nvPr/>
          </p:nvSpPr>
          <p:spPr>
            <a:xfrm>
              <a:off x="723109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1" name="object 10301"/>
            <p:cNvSpPr/>
            <p:nvPr/>
          </p:nvSpPr>
          <p:spPr>
            <a:xfrm>
              <a:off x="7458559" y="4655592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89">
                  <a:moveTo>
                    <a:pt x="24498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2" name="object 10302"/>
            <p:cNvSpPr/>
            <p:nvPr/>
          </p:nvSpPr>
          <p:spPr>
            <a:xfrm>
              <a:off x="724859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3" name="object 10303"/>
            <p:cNvSpPr/>
            <p:nvPr/>
          </p:nvSpPr>
          <p:spPr>
            <a:xfrm>
              <a:off x="7455056" y="464859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3505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4" name="object 10304"/>
            <p:cNvSpPr/>
            <p:nvPr/>
          </p:nvSpPr>
          <p:spPr>
            <a:xfrm>
              <a:off x="7479553" y="465558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05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5" name="object 10305"/>
            <p:cNvSpPr/>
            <p:nvPr/>
          </p:nvSpPr>
          <p:spPr>
            <a:xfrm>
              <a:off x="726959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6" name="object 10306"/>
            <p:cNvSpPr/>
            <p:nvPr/>
          </p:nvSpPr>
          <p:spPr>
            <a:xfrm>
              <a:off x="7455059" y="463109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4">
                  <a:moveTo>
                    <a:pt x="24498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7" name="object 10307"/>
            <p:cNvSpPr/>
            <p:nvPr/>
          </p:nvSpPr>
          <p:spPr>
            <a:xfrm>
              <a:off x="7455067" y="461010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8" name="object 10308"/>
            <p:cNvSpPr/>
            <p:nvPr/>
          </p:nvSpPr>
          <p:spPr>
            <a:xfrm>
              <a:off x="7287090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9" name="object 10309"/>
            <p:cNvSpPr/>
            <p:nvPr/>
          </p:nvSpPr>
          <p:spPr>
            <a:xfrm>
              <a:off x="7455067" y="459260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0" name="object 10310"/>
            <p:cNvSpPr/>
            <p:nvPr/>
          </p:nvSpPr>
          <p:spPr>
            <a:xfrm>
              <a:off x="730458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1" name="object 10311"/>
            <p:cNvSpPr/>
            <p:nvPr/>
          </p:nvSpPr>
          <p:spPr>
            <a:xfrm>
              <a:off x="7455067" y="457510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2" name="object 10312"/>
            <p:cNvSpPr/>
            <p:nvPr/>
          </p:nvSpPr>
          <p:spPr>
            <a:xfrm>
              <a:off x="732558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3" name="object 10313"/>
            <p:cNvSpPr/>
            <p:nvPr/>
          </p:nvSpPr>
          <p:spPr>
            <a:xfrm>
              <a:off x="7455067" y="455410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4" name="object 10314"/>
            <p:cNvSpPr/>
            <p:nvPr/>
          </p:nvSpPr>
          <p:spPr>
            <a:xfrm>
              <a:off x="7343082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5" name="object 10315"/>
            <p:cNvSpPr/>
            <p:nvPr/>
          </p:nvSpPr>
          <p:spPr>
            <a:xfrm>
              <a:off x="7455067" y="4536611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6" name="object 10316"/>
            <p:cNvSpPr/>
            <p:nvPr/>
          </p:nvSpPr>
          <p:spPr>
            <a:xfrm>
              <a:off x="7360580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7" name="object 10317"/>
            <p:cNvSpPr/>
            <p:nvPr/>
          </p:nvSpPr>
          <p:spPr>
            <a:xfrm>
              <a:off x="7455067" y="451911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8" name="object 10318"/>
            <p:cNvSpPr/>
            <p:nvPr/>
          </p:nvSpPr>
          <p:spPr>
            <a:xfrm>
              <a:off x="738157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9" name="object 10319"/>
            <p:cNvSpPr/>
            <p:nvPr/>
          </p:nvSpPr>
          <p:spPr>
            <a:xfrm>
              <a:off x="7455067" y="449811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0" name="object 10320"/>
            <p:cNvSpPr/>
            <p:nvPr/>
          </p:nvSpPr>
          <p:spPr>
            <a:xfrm>
              <a:off x="7399074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1" name="object 10321"/>
            <p:cNvSpPr/>
            <p:nvPr/>
          </p:nvSpPr>
          <p:spPr>
            <a:xfrm>
              <a:off x="7455067" y="448061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2" name="object 10322"/>
            <p:cNvSpPr/>
            <p:nvPr/>
          </p:nvSpPr>
          <p:spPr>
            <a:xfrm>
              <a:off x="7416573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3" name="object 10323"/>
            <p:cNvSpPr/>
            <p:nvPr/>
          </p:nvSpPr>
          <p:spPr>
            <a:xfrm>
              <a:off x="7434061" y="4445620"/>
              <a:ext cx="49530" cy="45720"/>
            </a:xfrm>
            <a:custGeom>
              <a:avLst/>
              <a:gdLst/>
              <a:ahLst/>
              <a:cxnLst/>
              <a:rect l="l" t="t" r="r" b="b"/>
              <a:pathLst>
                <a:path w="49529" h="45720">
                  <a:moveTo>
                    <a:pt x="48996" y="45491"/>
                  </a:moveTo>
                  <a:lnTo>
                    <a:pt x="28003" y="2799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4" name="object 10324"/>
            <p:cNvSpPr/>
            <p:nvPr/>
          </p:nvSpPr>
          <p:spPr>
            <a:xfrm>
              <a:off x="7455067" y="444562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7990" y="2799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5" name="object 10325"/>
            <p:cNvSpPr/>
            <p:nvPr/>
          </p:nvSpPr>
          <p:spPr>
            <a:xfrm>
              <a:off x="7472555" y="4445618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10502" y="6997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6" name="object 10326"/>
            <p:cNvSpPr/>
            <p:nvPr/>
          </p:nvSpPr>
          <p:spPr>
            <a:xfrm>
              <a:off x="6926643" y="5138518"/>
              <a:ext cx="231140" cy="28575"/>
            </a:xfrm>
            <a:custGeom>
              <a:avLst/>
              <a:gdLst/>
              <a:ahLst/>
              <a:cxnLst/>
              <a:rect l="l" t="t" r="r" b="b"/>
              <a:pathLst>
                <a:path w="231140" h="28575">
                  <a:moveTo>
                    <a:pt x="230962" y="27990"/>
                  </a:moveTo>
                  <a:lnTo>
                    <a:pt x="0" y="27990"/>
                  </a:lnTo>
                  <a:lnTo>
                    <a:pt x="0" y="0"/>
                  </a:lnTo>
                  <a:lnTo>
                    <a:pt x="230962" y="0"/>
                  </a:lnTo>
                  <a:lnTo>
                    <a:pt x="230962" y="2799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7" name="object 10327"/>
            <p:cNvSpPr/>
            <p:nvPr/>
          </p:nvSpPr>
          <p:spPr>
            <a:xfrm>
              <a:off x="7129609" y="4683591"/>
              <a:ext cx="28575" cy="455295"/>
            </a:xfrm>
            <a:custGeom>
              <a:avLst/>
              <a:gdLst/>
              <a:ahLst/>
              <a:cxnLst/>
              <a:rect l="l" t="t" r="r" b="b"/>
              <a:pathLst>
                <a:path w="28575" h="455295">
                  <a:moveTo>
                    <a:pt x="0" y="0"/>
                  </a:moveTo>
                  <a:lnTo>
                    <a:pt x="27990" y="0"/>
                  </a:lnTo>
                  <a:lnTo>
                    <a:pt x="27990" y="454939"/>
                  </a:lnTo>
                  <a:lnTo>
                    <a:pt x="0" y="454939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8" name="object 10328"/>
            <p:cNvSpPr/>
            <p:nvPr/>
          </p:nvSpPr>
          <p:spPr>
            <a:xfrm>
              <a:off x="7129605" y="4655600"/>
              <a:ext cx="353695" cy="28575"/>
            </a:xfrm>
            <a:custGeom>
              <a:avLst/>
              <a:gdLst/>
              <a:ahLst/>
              <a:cxnLst/>
              <a:rect l="l" t="t" r="r" b="b"/>
              <a:pathLst>
                <a:path w="353695" h="28575">
                  <a:moveTo>
                    <a:pt x="353453" y="27990"/>
                  </a:moveTo>
                  <a:lnTo>
                    <a:pt x="0" y="27990"/>
                  </a:lnTo>
                  <a:lnTo>
                    <a:pt x="0" y="0"/>
                  </a:lnTo>
                  <a:lnTo>
                    <a:pt x="353453" y="0"/>
                  </a:lnTo>
                  <a:lnTo>
                    <a:pt x="353453" y="2799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9" name="object 10329"/>
            <p:cNvSpPr/>
            <p:nvPr/>
          </p:nvSpPr>
          <p:spPr>
            <a:xfrm>
              <a:off x="7455063" y="4473622"/>
              <a:ext cx="28575" cy="182245"/>
            </a:xfrm>
            <a:custGeom>
              <a:avLst/>
              <a:gdLst/>
              <a:ahLst/>
              <a:cxnLst/>
              <a:rect l="l" t="t" r="r" b="b"/>
              <a:pathLst>
                <a:path w="28575" h="182245">
                  <a:moveTo>
                    <a:pt x="0" y="0"/>
                  </a:moveTo>
                  <a:lnTo>
                    <a:pt x="27990" y="0"/>
                  </a:lnTo>
                  <a:lnTo>
                    <a:pt x="27990" y="181978"/>
                  </a:lnTo>
                  <a:lnTo>
                    <a:pt x="0" y="181978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0" name="object 10330"/>
            <p:cNvSpPr/>
            <p:nvPr/>
          </p:nvSpPr>
          <p:spPr>
            <a:xfrm>
              <a:off x="6947640" y="4445631"/>
              <a:ext cx="535940" cy="28575"/>
            </a:xfrm>
            <a:custGeom>
              <a:avLst/>
              <a:gdLst/>
              <a:ahLst/>
              <a:cxnLst/>
              <a:rect l="l" t="t" r="r" b="b"/>
              <a:pathLst>
                <a:path w="535940" h="28575">
                  <a:moveTo>
                    <a:pt x="535419" y="27990"/>
                  </a:moveTo>
                  <a:lnTo>
                    <a:pt x="0" y="27990"/>
                  </a:lnTo>
                  <a:lnTo>
                    <a:pt x="0" y="0"/>
                  </a:lnTo>
                  <a:lnTo>
                    <a:pt x="535419" y="0"/>
                  </a:lnTo>
                  <a:lnTo>
                    <a:pt x="535419" y="2799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1" name="object 10331"/>
            <p:cNvSpPr/>
            <p:nvPr/>
          </p:nvSpPr>
          <p:spPr>
            <a:xfrm>
              <a:off x="6947635" y="4473622"/>
              <a:ext cx="28575" cy="196215"/>
            </a:xfrm>
            <a:custGeom>
              <a:avLst/>
              <a:gdLst/>
              <a:ahLst/>
              <a:cxnLst/>
              <a:rect l="l" t="t" r="r" b="b"/>
              <a:pathLst>
                <a:path w="28575" h="196214">
                  <a:moveTo>
                    <a:pt x="0" y="0"/>
                  </a:moveTo>
                  <a:lnTo>
                    <a:pt x="27990" y="0"/>
                  </a:lnTo>
                  <a:lnTo>
                    <a:pt x="27990" y="195973"/>
                  </a:lnTo>
                  <a:lnTo>
                    <a:pt x="0" y="195973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2" name="object 10332"/>
            <p:cNvSpPr/>
            <p:nvPr/>
          </p:nvSpPr>
          <p:spPr>
            <a:xfrm>
              <a:off x="8137465" y="3871695"/>
              <a:ext cx="633730" cy="17780"/>
            </a:xfrm>
            <a:custGeom>
              <a:avLst/>
              <a:gdLst/>
              <a:ahLst/>
              <a:cxnLst/>
              <a:rect l="l" t="t" r="r" b="b"/>
              <a:pathLst>
                <a:path w="633729" h="17779">
                  <a:moveTo>
                    <a:pt x="0" y="10502"/>
                  </a:moveTo>
                  <a:lnTo>
                    <a:pt x="633412" y="0"/>
                  </a:lnTo>
                  <a:lnTo>
                    <a:pt x="633412" y="3505"/>
                  </a:lnTo>
                  <a:lnTo>
                    <a:pt x="0" y="17500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3" name="object 10333"/>
            <p:cNvSpPr/>
            <p:nvPr/>
          </p:nvSpPr>
          <p:spPr>
            <a:xfrm>
              <a:off x="7490058" y="3885704"/>
              <a:ext cx="143510" cy="3810"/>
            </a:xfrm>
            <a:custGeom>
              <a:avLst/>
              <a:gdLst/>
              <a:ahLst/>
              <a:cxnLst/>
              <a:rect l="l" t="t" r="r" b="b"/>
              <a:pathLst>
                <a:path w="143509" h="3810">
                  <a:moveTo>
                    <a:pt x="0" y="0"/>
                  </a:moveTo>
                  <a:lnTo>
                    <a:pt x="143484" y="0"/>
                  </a:lnTo>
                  <a:lnTo>
                    <a:pt x="143484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4" name="object 10334"/>
            <p:cNvSpPr/>
            <p:nvPr/>
          </p:nvSpPr>
          <p:spPr>
            <a:xfrm>
              <a:off x="7490057" y="3864697"/>
              <a:ext cx="14604" cy="17780"/>
            </a:xfrm>
            <a:custGeom>
              <a:avLst/>
              <a:gdLst/>
              <a:ahLst/>
              <a:cxnLst/>
              <a:rect l="l" t="t" r="r" b="b"/>
              <a:pathLst>
                <a:path w="14604" h="17779">
                  <a:moveTo>
                    <a:pt x="0" y="17500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5" name="object 10335"/>
            <p:cNvSpPr/>
            <p:nvPr/>
          </p:nvSpPr>
          <p:spPr>
            <a:xfrm>
              <a:off x="7504055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6" name="object 10336"/>
            <p:cNvSpPr/>
            <p:nvPr/>
          </p:nvSpPr>
          <p:spPr>
            <a:xfrm>
              <a:off x="7521551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7" name="object 10337"/>
            <p:cNvSpPr/>
            <p:nvPr/>
          </p:nvSpPr>
          <p:spPr>
            <a:xfrm>
              <a:off x="7542550" y="386470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8" name="object 10338"/>
            <p:cNvSpPr/>
            <p:nvPr/>
          </p:nvSpPr>
          <p:spPr>
            <a:xfrm>
              <a:off x="7560046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9" name="object 10339"/>
            <p:cNvSpPr/>
            <p:nvPr/>
          </p:nvSpPr>
          <p:spPr>
            <a:xfrm>
              <a:off x="7577545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0" name="object 10340"/>
            <p:cNvSpPr/>
            <p:nvPr/>
          </p:nvSpPr>
          <p:spPr>
            <a:xfrm>
              <a:off x="7595041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1" name="object 10341"/>
            <p:cNvSpPr/>
            <p:nvPr/>
          </p:nvSpPr>
          <p:spPr>
            <a:xfrm>
              <a:off x="7616038" y="386470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0" y="20993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2" name="object 10342"/>
            <p:cNvSpPr/>
            <p:nvPr/>
          </p:nvSpPr>
          <p:spPr>
            <a:xfrm>
              <a:off x="7633536" y="3882192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10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3" name="object 10343"/>
            <p:cNvSpPr/>
            <p:nvPr/>
          </p:nvSpPr>
          <p:spPr>
            <a:xfrm>
              <a:off x="7490053" y="38681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4" name="object 10344"/>
            <p:cNvSpPr/>
            <p:nvPr/>
          </p:nvSpPr>
          <p:spPr>
            <a:xfrm>
              <a:off x="7504059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5" name="object 10345"/>
            <p:cNvSpPr/>
            <p:nvPr/>
          </p:nvSpPr>
          <p:spPr>
            <a:xfrm>
              <a:off x="7525049" y="386470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6" name="object 10346"/>
            <p:cNvSpPr/>
            <p:nvPr/>
          </p:nvSpPr>
          <p:spPr>
            <a:xfrm>
              <a:off x="7542554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7" name="object 10347"/>
            <p:cNvSpPr/>
            <p:nvPr/>
          </p:nvSpPr>
          <p:spPr>
            <a:xfrm>
              <a:off x="7560050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8" name="object 10348"/>
            <p:cNvSpPr/>
            <p:nvPr/>
          </p:nvSpPr>
          <p:spPr>
            <a:xfrm>
              <a:off x="7581041" y="3864704"/>
              <a:ext cx="17780" cy="21590"/>
            </a:xfrm>
            <a:custGeom>
              <a:avLst/>
              <a:gdLst/>
              <a:ahLst/>
              <a:cxnLst/>
              <a:rect l="l" t="t" r="r" b="b"/>
              <a:pathLst>
                <a:path w="17779" h="21589">
                  <a:moveTo>
                    <a:pt x="17500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9" name="object 10349"/>
            <p:cNvSpPr/>
            <p:nvPr/>
          </p:nvSpPr>
          <p:spPr>
            <a:xfrm>
              <a:off x="7598545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0993" y="20993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0" name="object 10350"/>
            <p:cNvSpPr/>
            <p:nvPr/>
          </p:nvSpPr>
          <p:spPr>
            <a:xfrm>
              <a:off x="7616036" y="3864697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50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1" name="object 10351"/>
            <p:cNvSpPr/>
            <p:nvPr/>
          </p:nvSpPr>
          <p:spPr>
            <a:xfrm>
              <a:off x="7490058" y="3864708"/>
              <a:ext cx="143510" cy="21590"/>
            </a:xfrm>
            <a:custGeom>
              <a:avLst/>
              <a:gdLst/>
              <a:ahLst/>
              <a:cxnLst/>
              <a:rect l="l" t="t" r="r" b="b"/>
              <a:pathLst>
                <a:path w="143509" h="21589">
                  <a:moveTo>
                    <a:pt x="0" y="0"/>
                  </a:moveTo>
                  <a:lnTo>
                    <a:pt x="143484" y="0"/>
                  </a:lnTo>
                  <a:lnTo>
                    <a:pt x="143484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2" name="object 10352"/>
            <p:cNvSpPr/>
            <p:nvPr/>
          </p:nvSpPr>
          <p:spPr>
            <a:xfrm>
              <a:off x="6940636" y="3885704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3" name="object 10353"/>
            <p:cNvSpPr/>
            <p:nvPr/>
          </p:nvSpPr>
          <p:spPr>
            <a:xfrm>
              <a:off x="6940634" y="3864701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09" h="7620">
                  <a:moveTo>
                    <a:pt x="0" y="6997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4" name="object 10354"/>
            <p:cNvSpPr/>
            <p:nvPr/>
          </p:nvSpPr>
          <p:spPr>
            <a:xfrm>
              <a:off x="6944133" y="386470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0" y="20993"/>
                  </a:moveTo>
                  <a:lnTo>
                    <a:pt x="20993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5" name="object 10355"/>
            <p:cNvSpPr/>
            <p:nvPr/>
          </p:nvSpPr>
          <p:spPr>
            <a:xfrm>
              <a:off x="6961631" y="3882192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6" name="object 10356"/>
            <p:cNvSpPr/>
            <p:nvPr/>
          </p:nvSpPr>
          <p:spPr>
            <a:xfrm>
              <a:off x="6940636" y="3875194"/>
              <a:ext cx="7620" cy="10795"/>
            </a:xfrm>
            <a:custGeom>
              <a:avLst/>
              <a:gdLst/>
              <a:ahLst/>
              <a:cxnLst/>
              <a:rect l="l" t="t" r="r" b="b"/>
              <a:pathLst>
                <a:path w="7620" h="10795">
                  <a:moveTo>
                    <a:pt x="6997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7" name="object 10357"/>
            <p:cNvSpPr/>
            <p:nvPr/>
          </p:nvSpPr>
          <p:spPr>
            <a:xfrm>
              <a:off x="6944137" y="3864697"/>
              <a:ext cx="21590" cy="17780"/>
            </a:xfrm>
            <a:custGeom>
              <a:avLst/>
              <a:gdLst/>
              <a:ahLst/>
              <a:cxnLst/>
              <a:rect l="l" t="t" r="r" b="b"/>
              <a:pathLst>
                <a:path w="21590" h="17779">
                  <a:moveTo>
                    <a:pt x="20993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8" name="object 10358"/>
            <p:cNvSpPr/>
            <p:nvPr/>
          </p:nvSpPr>
          <p:spPr>
            <a:xfrm>
              <a:off x="6940636" y="3864708"/>
              <a:ext cx="24765" cy="21590"/>
            </a:xfrm>
            <a:custGeom>
              <a:avLst/>
              <a:gdLst/>
              <a:ahLst/>
              <a:cxnLst/>
              <a:rect l="l" t="t" r="r" b="b"/>
              <a:pathLst>
                <a:path w="24765" h="21589">
                  <a:moveTo>
                    <a:pt x="0" y="0"/>
                  </a:moveTo>
                  <a:lnTo>
                    <a:pt x="24498" y="0"/>
                  </a:lnTo>
                  <a:lnTo>
                    <a:pt x="24498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9" name="object 10359"/>
            <p:cNvSpPr/>
            <p:nvPr/>
          </p:nvSpPr>
          <p:spPr>
            <a:xfrm>
              <a:off x="8830369" y="4919811"/>
              <a:ext cx="179070" cy="0"/>
            </a:xfrm>
            <a:custGeom>
              <a:avLst/>
              <a:gdLst/>
              <a:ahLst/>
              <a:cxnLst/>
              <a:rect l="l" t="t" r="r" b="b"/>
              <a:pathLst>
                <a:path w="179070">
                  <a:moveTo>
                    <a:pt x="0" y="0"/>
                  </a:moveTo>
                  <a:lnTo>
                    <a:pt x="178476" y="0"/>
                  </a:lnTo>
                </a:path>
              </a:pathLst>
            </a:custGeom>
            <a:ln w="3505">
              <a:solidFill>
                <a:srgbClr val="231F20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0" name="object 10360"/>
            <p:cNvSpPr/>
            <p:nvPr/>
          </p:nvSpPr>
          <p:spPr>
            <a:xfrm>
              <a:off x="10618615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1" name="object 10361"/>
            <p:cNvSpPr/>
            <p:nvPr/>
          </p:nvSpPr>
          <p:spPr>
            <a:xfrm>
              <a:off x="10646611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2" name="object 10362"/>
            <p:cNvSpPr/>
            <p:nvPr/>
          </p:nvSpPr>
          <p:spPr>
            <a:xfrm>
              <a:off x="10590618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3" name="object 10363"/>
            <p:cNvSpPr/>
            <p:nvPr/>
          </p:nvSpPr>
          <p:spPr>
            <a:xfrm>
              <a:off x="10562624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4" name="object 10364"/>
            <p:cNvSpPr/>
            <p:nvPr/>
          </p:nvSpPr>
          <p:spPr>
            <a:xfrm>
              <a:off x="10534627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5" name="object 10365"/>
            <p:cNvSpPr/>
            <p:nvPr/>
          </p:nvSpPr>
          <p:spPr>
            <a:xfrm>
              <a:off x="10503130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6" name="object 10366"/>
            <p:cNvSpPr/>
            <p:nvPr/>
          </p:nvSpPr>
          <p:spPr>
            <a:xfrm>
              <a:off x="10471636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7" name="object 10367"/>
            <p:cNvSpPr/>
            <p:nvPr/>
          </p:nvSpPr>
          <p:spPr>
            <a:xfrm>
              <a:off x="10443640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8" name="object 10368"/>
            <p:cNvSpPr/>
            <p:nvPr/>
          </p:nvSpPr>
          <p:spPr>
            <a:xfrm>
              <a:off x="10412144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9" name="object 10369"/>
            <p:cNvSpPr/>
            <p:nvPr/>
          </p:nvSpPr>
          <p:spPr>
            <a:xfrm>
              <a:off x="10380649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0" name="object 10370"/>
            <p:cNvSpPr/>
            <p:nvPr/>
          </p:nvSpPr>
          <p:spPr>
            <a:xfrm>
              <a:off x="10349153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1" name="object 10371"/>
            <p:cNvSpPr/>
            <p:nvPr/>
          </p:nvSpPr>
          <p:spPr>
            <a:xfrm>
              <a:off x="10321157" y="4918058"/>
              <a:ext cx="24765" cy="3810"/>
            </a:xfrm>
            <a:custGeom>
              <a:avLst/>
              <a:gdLst/>
              <a:ahLst/>
              <a:cxnLst/>
              <a:rect l="l" t="t" r="r" b="b"/>
              <a:pathLst>
                <a:path w="24765" h="3810">
                  <a:moveTo>
                    <a:pt x="0" y="0"/>
                  </a:moveTo>
                  <a:lnTo>
                    <a:pt x="24498" y="0"/>
                  </a:lnTo>
                  <a:lnTo>
                    <a:pt x="24498" y="3505"/>
                  </a:lnTo>
                  <a:lnTo>
                    <a:pt x="0" y="350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72" name="object 10372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8814617" y="4132403"/>
              <a:ext cx="2377914" cy="584427"/>
            </a:xfrm>
            <a:prstGeom prst="rect">
              <a:avLst/>
            </a:prstGeom>
          </p:spPr>
        </p:pic>
        <p:sp>
          <p:nvSpPr>
            <p:cNvPr id="10373" name="object 10373"/>
            <p:cNvSpPr/>
            <p:nvPr/>
          </p:nvSpPr>
          <p:spPr>
            <a:xfrm>
              <a:off x="10769094" y="737121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7990"/>
                  </a:moveTo>
                  <a:lnTo>
                    <a:pt x="27990" y="27990"/>
                  </a:lnTo>
                  <a:lnTo>
                    <a:pt x="27990" y="0"/>
                  </a:lnTo>
                  <a:lnTo>
                    <a:pt x="0" y="0"/>
                  </a:lnTo>
                  <a:lnTo>
                    <a:pt x="0" y="2799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74" name="object 10374"/>
          <p:cNvSpPr txBox="1"/>
          <p:nvPr/>
        </p:nvSpPr>
        <p:spPr>
          <a:xfrm>
            <a:off x="11309315" y="7071104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171.77</a:t>
            </a:r>
            <a:endParaRPr sz="200">
              <a:latin typeface="Arial"/>
              <a:cs typeface="Arial"/>
            </a:endParaRPr>
          </a:p>
        </p:txBody>
      </p:sp>
      <p:sp>
        <p:nvSpPr>
          <p:cNvPr id="10375" name="object 10375"/>
          <p:cNvSpPr txBox="1"/>
          <p:nvPr/>
        </p:nvSpPr>
        <p:spPr>
          <a:xfrm>
            <a:off x="1923643" y="6903128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172.98</a:t>
            </a:r>
            <a:endParaRPr sz="200">
              <a:latin typeface="Arial"/>
              <a:cs typeface="Arial"/>
            </a:endParaRPr>
          </a:p>
        </p:txBody>
      </p:sp>
      <p:sp>
        <p:nvSpPr>
          <p:cNvPr id="10376" name="object 10376"/>
          <p:cNvSpPr txBox="1"/>
          <p:nvPr/>
        </p:nvSpPr>
        <p:spPr>
          <a:xfrm>
            <a:off x="2263095" y="6920625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172.85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377" name="object 10377"/>
          <p:cNvSpPr txBox="1"/>
          <p:nvPr/>
        </p:nvSpPr>
        <p:spPr>
          <a:xfrm>
            <a:off x="1524699" y="6882131"/>
            <a:ext cx="112395" cy="59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E322D"/>
                </a:solidFill>
                <a:latin typeface="Arial"/>
                <a:cs typeface="Arial"/>
              </a:rPr>
              <a:t>173.15</a:t>
            </a:r>
            <a:endParaRPr sz="200">
              <a:latin typeface="Arial"/>
              <a:cs typeface="Arial"/>
            </a:endParaRPr>
          </a:p>
        </p:txBody>
      </p:sp>
      <p:grpSp>
        <p:nvGrpSpPr>
          <p:cNvPr id="10378" name="object 10378"/>
          <p:cNvGrpSpPr/>
          <p:nvPr/>
        </p:nvGrpSpPr>
        <p:grpSpPr>
          <a:xfrm>
            <a:off x="872496" y="4146263"/>
            <a:ext cx="12859385" cy="4206875"/>
            <a:chOff x="872496" y="4146263"/>
            <a:chExt cx="12859385" cy="4206875"/>
          </a:xfrm>
        </p:grpSpPr>
        <p:sp>
          <p:nvSpPr>
            <p:cNvPr id="10379" name="object 10379"/>
            <p:cNvSpPr/>
            <p:nvPr/>
          </p:nvSpPr>
          <p:spPr>
            <a:xfrm>
              <a:off x="9330797" y="7318719"/>
              <a:ext cx="1631314" cy="28575"/>
            </a:xfrm>
            <a:custGeom>
              <a:avLst/>
              <a:gdLst/>
              <a:ahLst/>
              <a:cxnLst/>
              <a:rect l="l" t="t" r="r" b="b"/>
              <a:pathLst>
                <a:path w="1631315" h="28575">
                  <a:moveTo>
                    <a:pt x="0" y="0"/>
                  </a:moveTo>
                  <a:lnTo>
                    <a:pt x="1630768" y="0"/>
                  </a:lnTo>
                  <a:lnTo>
                    <a:pt x="1630768" y="27990"/>
                  </a:lnTo>
                  <a:lnTo>
                    <a:pt x="0" y="27990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0" name="object 10380"/>
            <p:cNvSpPr/>
            <p:nvPr/>
          </p:nvSpPr>
          <p:spPr>
            <a:xfrm>
              <a:off x="12137400" y="5845417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6997" y="1750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6997" y="17500"/>
                  </a:lnTo>
                  <a:lnTo>
                    <a:pt x="6997" y="0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1" name="object 10381"/>
            <p:cNvSpPr/>
            <p:nvPr/>
          </p:nvSpPr>
          <p:spPr>
            <a:xfrm>
              <a:off x="12221388" y="5845417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6997" y="17500"/>
                  </a:moveTo>
                  <a:lnTo>
                    <a:pt x="6997" y="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2" name="object 10382"/>
            <p:cNvSpPr/>
            <p:nvPr/>
          </p:nvSpPr>
          <p:spPr>
            <a:xfrm>
              <a:off x="12221388" y="5845420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6997" y="0"/>
                  </a:move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3" name="object 10383"/>
            <p:cNvSpPr/>
            <p:nvPr/>
          </p:nvSpPr>
          <p:spPr>
            <a:xfrm>
              <a:off x="12070904" y="5845417"/>
              <a:ext cx="10795" cy="17780"/>
            </a:xfrm>
            <a:custGeom>
              <a:avLst/>
              <a:gdLst/>
              <a:ahLst/>
              <a:cxnLst/>
              <a:rect l="l" t="t" r="r" b="b"/>
              <a:pathLst>
                <a:path w="10795" h="17779">
                  <a:moveTo>
                    <a:pt x="10502" y="1750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10502" y="17500"/>
                  </a:lnTo>
                  <a:lnTo>
                    <a:pt x="10502" y="0"/>
                  </a:lnTo>
                  <a:lnTo>
                    <a:pt x="0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4" name="object 10384"/>
            <p:cNvSpPr/>
            <p:nvPr/>
          </p:nvSpPr>
          <p:spPr>
            <a:xfrm>
              <a:off x="2548752" y="7567183"/>
              <a:ext cx="3366770" cy="38735"/>
            </a:xfrm>
            <a:custGeom>
              <a:avLst/>
              <a:gdLst/>
              <a:ahLst/>
              <a:cxnLst/>
              <a:rect l="l" t="t" r="r" b="b"/>
              <a:pathLst>
                <a:path w="3366770" h="38734">
                  <a:moveTo>
                    <a:pt x="3366528" y="0"/>
                  </a:moveTo>
                  <a:lnTo>
                    <a:pt x="0" y="0"/>
                  </a:lnTo>
                  <a:lnTo>
                    <a:pt x="0" y="38493"/>
                  </a:lnTo>
                  <a:lnTo>
                    <a:pt x="3366528" y="38493"/>
                  </a:lnTo>
                  <a:lnTo>
                    <a:pt x="3366528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5" name="object 10385"/>
            <p:cNvSpPr/>
            <p:nvPr/>
          </p:nvSpPr>
          <p:spPr>
            <a:xfrm>
              <a:off x="2548756" y="5925905"/>
              <a:ext cx="1169035" cy="105410"/>
            </a:xfrm>
            <a:custGeom>
              <a:avLst/>
              <a:gdLst/>
              <a:ahLst/>
              <a:cxnLst/>
              <a:rect l="l" t="t" r="r" b="b"/>
              <a:pathLst>
                <a:path w="1169035" h="105410">
                  <a:moveTo>
                    <a:pt x="0" y="48996"/>
                  </a:moveTo>
                  <a:lnTo>
                    <a:pt x="1147838" y="48996"/>
                  </a:lnTo>
                  <a:lnTo>
                    <a:pt x="1147838" y="0"/>
                  </a:lnTo>
                  <a:lnTo>
                    <a:pt x="1168831" y="0"/>
                  </a:lnTo>
                  <a:lnTo>
                    <a:pt x="1168831" y="104990"/>
                  </a:lnTo>
                  <a:lnTo>
                    <a:pt x="1147838" y="104990"/>
                  </a:lnTo>
                  <a:lnTo>
                    <a:pt x="1147838" y="59499"/>
                  </a:lnTo>
                  <a:lnTo>
                    <a:pt x="10502" y="59499"/>
                  </a:lnTo>
                  <a:lnTo>
                    <a:pt x="10502" y="104990"/>
                  </a:lnTo>
                  <a:lnTo>
                    <a:pt x="0" y="104990"/>
                  </a:lnTo>
                  <a:lnTo>
                    <a:pt x="0" y="4899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6" name="object 10386"/>
            <p:cNvSpPr/>
            <p:nvPr/>
          </p:nvSpPr>
          <p:spPr>
            <a:xfrm>
              <a:off x="3042193" y="6531328"/>
              <a:ext cx="28575" cy="24765"/>
            </a:xfrm>
            <a:custGeom>
              <a:avLst/>
              <a:gdLst/>
              <a:ahLst/>
              <a:cxnLst/>
              <a:rect l="l" t="t" r="r" b="b"/>
              <a:pathLst>
                <a:path w="28575" h="24765">
                  <a:moveTo>
                    <a:pt x="27990" y="24498"/>
                  </a:moveTo>
                  <a:lnTo>
                    <a:pt x="0" y="24498"/>
                  </a:lnTo>
                  <a:lnTo>
                    <a:pt x="0" y="0"/>
                  </a:lnTo>
                  <a:lnTo>
                    <a:pt x="27990" y="0"/>
                  </a:lnTo>
                  <a:lnTo>
                    <a:pt x="27990" y="24498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7" name="object 10387"/>
            <p:cNvSpPr/>
            <p:nvPr/>
          </p:nvSpPr>
          <p:spPr>
            <a:xfrm>
              <a:off x="3938059" y="5925905"/>
              <a:ext cx="1757045" cy="108585"/>
            </a:xfrm>
            <a:custGeom>
              <a:avLst/>
              <a:gdLst/>
              <a:ahLst/>
              <a:cxnLst/>
              <a:rect l="l" t="t" r="r" b="b"/>
              <a:pathLst>
                <a:path w="1757045" h="108585">
                  <a:moveTo>
                    <a:pt x="0" y="48996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7500" y="48996"/>
                  </a:lnTo>
                  <a:lnTo>
                    <a:pt x="1735759" y="48996"/>
                  </a:lnTo>
                  <a:lnTo>
                    <a:pt x="1735759" y="6997"/>
                  </a:lnTo>
                  <a:lnTo>
                    <a:pt x="1756752" y="6997"/>
                  </a:lnTo>
                  <a:lnTo>
                    <a:pt x="1756752" y="59499"/>
                  </a:lnTo>
                  <a:lnTo>
                    <a:pt x="1756752" y="104990"/>
                  </a:lnTo>
                  <a:lnTo>
                    <a:pt x="1735759" y="104990"/>
                  </a:lnTo>
                  <a:lnTo>
                    <a:pt x="1735759" y="59499"/>
                  </a:lnTo>
                  <a:lnTo>
                    <a:pt x="41998" y="59499"/>
                  </a:lnTo>
                  <a:lnTo>
                    <a:pt x="41998" y="108483"/>
                  </a:lnTo>
                  <a:lnTo>
                    <a:pt x="0" y="108483"/>
                  </a:lnTo>
                  <a:lnTo>
                    <a:pt x="0" y="4899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88" name="object 1038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872496" y="6961764"/>
              <a:ext cx="3111055" cy="153979"/>
            </a:xfrm>
            <a:prstGeom prst="rect">
              <a:avLst/>
            </a:prstGeom>
          </p:spPr>
        </p:pic>
        <p:sp>
          <p:nvSpPr>
            <p:cNvPr id="10389" name="object 10389"/>
            <p:cNvSpPr/>
            <p:nvPr/>
          </p:nvSpPr>
          <p:spPr>
            <a:xfrm>
              <a:off x="5673818" y="5908417"/>
              <a:ext cx="21590" cy="24765"/>
            </a:xfrm>
            <a:custGeom>
              <a:avLst/>
              <a:gdLst/>
              <a:ahLst/>
              <a:cxnLst/>
              <a:rect l="l" t="t" r="r" b="b"/>
              <a:pathLst>
                <a:path w="21589" h="24764">
                  <a:moveTo>
                    <a:pt x="20993" y="24498"/>
                  </a:moveTo>
                  <a:lnTo>
                    <a:pt x="0" y="24498"/>
                  </a:lnTo>
                  <a:lnTo>
                    <a:pt x="0" y="0"/>
                  </a:lnTo>
                  <a:lnTo>
                    <a:pt x="20993" y="0"/>
                  </a:lnTo>
                  <a:lnTo>
                    <a:pt x="20993" y="24498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0" name="object 10390"/>
            <p:cNvSpPr/>
            <p:nvPr/>
          </p:nvSpPr>
          <p:spPr>
            <a:xfrm>
              <a:off x="6951134" y="7553185"/>
              <a:ext cx="172085" cy="35560"/>
            </a:xfrm>
            <a:custGeom>
              <a:avLst/>
              <a:gdLst/>
              <a:ahLst/>
              <a:cxnLst/>
              <a:rect l="l" t="t" r="r" b="b"/>
              <a:pathLst>
                <a:path w="172084" h="35559">
                  <a:moveTo>
                    <a:pt x="171475" y="34988"/>
                  </a:moveTo>
                  <a:lnTo>
                    <a:pt x="167970" y="34988"/>
                  </a:lnTo>
                  <a:lnTo>
                    <a:pt x="167970" y="6997"/>
                  </a:lnTo>
                  <a:lnTo>
                    <a:pt x="0" y="6997"/>
                  </a:lnTo>
                  <a:lnTo>
                    <a:pt x="0" y="0"/>
                  </a:lnTo>
                  <a:lnTo>
                    <a:pt x="171475" y="0"/>
                  </a:lnTo>
                  <a:lnTo>
                    <a:pt x="171475" y="34988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1" name="object 10391"/>
            <p:cNvSpPr/>
            <p:nvPr/>
          </p:nvSpPr>
          <p:spPr>
            <a:xfrm>
              <a:off x="6951134" y="7560183"/>
              <a:ext cx="140335" cy="28575"/>
            </a:xfrm>
            <a:custGeom>
              <a:avLst/>
              <a:gdLst/>
              <a:ahLst/>
              <a:cxnLst/>
              <a:rect l="l" t="t" r="r" b="b"/>
              <a:pathLst>
                <a:path w="140334" h="28575">
                  <a:moveTo>
                    <a:pt x="139979" y="27990"/>
                  </a:moveTo>
                  <a:lnTo>
                    <a:pt x="0" y="27990"/>
                  </a:lnTo>
                  <a:lnTo>
                    <a:pt x="0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2" name="object 10392"/>
            <p:cNvSpPr/>
            <p:nvPr/>
          </p:nvSpPr>
          <p:spPr>
            <a:xfrm>
              <a:off x="7378072" y="7189231"/>
              <a:ext cx="577850" cy="38735"/>
            </a:xfrm>
            <a:custGeom>
              <a:avLst/>
              <a:gdLst/>
              <a:ahLst/>
              <a:cxnLst/>
              <a:rect l="l" t="t" r="r" b="b"/>
              <a:pathLst>
                <a:path w="577850" h="38734">
                  <a:moveTo>
                    <a:pt x="577418" y="38493"/>
                  </a:moveTo>
                  <a:lnTo>
                    <a:pt x="0" y="38493"/>
                  </a:lnTo>
                  <a:lnTo>
                    <a:pt x="3505" y="0"/>
                  </a:lnTo>
                  <a:lnTo>
                    <a:pt x="577418" y="0"/>
                  </a:lnTo>
                  <a:lnTo>
                    <a:pt x="577418" y="384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3" name="object 10393"/>
            <p:cNvSpPr/>
            <p:nvPr/>
          </p:nvSpPr>
          <p:spPr>
            <a:xfrm>
              <a:off x="7374571" y="7178728"/>
              <a:ext cx="594995" cy="49530"/>
            </a:xfrm>
            <a:custGeom>
              <a:avLst/>
              <a:gdLst/>
              <a:ahLst/>
              <a:cxnLst/>
              <a:rect l="l" t="t" r="r" b="b"/>
              <a:pathLst>
                <a:path w="594995" h="49529">
                  <a:moveTo>
                    <a:pt x="594918" y="48996"/>
                  </a:moveTo>
                  <a:lnTo>
                    <a:pt x="580923" y="48996"/>
                  </a:lnTo>
                  <a:lnTo>
                    <a:pt x="580923" y="10502"/>
                  </a:lnTo>
                  <a:lnTo>
                    <a:pt x="6997" y="10502"/>
                  </a:lnTo>
                  <a:lnTo>
                    <a:pt x="3505" y="48996"/>
                  </a:lnTo>
                  <a:lnTo>
                    <a:pt x="0" y="48996"/>
                  </a:lnTo>
                  <a:lnTo>
                    <a:pt x="0" y="0"/>
                  </a:lnTo>
                  <a:lnTo>
                    <a:pt x="594918" y="0"/>
                  </a:lnTo>
                  <a:lnTo>
                    <a:pt x="594918" y="48996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4" name="object 10394"/>
            <p:cNvSpPr/>
            <p:nvPr/>
          </p:nvSpPr>
          <p:spPr>
            <a:xfrm>
              <a:off x="3938057" y="5887421"/>
              <a:ext cx="17780" cy="38735"/>
            </a:xfrm>
            <a:custGeom>
              <a:avLst/>
              <a:gdLst/>
              <a:ahLst/>
              <a:cxnLst/>
              <a:rect l="l" t="t" r="r" b="b"/>
              <a:pathLst>
                <a:path w="17779" h="38735">
                  <a:moveTo>
                    <a:pt x="17500" y="38493"/>
                  </a:moveTo>
                  <a:lnTo>
                    <a:pt x="0" y="38493"/>
                  </a:lnTo>
                  <a:lnTo>
                    <a:pt x="0" y="0"/>
                  </a:lnTo>
                  <a:lnTo>
                    <a:pt x="17500" y="0"/>
                  </a:lnTo>
                  <a:lnTo>
                    <a:pt x="17500" y="38493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5" name="object 10395"/>
            <p:cNvSpPr/>
            <p:nvPr/>
          </p:nvSpPr>
          <p:spPr>
            <a:xfrm>
              <a:off x="3696599" y="5887421"/>
              <a:ext cx="21590" cy="38735"/>
            </a:xfrm>
            <a:custGeom>
              <a:avLst/>
              <a:gdLst/>
              <a:ahLst/>
              <a:cxnLst/>
              <a:rect l="l" t="t" r="r" b="b"/>
              <a:pathLst>
                <a:path w="21589" h="38735">
                  <a:moveTo>
                    <a:pt x="20993" y="38493"/>
                  </a:moveTo>
                  <a:lnTo>
                    <a:pt x="0" y="38493"/>
                  </a:lnTo>
                  <a:lnTo>
                    <a:pt x="0" y="0"/>
                  </a:lnTo>
                  <a:lnTo>
                    <a:pt x="20993" y="0"/>
                  </a:lnTo>
                  <a:lnTo>
                    <a:pt x="20993" y="38493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6" name="object 10396"/>
            <p:cNvSpPr/>
            <p:nvPr/>
          </p:nvSpPr>
          <p:spPr>
            <a:xfrm>
              <a:off x="2608249" y="7553188"/>
              <a:ext cx="654685" cy="14604"/>
            </a:xfrm>
            <a:custGeom>
              <a:avLst/>
              <a:gdLst/>
              <a:ahLst/>
              <a:cxnLst/>
              <a:rect l="l" t="t" r="r" b="b"/>
              <a:pathLst>
                <a:path w="654685" h="14604">
                  <a:moveTo>
                    <a:pt x="0" y="13995"/>
                  </a:moveTo>
                  <a:lnTo>
                    <a:pt x="654405" y="13995"/>
                  </a:lnTo>
                  <a:lnTo>
                    <a:pt x="654405" y="0"/>
                  </a:lnTo>
                  <a:lnTo>
                    <a:pt x="0" y="0"/>
                  </a:lnTo>
                  <a:lnTo>
                    <a:pt x="0" y="1399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7" name="object 10397"/>
            <p:cNvSpPr/>
            <p:nvPr/>
          </p:nvSpPr>
          <p:spPr>
            <a:xfrm>
              <a:off x="3980055" y="7553188"/>
              <a:ext cx="1935480" cy="14604"/>
            </a:xfrm>
            <a:custGeom>
              <a:avLst/>
              <a:gdLst/>
              <a:ahLst/>
              <a:cxnLst/>
              <a:rect l="l" t="t" r="r" b="b"/>
              <a:pathLst>
                <a:path w="1935479" h="14604">
                  <a:moveTo>
                    <a:pt x="0" y="13995"/>
                  </a:moveTo>
                  <a:lnTo>
                    <a:pt x="1935226" y="13995"/>
                  </a:lnTo>
                  <a:lnTo>
                    <a:pt x="1935226" y="0"/>
                  </a:lnTo>
                  <a:lnTo>
                    <a:pt x="0" y="0"/>
                  </a:lnTo>
                  <a:lnTo>
                    <a:pt x="0" y="1399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8" name="object 10398"/>
            <p:cNvSpPr/>
            <p:nvPr/>
          </p:nvSpPr>
          <p:spPr>
            <a:xfrm>
              <a:off x="4130535" y="5887419"/>
              <a:ext cx="7620" cy="87630"/>
            </a:xfrm>
            <a:custGeom>
              <a:avLst/>
              <a:gdLst/>
              <a:ahLst/>
              <a:cxnLst/>
              <a:rect l="l" t="t" r="r" b="b"/>
              <a:pathLst>
                <a:path w="7620" h="87629">
                  <a:moveTo>
                    <a:pt x="6997" y="87490"/>
                  </a:moveTo>
                  <a:lnTo>
                    <a:pt x="0" y="87490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6997" y="8749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9" name="object 10399"/>
            <p:cNvSpPr/>
            <p:nvPr/>
          </p:nvSpPr>
          <p:spPr>
            <a:xfrm>
              <a:off x="5694812" y="7178724"/>
              <a:ext cx="311785" cy="31750"/>
            </a:xfrm>
            <a:custGeom>
              <a:avLst/>
              <a:gdLst/>
              <a:ahLst/>
              <a:cxnLst/>
              <a:rect l="l" t="t" r="r" b="b"/>
              <a:pathLst>
                <a:path w="311785" h="31750">
                  <a:moveTo>
                    <a:pt x="0" y="0"/>
                  </a:moveTo>
                  <a:lnTo>
                    <a:pt x="311454" y="0"/>
                  </a:lnTo>
                  <a:lnTo>
                    <a:pt x="311454" y="31495"/>
                  </a:lnTo>
                  <a:lnTo>
                    <a:pt x="0" y="31495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0" name="object 10400"/>
            <p:cNvSpPr/>
            <p:nvPr/>
          </p:nvSpPr>
          <p:spPr>
            <a:xfrm>
              <a:off x="4854931" y="7178724"/>
              <a:ext cx="840105" cy="10795"/>
            </a:xfrm>
            <a:custGeom>
              <a:avLst/>
              <a:gdLst/>
              <a:ahLst/>
              <a:cxnLst/>
              <a:rect l="l" t="t" r="r" b="b"/>
              <a:pathLst>
                <a:path w="840104" h="10795">
                  <a:moveTo>
                    <a:pt x="0" y="0"/>
                  </a:moveTo>
                  <a:lnTo>
                    <a:pt x="839876" y="0"/>
                  </a:lnTo>
                  <a:lnTo>
                    <a:pt x="839876" y="10502"/>
                  </a:lnTo>
                  <a:lnTo>
                    <a:pt x="0" y="1050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1" name="object 10401"/>
            <p:cNvSpPr/>
            <p:nvPr/>
          </p:nvSpPr>
          <p:spPr>
            <a:xfrm>
              <a:off x="12221388" y="5845417"/>
              <a:ext cx="7620" cy="17780"/>
            </a:xfrm>
            <a:custGeom>
              <a:avLst/>
              <a:gdLst/>
              <a:ahLst/>
              <a:cxnLst/>
              <a:rect l="l" t="t" r="r" b="b"/>
              <a:pathLst>
                <a:path w="7620" h="17779">
                  <a:moveTo>
                    <a:pt x="6997" y="17500"/>
                  </a:moveTo>
                  <a:lnTo>
                    <a:pt x="0" y="0"/>
                  </a:lnTo>
                  <a:lnTo>
                    <a:pt x="0" y="17500"/>
                  </a:lnTo>
                  <a:lnTo>
                    <a:pt x="6997" y="1750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2" name="object 10402"/>
            <p:cNvSpPr/>
            <p:nvPr/>
          </p:nvSpPr>
          <p:spPr>
            <a:xfrm>
              <a:off x="6832147" y="7178732"/>
              <a:ext cx="290830" cy="38735"/>
            </a:xfrm>
            <a:custGeom>
              <a:avLst/>
              <a:gdLst/>
              <a:ahLst/>
              <a:cxnLst/>
              <a:rect l="l" t="t" r="r" b="b"/>
              <a:pathLst>
                <a:path w="290829" h="38734">
                  <a:moveTo>
                    <a:pt x="290461" y="38493"/>
                  </a:moveTo>
                  <a:lnTo>
                    <a:pt x="286956" y="38493"/>
                  </a:lnTo>
                  <a:lnTo>
                    <a:pt x="286956" y="10502"/>
                  </a:lnTo>
                  <a:lnTo>
                    <a:pt x="0" y="10502"/>
                  </a:lnTo>
                  <a:lnTo>
                    <a:pt x="0" y="0"/>
                  </a:lnTo>
                  <a:lnTo>
                    <a:pt x="290461" y="0"/>
                  </a:lnTo>
                  <a:lnTo>
                    <a:pt x="290461" y="38493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3" name="object 10403"/>
            <p:cNvSpPr/>
            <p:nvPr/>
          </p:nvSpPr>
          <p:spPr>
            <a:xfrm>
              <a:off x="6006268" y="7206735"/>
              <a:ext cx="826135" cy="7620"/>
            </a:xfrm>
            <a:custGeom>
              <a:avLst/>
              <a:gdLst/>
              <a:ahLst/>
              <a:cxnLst/>
              <a:rect l="l" t="t" r="r" b="b"/>
              <a:pathLst>
                <a:path w="826134" h="7620">
                  <a:moveTo>
                    <a:pt x="0" y="6997"/>
                  </a:moveTo>
                  <a:lnTo>
                    <a:pt x="825881" y="6997"/>
                  </a:lnTo>
                  <a:lnTo>
                    <a:pt x="825881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4" name="object 10404"/>
            <p:cNvSpPr/>
            <p:nvPr/>
          </p:nvSpPr>
          <p:spPr>
            <a:xfrm>
              <a:off x="6786655" y="7553177"/>
              <a:ext cx="165100" cy="17780"/>
            </a:xfrm>
            <a:custGeom>
              <a:avLst/>
              <a:gdLst/>
              <a:ahLst/>
              <a:cxnLst/>
              <a:rect l="l" t="t" r="r" b="b"/>
              <a:pathLst>
                <a:path w="165100" h="17779">
                  <a:moveTo>
                    <a:pt x="164477" y="0"/>
                  </a:moveTo>
                  <a:lnTo>
                    <a:pt x="6997" y="0"/>
                  </a:lnTo>
                  <a:lnTo>
                    <a:pt x="6997" y="6997"/>
                  </a:lnTo>
                  <a:lnTo>
                    <a:pt x="0" y="6997"/>
                  </a:lnTo>
                  <a:lnTo>
                    <a:pt x="0" y="17500"/>
                  </a:lnTo>
                  <a:lnTo>
                    <a:pt x="164477" y="17500"/>
                  </a:lnTo>
                  <a:lnTo>
                    <a:pt x="164477" y="0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5" name="object 10405"/>
            <p:cNvSpPr/>
            <p:nvPr/>
          </p:nvSpPr>
          <p:spPr>
            <a:xfrm>
              <a:off x="6639684" y="7689665"/>
              <a:ext cx="168275" cy="21590"/>
            </a:xfrm>
            <a:custGeom>
              <a:avLst/>
              <a:gdLst/>
              <a:ahLst/>
              <a:cxnLst/>
              <a:rect l="l" t="t" r="r" b="b"/>
              <a:pathLst>
                <a:path w="168275" h="21590">
                  <a:moveTo>
                    <a:pt x="167970" y="0"/>
                  </a:moveTo>
                  <a:lnTo>
                    <a:pt x="0" y="0"/>
                  </a:lnTo>
                  <a:lnTo>
                    <a:pt x="0" y="20993"/>
                  </a:lnTo>
                  <a:lnTo>
                    <a:pt x="167970" y="20993"/>
                  </a:lnTo>
                  <a:lnTo>
                    <a:pt x="16797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6" name="object 10406"/>
            <p:cNvSpPr/>
            <p:nvPr/>
          </p:nvSpPr>
          <p:spPr>
            <a:xfrm>
              <a:off x="6653677" y="7553185"/>
              <a:ext cx="140335" cy="7620"/>
            </a:xfrm>
            <a:custGeom>
              <a:avLst/>
              <a:gdLst/>
              <a:ahLst/>
              <a:cxnLst/>
              <a:rect l="l" t="t" r="r" b="b"/>
              <a:pathLst>
                <a:path w="140334" h="7620">
                  <a:moveTo>
                    <a:pt x="0" y="0"/>
                  </a:moveTo>
                  <a:lnTo>
                    <a:pt x="139979" y="0"/>
                  </a:lnTo>
                  <a:lnTo>
                    <a:pt x="139979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7" name="object 10407"/>
            <p:cNvSpPr/>
            <p:nvPr/>
          </p:nvSpPr>
          <p:spPr>
            <a:xfrm>
              <a:off x="6961633" y="7938135"/>
              <a:ext cx="1861820" cy="21590"/>
            </a:xfrm>
            <a:custGeom>
              <a:avLst/>
              <a:gdLst/>
              <a:ahLst/>
              <a:cxnLst/>
              <a:rect l="l" t="t" r="r" b="b"/>
              <a:pathLst>
                <a:path w="1861820" h="21590">
                  <a:moveTo>
                    <a:pt x="0" y="20993"/>
                  </a:moveTo>
                  <a:lnTo>
                    <a:pt x="1861731" y="20993"/>
                  </a:lnTo>
                  <a:lnTo>
                    <a:pt x="1861731" y="0"/>
                  </a:lnTo>
                  <a:lnTo>
                    <a:pt x="0" y="0"/>
                  </a:lnTo>
                  <a:lnTo>
                    <a:pt x="0" y="20993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8" name="object 10408"/>
            <p:cNvSpPr/>
            <p:nvPr/>
          </p:nvSpPr>
          <p:spPr>
            <a:xfrm>
              <a:off x="2590751" y="7105248"/>
              <a:ext cx="689610" cy="7620"/>
            </a:xfrm>
            <a:custGeom>
              <a:avLst/>
              <a:gdLst/>
              <a:ahLst/>
              <a:cxnLst/>
              <a:rect l="l" t="t" r="r" b="b"/>
              <a:pathLst>
                <a:path w="689610" h="7620">
                  <a:moveTo>
                    <a:pt x="0" y="0"/>
                  </a:moveTo>
                  <a:lnTo>
                    <a:pt x="689406" y="0"/>
                  </a:lnTo>
                  <a:lnTo>
                    <a:pt x="689406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9" name="object 10409"/>
            <p:cNvSpPr/>
            <p:nvPr/>
          </p:nvSpPr>
          <p:spPr>
            <a:xfrm>
              <a:off x="3301155" y="7049261"/>
              <a:ext cx="668655" cy="21590"/>
            </a:xfrm>
            <a:custGeom>
              <a:avLst/>
              <a:gdLst/>
              <a:ahLst/>
              <a:cxnLst/>
              <a:rect l="l" t="t" r="r" b="b"/>
              <a:pathLst>
                <a:path w="668654" h="21590">
                  <a:moveTo>
                    <a:pt x="668401" y="20993"/>
                  </a:moveTo>
                  <a:lnTo>
                    <a:pt x="0" y="20993"/>
                  </a:lnTo>
                  <a:lnTo>
                    <a:pt x="0" y="0"/>
                  </a:lnTo>
                  <a:lnTo>
                    <a:pt x="668401" y="0"/>
                  </a:lnTo>
                  <a:lnTo>
                    <a:pt x="668401" y="20993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0" name="object 10410"/>
            <p:cNvSpPr/>
            <p:nvPr/>
          </p:nvSpPr>
          <p:spPr>
            <a:xfrm>
              <a:off x="3952059" y="7189222"/>
              <a:ext cx="902969" cy="21590"/>
            </a:xfrm>
            <a:custGeom>
              <a:avLst/>
              <a:gdLst/>
              <a:ahLst/>
              <a:cxnLst/>
              <a:rect l="l" t="t" r="r" b="b"/>
              <a:pathLst>
                <a:path w="902970" h="21590">
                  <a:moveTo>
                    <a:pt x="0" y="0"/>
                  </a:moveTo>
                  <a:lnTo>
                    <a:pt x="902868" y="0"/>
                  </a:lnTo>
                  <a:lnTo>
                    <a:pt x="902868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1" name="object 10411"/>
            <p:cNvSpPr/>
            <p:nvPr/>
          </p:nvSpPr>
          <p:spPr>
            <a:xfrm>
              <a:off x="4854931" y="7189222"/>
              <a:ext cx="840105" cy="21590"/>
            </a:xfrm>
            <a:custGeom>
              <a:avLst/>
              <a:gdLst/>
              <a:ahLst/>
              <a:cxnLst/>
              <a:rect l="l" t="t" r="r" b="b"/>
              <a:pathLst>
                <a:path w="840104" h="21590">
                  <a:moveTo>
                    <a:pt x="0" y="0"/>
                  </a:moveTo>
                  <a:lnTo>
                    <a:pt x="839876" y="0"/>
                  </a:lnTo>
                  <a:lnTo>
                    <a:pt x="839876" y="20993"/>
                  </a:lnTo>
                  <a:lnTo>
                    <a:pt x="0" y="2099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2" name="object 10412"/>
            <p:cNvSpPr/>
            <p:nvPr/>
          </p:nvSpPr>
          <p:spPr>
            <a:xfrm>
              <a:off x="2559255" y="5985407"/>
              <a:ext cx="1137920" cy="45720"/>
            </a:xfrm>
            <a:custGeom>
              <a:avLst/>
              <a:gdLst/>
              <a:ahLst/>
              <a:cxnLst/>
              <a:rect l="l" t="t" r="r" b="b"/>
              <a:pathLst>
                <a:path w="1137920" h="45720">
                  <a:moveTo>
                    <a:pt x="0" y="0"/>
                  </a:moveTo>
                  <a:lnTo>
                    <a:pt x="1137335" y="0"/>
                  </a:lnTo>
                  <a:lnTo>
                    <a:pt x="1137335" y="45491"/>
                  </a:lnTo>
                  <a:lnTo>
                    <a:pt x="0" y="45491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3" name="object 10413"/>
            <p:cNvSpPr/>
            <p:nvPr/>
          </p:nvSpPr>
          <p:spPr>
            <a:xfrm>
              <a:off x="5932778" y="590141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6997" y="6997"/>
                  </a:moveTo>
                  <a:lnTo>
                    <a:pt x="6997" y="0"/>
                  </a:lnTo>
                  <a:lnTo>
                    <a:pt x="6997" y="3492"/>
                  </a:lnTo>
                  <a:lnTo>
                    <a:pt x="0" y="3492"/>
                  </a:lnTo>
                  <a:lnTo>
                    <a:pt x="0" y="6997"/>
                  </a:lnTo>
                  <a:lnTo>
                    <a:pt x="6997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4" name="object 10414"/>
            <p:cNvSpPr/>
            <p:nvPr/>
          </p:nvSpPr>
          <p:spPr>
            <a:xfrm>
              <a:off x="5694810" y="590141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6997"/>
                  </a:moveTo>
                  <a:lnTo>
                    <a:pt x="0" y="0"/>
                  </a:lnTo>
                  <a:lnTo>
                    <a:pt x="0" y="3492"/>
                  </a:lnTo>
                  <a:lnTo>
                    <a:pt x="6997" y="3492"/>
                  </a:lnTo>
                  <a:lnTo>
                    <a:pt x="6997" y="6997"/>
                  </a:lnTo>
                  <a:lnTo>
                    <a:pt x="0" y="6997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5" name="object 10415"/>
            <p:cNvSpPr/>
            <p:nvPr/>
          </p:nvSpPr>
          <p:spPr>
            <a:xfrm>
              <a:off x="5922280" y="592940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6997" y="3505"/>
                  </a:moveTo>
                  <a:lnTo>
                    <a:pt x="6997" y="0"/>
                  </a:lnTo>
                  <a:lnTo>
                    <a:pt x="3492" y="0"/>
                  </a:lnTo>
                  <a:lnTo>
                    <a:pt x="3492" y="3505"/>
                  </a:lnTo>
                  <a:lnTo>
                    <a:pt x="0" y="3505"/>
                  </a:lnTo>
                  <a:lnTo>
                    <a:pt x="6997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6" name="object 10416"/>
            <p:cNvSpPr/>
            <p:nvPr/>
          </p:nvSpPr>
          <p:spPr>
            <a:xfrm>
              <a:off x="5705309" y="5929402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10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6997" y="3505"/>
                  </a:lnTo>
                  <a:lnTo>
                    <a:pt x="0" y="350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7" name="object 10417"/>
            <p:cNvSpPr/>
            <p:nvPr/>
          </p:nvSpPr>
          <p:spPr>
            <a:xfrm>
              <a:off x="5922275" y="593640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17500" y="13995"/>
                  </a:moveTo>
                  <a:lnTo>
                    <a:pt x="17500" y="0"/>
                  </a:lnTo>
                  <a:lnTo>
                    <a:pt x="0" y="0"/>
                  </a:lnTo>
                  <a:lnTo>
                    <a:pt x="13995" y="0"/>
                  </a:lnTo>
                  <a:lnTo>
                    <a:pt x="13995" y="13995"/>
                  </a:lnTo>
                  <a:lnTo>
                    <a:pt x="1750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8" name="object 10418"/>
            <p:cNvSpPr/>
            <p:nvPr/>
          </p:nvSpPr>
          <p:spPr>
            <a:xfrm>
              <a:off x="5694810" y="5936409"/>
              <a:ext cx="17780" cy="14604"/>
            </a:xfrm>
            <a:custGeom>
              <a:avLst/>
              <a:gdLst/>
              <a:ahLst/>
              <a:cxnLst/>
              <a:rect l="l" t="t" r="r" b="b"/>
              <a:pathLst>
                <a:path w="17779" h="14604">
                  <a:moveTo>
                    <a:pt x="0" y="13995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0" y="0"/>
                  </a:lnTo>
                  <a:lnTo>
                    <a:pt x="0" y="13995"/>
                  </a:lnTo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9" name="object 10419"/>
            <p:cNvSpPr/>
            <p:nvPr/>
          </p:nvSpPr>
          <p:spPr>
            <a:xfrm>
              <a:off x="3301151" y="7553188"/>
              <a:ext cx="651510" cy="14604"/>
            </a:xfrm>
            <a:custGeom>
              <a:avLst/>
              <a:gdLst/>
              <a:ahLst/>
              <a:cxnLst/>
              <a:rect l="l" t="t" r="r" b="b"/>
              <a:pathLst>
                <a:path w="651510" h="14604">
                  <a:moveTo>
                    <a:pt x="0" y="13995"/>
                  </a:moveTo>
                  <a:lnTo>
                    <a:pt x="650913" y="13995"/>
                  </a:lnTo>
                  <a:lnTo>
                    <a:pt x="650913" y="0"/>
                  </a:lnTo>
                  <a:lnTo>
                    <a:pt x="0" y="0"/>
                  </a:lnTo>
                  <a:lnTo>
                    <a:pt x="0" y="13995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0" name="object 10420"/>
            <p:cNvSpPr/>
            <p:nvPr/>
          </p:nvSpPr>
          <p:spPr>
            <a:xfrm>
              <a:off x="12616832" y="5740443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20">
                  <a:moveTo>
                    <a:pt x="0" y="6997"/>
                  </a:moveTo>
                  <a:lnTo>
                    <a:pt x="136486" y="6997"/>
                  </a:lnTo>
                  <a:lnTo>
                    <a:pt x="136486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1" name="object 10421"/>
            <p:cNvSpPr/>
            <p:nvPr/>
          </p:nvSpPr>
          <p:spPr>
            <a:xfrm>
              <a:off x="12763810" y="5736931"/>
              <a:ext cx="140335" cy="10795"/>
            </a:xfrm>
            <a:custGeom>
              <a:avLst/>
              <a:gdLst/>
              <a:ahLst/>
              <a:cxnLst/>
              <a:rect l="l" t="t" r="r" b="b"/>
              <a:pathLst>
                <a:path w="140334" h="10795">
                  <a:moveTo>
                    <a:pt x="0" y="10502"/>
                  </a:moveTo>
                  <a:lnTo>
                    <a:pt x="139979" y="6997"/>
                  </a:lnTo>
                  <a:lnTo>
                    <a:pt x="139979" y="0"/>
                  </a:lnTo>
                  <a:lnTo>
                    <a:pt x="0" y="3505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2" name="object 10422"/>
            <p:cNvSpPr/>
            <p:nvPr/>
          </p:nvSpPr>
          <p:spPr>
            <a:xfrm>
              <a:off x="12914290" y="5736944"/>
              <a:ext cx="136525" cy="7620"/>
            </a:xfrm>
            <a:custGeom>
              <a:avLst/>
              <a:gdLst/>
              <a:ahLst/>
              <a:cxnLst/>
              <a:rect l="l" t="t" r="r" b="b"/>
              <a:pathLst>
                <a:path w="136525" h="7620">
                  <a:moveTo>
                    <a:pt x="0" y="6997"/>
                  </a:moveTo>
                  <a:lnTo>
                    <a:pt x="136474" y="6997"/>
                  </a:lnTo>
                  <a:lnTo>
                    <a:pt x="136474" y="0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3" name="object 10423"/>
            <p:cNvSpPr/>
            <p:nvPr/>
          </p:nvSpPr>
          <p:spPr>
            <a:xfrm>
              <a:off x="13061267" y="5733430"/>
              <a:ext cx="140335" cy="10795"/>
            </a:xfrm>
            <a:custGeom>
              <a:avLst/>
              <a:gdLst/>
              <a:ahLst/>
              <a:cxnLst/>
              <a:rect l="l" t="t" r="r" b="b"/>
              <a:pathLst>
                <a:path w="140334" h="10795">
                  <a:moveTo>
                    <a:pt x="0" y="10502"/>
                  </a:moveTo>
                  <a:lnTo>
                    <a:pt x="139979" y="6997"/>
                  </a:lnTo>
                  <a:lnTo>
                    <a:pt x="139979" y="0"/>
                  </a:lnTo>
                  <a:lnTo>
                    <a:pt x="0" y="3505"/>
                  </a:lnTo>
                  <a:lnTo>
                    <a:pt x="0" y="1050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4" name="object 10424"/>
            <p:cNvSpPr/>
            <p:nvPr/>
          </p:nvSpPr>
          <p:spPr>
            <a:xfrm>
              <a:off x="11867937" y="4701081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h="56514">
                  <a:moveTo>
                    <a:pt x="0" y="0"/>
                  </a:moveTo>
                  <a:lnTo>
                    <a:pt x="0" y="5599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5" name="object 10425"/>
            <p:cNvSpPr/>
            <p:nvPr/>
          </p:nvSpPr>
          <p:spPr>
            <a:xfrm>
              <a:off x="8196958" y="6044899"/>
              <a:ext cx="136525" cy="430530"/>
            </a:xfrm>
            <a:custGeom>
              <a:avLst/>
              <a:gdLst/>
              <a:ahLst/>
              <a:cxnLst/>
              <a:rect l="l" t="t" r="r" b="b"/>
              <a:pathLst>
                <a:path w="136525" h="430529">
                  <a:moveTo>
                    <a:pt x="0" y="0"/>
                  </a:moveTo>
                  <a:lnTo>
                    <a:pt x="136486" y="0"/>
                  </a:lnTo>
                  <a:lnTo>
                    <a:pt x="136486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6" name="object 10426"/>
            <p:cNvSpPr/>
            <p:nvPr/>
          </p:nvSpPr>
          <p:spPr>
            <a:xfrm>
              <a:off x="8361434" y="6044899"/>
              <a:ext cx="136525" cy="430530"/>
            </a:xfrm>
            <a:custGeom>
              <a:avLst/>
              <a:gdLst/>
              <a:ahLst/>
              <a:cxnLst/>
              <a:rect l="l" t="t" r="r" b="b"/>
              <a:pathLst>
                <a:path w="136525" h="430529">
                  <a:moveTo>
                    <a:pt x="0" y="0"/>
                  </a:moveTo>
                  <a:lnTo>
                    <a:pt x="136474" y="0"/>
                  </a:lnTo>
                  <a:lnTo>
                    <a:pt x="136474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7" name="object 10427"/>
            <p:cNvSpPr/>
            <p:nvPr/>
          </p:nvSpPr>
          <p:spPr>
            <a:xfrm>
              <a:off x="7581045" y="6044899"/>
              <a:ext cx="140335" cy="430530"/>
            </a:xfrm>
            <a:custGeom>
              <a:avLst/>
              <a:gdLst/>
              <a:ahLst/>
              <a:cxnLst/>
              <a:rect l="l" t="t" r="r" b="b"/>
              <a:pathLst>
                <a:path w="140334" h="430529">
                  <a:moveTo>
                    <a:pt x="0" y="0"/>
                  </a:moveTo>
                  <a:lnTo>
                    <a:pt x="139979" y="0"/>
                  </a:lnTo>
                  <a:lnTo>
                    <a:pt x="139979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8" name="object 10428"/>
            <p:cNvSpPr/>
            <p:nvPr/>
          </p:nvSpPr>
          <p:spPr>
            <a:xfrm>
              <a:off x="7749021" y="6044899"/>
              <a:ext cx="136525" cy="430530"/>
            </a:xfrm>
            <a:custGeom>
              <a:avLst/>
              <a:gdLst/>
              <a:ahLst/>
              <a:cxnLst/>
              <a:rect l="l" t="t" r="r" b="b"/>
              <a:pathLst>
                <a:path w="136525" h="430529">
                  <a:moveTo>
                    <a:pt x="0" y="0"/>
                  </a:moveTo>
                  <a:lnTo>
                    <a:pt x="136486" y="0"/>
                  </a:lnTo>
                  <a:lnTo>
                    <a:pt x="136486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9" name="object 10429"/>
            <p:cNvSpPr/>
            <p:nvPr/>
          </p:nvSpPr>
          <p:spPr>
            <a:xfrm>
              <a:off x="7913499" y="6044899"/>
              <a:ext cx="136525" cy="430530"/>
            </a:xfrm>
            <a:custGeom>
              <a:avLst/>
              <a:gdLst/>
              <a:ahLst/>
              <a:cxnLst/>
              <a:rect l="l" t="t" r="r" b="b"/>
              <a:pathLst>
                <a:path w="136525" h="430529">
                  <a:moveTo>
                    <a:pt x="0" y="0"/>
                  </a:moveTo>
                  <a:lnTo>
                    <a:pt x="136474" y="0"/>
                  </a:lnTo>
                  <a:lnTo>
                    <a:pt x="136474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0" name="object 10430"/>
            <p:cNvSpPr/>
            <p:nvPr/>
          </p:nvSpPr>
          <p:spPr>
            <a:xfrm>
              <a:off x="6982630" y="6044899"/>
              <a:ext cx="136525" cy="430530"/>
            </a:xfrm>
            <a:custGeom>
              <a:avLst/>
              <a:gdLst/>
              <a:ahLst/>
              <a:cxnLst/>
              <a:rect l="l" t="t" r="r" b="b"/>
              <a:pathLst>
                <a:path w="136525" h="430529">
                  <a:moveTo>
                    <a:pt x="0" y="0"/>
                  </a:moveTo>
                  <a:lnTo>
                    <a:pt x="136474" y="0"/>
                  </a:lnTo>
                  <a:lnTo>
                    <a:pt x="136474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1" name="object 10431"/>
            <p:cNvSpPr/>
            <p:nvPr/>
          </p:nvSpPr>
          <p:spPr>
            <a:xfrm>
              <a:off x="7147106" y="6044899"/>
              <a:ext cx="140335" cy="430530"/>
            </a:xfrm>
            <a:custGeom>
              <a:avLst/>
              <a:gdLst/>
              <a:ahLst/>
              <a:cxnLst/>
              <a:rect l="l" t="t" r="r" b="b"/>
              <a:pathLst>
                <a:path w="140334" h="430529">
                  <a:moveTo>
                    <a:pt x="0" y="0"/>
                  </a:moveTo>
                  <a:lnTo>
                    <a:pt x="139979" y="0"/>
                  </a:lnTo>
                  <a:lnTo>
                    <a:pt x="139979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2" name="object 10432"/>
            <p:cNvSpPr/>
            <p:nvPr/>
          </p:nvSpPr>
          <p:spPr>
            <a:xfrm>
              <a:off x="7311584" y="6044899"/>
              <a:ext cx="140335" cy="430530"/>
            </a:xfrm>
            <a:custGeom>
              <a:avLst/>
              <a:gdLst/>
              <a:ahLst/>
              <a:cxnLst/>
              <a:rect l="l" t="t" r="r" b="b"/>
              <a:pathLst>
                <a:path w="140334" h="430529">
                  <a:moveTo>
                    <a:pt x="0" y="0"/>
                  </a:moveTo>
                  <a:lnTo>
                    <a:pt x="139979" y="0"/>
                  </a:lnTo>
                  <a:lnTo>
                    <a:pt x="139979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3" name="object 10433"/>
            <p:cNvSpPr/>
            <p:nvPr/>
          </p:nvSpPr>
          <p:spPr>
            <a:xfrm>
              <a:off x="8361434" y="5159525"/>
              <a:ext cx="136525" cy="812165"/>
            </a:xfrm>
            <a:custGeom>
              <a:avLst/>
              <a:gdLst/>
              <a:ahLst/>
              <a:cxnLst/>
              <a:rect l="l" t="t" r="r" b="b"/>
              <a:pathLst>
                <a:path w="136525" h="812164">
                  <a:moveTo>
                    <a:pt x="0" y="0"/>
                  </a:moveTo>
                  <a:lnTo>
                    <a:pt x="136474" y="0"/>
                  </a:lnTo>
                  <a:lnTo>
                    <a:pt x="136474" y="811885"/>
                  </a:lnTo>
                  <a:lnTo>
                    <a:pt x="0" y="81188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4" name="object 10434"/>
            <p:cNvSpPr/>
            <p:nvPr/>
          </p:nvSpPr>
          <p:spPr>
            <a:xfrm>
              <a:off x="6982630" y="5187520"/>
              <a:ext cx="136525" cy="784225"/>
            </a:xfrm>
            <a:custGeom>
              <a:avLst/>
              <a:gdLst/>
              <a:ahLst/>
              <a:cxnLst/>
              <a:rect l="l" t="t" r="r" b="b"/>
              <a:pathLst>
                <a:path w="136525" h="784225">
                  <a:moveTo>
                    <a:pt x="0" y="0"/>
                  </a:moveTo>
                  <a:lnTo>
                    <a:pt x="136474" y="0"/>
                  </a:lnTo>
                  <a:lnTo>
                    <a:pt x="136474" y="783894"/>
                  </a:lnTo>
                  <a:lnTo>
                    <a:pt x="0" y="78389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5" name="object 10435"/>
            <p:cNvSpPr/>
            <p:nvPr/>
          </p:nvSpPr>
          <p:spPr>
            <a:xfrm>
              <a:off x="7147106" y="5187520"/>
              <a:ext cx="140335" cy="784225"/>
            </a:xfrm>
            <a:custGeom>
              <a:avLst/>
              <a:gdLst/>
              <a:ahLst/>
              <a:cxnLst/>
              <a:rect l="l" t="t" r="r" b="b"/>
              <a:pathLst>
                <a:path w="140334" h="784225">
                  <a:moveTo>
                    <a:pt x="0" y="0"/>
                  </a:moveTo>
                  <a:lnTo>
                    <a:pt x="139979" y="0"/>
                  </a:lnTo>
                  <a:lnTo>
                    <a:pt x="139979" y="783894"/>
                  </a:lnTo>
                  <a:lnTo>
                    <a:pt x="0" y="78389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6" name="object 10436"/>
            <p:cNvSpPr/>
            <p:nvPr/>
          </p:nvSpPr>
          <p:spPr>
            <a:xfrm>
              <a:off x="7311584" y="5187520"/>
              <a:ext cx="140335" cy="784225"/>
            </a:xfrm>
            <a:custGeom>
              <a:avLst/>
              <a:gdLst/>
              <a:ahLst/>
              <a:cxnLst/>
              <a:rect l="l" t="t" r="r" b="b"/>
              <a:pathLst>
                <a:path w="140334" h="784225">
                  <a:moveTo>
                    <a:pt x="0" y="0"/>
                  </a:moveTo>
                  <a:lnTo>
                    <a:pt x="139979" y="0"/>
                  </a:lnTo>
                  <a:lnTo>
                    <a:pt x="139979" y="783894"/>
                  </a:lnTo>
                  <a:lnTo>
                    <a:pt x="0" y="78389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7" name="object 10437"/>
            <p:cNvSpPr/>
            <p:nvPr/>
          </p:nvSpPr>
          <p:spPr>
            <a:xfrm>
              <a:off x="7581045" y="5187520"/>
              <a:ext cx="140335" cy="357505"/>
            </a:xfrm>
            <a:custGeom>
              <a:avLst/>
              <a:gdLst/>
              <a:ahLst/>
              <a:cxnLst/>
              <a:rect l="l" t="t" r="r" b="b"/>
              <a:pathLst>
                <a:path w="140334" h="357504">
                  <a:moveTo>
                    <a:pt x="0" y="0"/>
                  </a:moveTo>
                  <a:lnTo>
                    <a:pt x="139979" y="0"/>
                  </a:lnTo>
                  <a:lnTo>
                    <a:pt x="139979" y="356946"/>
                  </a:lnTo>
                  <a:lnTo>
                    <a:pt x="0" y="35694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8" name="object 10438"/>
            <p:cNvSpPr/>
            <p:nvPr/>
          </p:nvSpPr>
          <p:spPr>
            <a:xfrm>
              <a:off x="7749021" y="5187520"/>
              <a:ext cx="136525" cy="518159"/>
            </a:xfrm>
            <a:custGeom>
              <a:avLst/>
              <a:gdLst/>
              <a:ahLst/>
              <a:cxnLst/>
              <a:rect l="l" t="t" r="r" b="b"/>
              <a:pathLst>
                <a:path w="136525" h="518160">
                  <a:moveTo>
                    <a:pt x="0" y="0"/>
                  </a:moveTo>
                  <a:lnTo>
                    <a:pt x="136486" y="0"/>
                  </a:lnTo>
                  <a:lnTo>
                    <a:pt x="136486" y="517931"/>
                  </a:lnTo>
                  <a:lnTo>
                    <a:pt x="0" y="51793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9" name="object 10439"/>
            <p:cNvSpPr/>
            <p:nvPr/>
          </p:nvSpPr>
          <p:spPr>
            <a:xfrm>
              <a:off x="7913499" y="5187520"/>
              <a:ext cx="136525" cy="647700"/>
            </a:xfrm>
            <a:custGeom>
              <a:avLst/>
              <a:gdLst/>
              <a:ahLst/>
              <a:cxnLst/>
              <a:rect l="l" t="t" r="r" b="b"/>
              <a:pathLst>
                <a:path w="136525" h="647700">
                  <a:moveTo>
                    <a:pt x="0" y="0"/>
                  </a:moveTo>
                  <a:lnTo>
                    <a:pt x="136474" y="0"/>
                  </a:lnTo>
                  <a:lnTo>
                    <a:pt x="136474" y="647407"/>
                  </a:lnTo>
                  <a:lnTo>
                    <a:pt x="0" y="64740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0" name="object 10440"/>
            <p:cNvSpPr/>
            <p:nvPr/>
          </p:nvSpPr>
          <p:spPr>
            <a:xfrm>
              <a:off x="8361434" y="4578591"/>
              <a:ext cx="136525" cy="511175"/>
            </a:xfrm>
            <a:custGeom>
              <a:avLst/>
              <a:gdLst/>
              <a:ahLst/>
              <a:cxnLst/>
              <a:rect l="l" t="t" r="r" b="b"/>
              <a:pathLst>
                <a:path w="136525" h="511175">
                  <a:moveTo>
                    <a:pt x="0" y="0"/>
                  </a:moveTo>
                  <a:lnTo>
                    <a:pt x="136474" y="0"/>
                  </a:lnTo>
                  <a:lnTo>
                    <a:pt x="136474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1" name="object 10441"/>
            <p:cNvSpPr/>
            <p:nvPr/>
          </p:nvSpPr>
          <p:spPr>
            <a:xfrm>
              <a:off x="7581045" y="4578591"/>
              <a:ext cx="140335" cy="511175"/>
            </a:xfrm>
            <a:custGeom>
              <a:avLst/>
              <a:gdLst/>
              <a:ahLst/>
              <a:cxnLst/>
              <a:rect l="l" t="t" r="r" b="b"/>
              <a:pathLst>
                <a:path w="140334" h="511175">
                  <a:moveTo>
                    <a:pt x="0" y="0"/>
                  </a:moveTo>
                  <a:lnTo>
                    <a:pt x="139979" y="0"/>
                  </a:lnTo>
                  <a:lnTo>
                    <a:pt x="139979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2" name="object 10442"/>
            <p:cNvSpPr/>
            <p:nvPr/>
          </p:nvSpPr>
          <p:spPr>
            <a:xfrm>
              <a:off x="7749021" y="4578591"/>
              <a:ext cx="136525" cy="511175"/>
            </a:xfrm>
            <a:custGeom>
              <a:avLst/>
              <a:gdLst/>
              <a:ahLst/>
              <a:cxnLst/>
              <a:rect l="l" t="t" r="r" b="b"/>
              <a:pathLst>
                <a:path w="136525" h="511175">
                  <a:moveTo>
                    <a:pt x="0" y="0"/>
                  </a:moveTo>
                  <a:lnTo>
                    <a:pt x="136486" y="0"/>
                  </a:lnTo>
                  <a:lnTo>
                    <a:pt x="136486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3" name="object 10443"/>
            <p:cNvSpPr/>
            <p:nvPr/>
          </p:nvSpPr>
          <p:spPr>
            <a:xfrm>
              <a:off x="7913499" y="4578591"/>
              <a:ext cx="136525" cy="511175"/>
            </a:xfrm>
            <a:custGeom>
              <a:avLst/>
              <a:gdLst/>
              <a:ahLst/>
              <a:cxnLst/>
              <a:rect l="l" t="t" r="r" b="b"/>
              <a:pathLst>
                <a:path w="136525" h="511175">
                  <a:moveTo>
                    <a:pt x="0" y="0"/>
                  </a:moveTo>
                  <a:lnTo>
                    <a:pt x="136474" y="0"/>
                  </a:lnTo>
                  <a:lnTo>
                    <a:pt x="136474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4" name="object 10444"/>
            <p:cNvSpPr/>
            <p:nvPr/>
          </p:nvSpPr>
          <p:spPr>
            <a:xfrm>
              <a:off x="6926637" y="5215510"/>
              <a:ext cx="10795" cy="7620"/>
            </a:xfrm>
            <a:custGeom>
              <a:avLst/>
              <a:gdLst/>
              <a:ahLst/>
              <a:cxnLst/>
              <a:rect l="l" t="t" r="r" b="b"/>
              <a:pathLst>
                <a:path w="10795" h="7620">
                  <a:moveTo>
                    <a:pt x="0" y="6997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5" name="object 10445"/>
            <p:cNvSpPr/>
            <p:nvPr/>
          </p:nvSpPr>
          <p:spPr>
            <a:xfrm>
              <a:off x="6926637" y="522601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6" name="object 10446"/>
            <p:cNvSpPr/>
            <p:nvPr/>
          </p:nvSpPr>
          <p:spPr>
            <a:xfrm>
              <a:off x="6926637" y="52470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7" name="object 10447"/>
            <p:cNvSpPr/>
            <p:nvPr/>
          </p:nvSpPr>
          <p:spPr>
            <a:xfrm>
              <a:off x="6926637" y="526450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8" name="object 10448"/>
            <p:cNvSpPr/>
            <p:nvPr/>
          </p:nvSpPr>
          <p:spPr>
            <a:xfrm>
              <a:off x="6926637" y="528200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9" name="object 10449"/>
            <p:cNvSpPr/>
            <p:nvPr/>
          </p:nvSpPr>
          <p:spPr>
            <a:xfrm>
              <a:off x="6926637" y="530299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0" name="object 10450"/>
            <p:cNvSpPr/>
            <p:nvPr/>
          </p:nvSpPr>
          <p:spPr>
            <a:xfrm>
              <a:off x="6926637" y="532049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1" name="object 10451"/>
            <p:cNvSpPr/>
            <p:nvPr/>
          </p:nvSpPr>
          <p:spPr>
            <a:xfrm>
              <a:off x="6926637" y="533799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2" name="object 10452"/>
            <p:cNvSpPr/>
            <p:nvPr/>
          </p:nvSpPr>
          <p:spPr>
            <a:xfrm>
              <a:off x="6926637" y="53554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3" name="object 10453"/>
            <p:cNvSpPr/>
            <p:nvPr/>
          </p:nvSpPr>
          <p:spPr>
            <a:xfrm>
              <a:off x="6926637" y="53764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4" name="object 10454"/>
            <p:cNvSpPr/>
            <p:nvPr/>
          </p:nvSpPr>
          <p:spPr>
            <a:xfrm>
              <a:off x="6926637" y="53939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5" name="object 10455"/>
            <p:cNvSpPr/>
            <p:nvPr/>
          </p:nvSpPr>
          <p:spPr>
            <a:xfrm>
              <a:off x="6926637" y="54114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6" name="object 10456"/>
            <p:cNvSpPr/>
            <p:nvPr/>
          </p:nvSpPr>
          <p:spPr>
            <a:xfrm>
              <a:off x="6926637" y="543248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7" name="object 10457"/>
            <p:cNvSpPr/>
            <p:nvPr/>
          </p:nvSpPr>
          <p:spPr>
            <a:xfrm>
              <a:off x="6926637" y="544997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8" name="object 10458"/>
            <p:cNvSpPr/>
            <p:nvPr/>
          </p:nvSpPr>
          <p:spPr>
            <a:xfrm>
              <a:off x="6926637" y="546747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9" name="object 10459"/>
            <p:cNvSpPr/>
            <p:nvPr/>
          </p:nvSpPr>
          <p:spPr>
            <a:xfrm>
              <a:off x="6926637" y="548847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0" name="object 10460"/>
            <p:cNvSpPr/>
            <p:nvPr/>
          </p:nvSpPr>
          <p:spPr>
            <a:xfrm>
              <a:off x="6926637" y="550597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1" name="object 10461"/>
            <p:cNvSpPr/>
            <p:nvPr/>
          </p:nvSpPr>
          <p:spPr>
            <a:xfrm>
              <a:off x="6926637" y="552346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2" name="object 10462"/>
            <p:cNvSpPr/>
            <p:nvPr/>
          </p:nvSpPr>
          <p:spPr>
            <a:xfrm>
              <a:off x="6926637" y="5544458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3" name="object 10463"/>
            <p:cNvSpPr/>
            <p:nvPr/>
          </p:nvSpPr>
          <p:spPr>
            <a:xfrm>
              <a:off x="6926637" y="556196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4" name="object 10464"/>
            <p:cNvSpPr/>
            <p:nvPr/>
          </p:nvSpPr>
          <p:spPr>
            <a:xfrm>
              <a:off x="6926637" y="557946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5" name="object 10465"/>
            <p:cNvSpPr/>
            <p:nvPr/>
          </p:nvSpPr>
          <p:spPr>
            <a:xfrm>
              <a:off x="6926637" y="55969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6" name="object 10466"/>
            <p:cNvSpPr/>
            <p:nvPr/>
          </p:nvSpPr>
          <p:spPr>
            <a:xfrm>
              <a:off x="6926637" y="56179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7" name="object 10467"/>
            <p:cNvSpPr/>
            <p:nvPr/>
          </p:nvSpPr>
          <p:spPr>
            <a:xfrm>
              <a:off x="6926637" y="563545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8" name="object 10468"/>
            <p:cNvSpPr/>
            <p:nvPr/>
          </p:nvSpPr>
          <p:spPr>
            <a:xfrm>
              <a:off x="6926637" y="565295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9" name="object 10469"/>
            <p:cNvSpPr/>
            <p:nvPr/>
          </p:nvSpPr>
          <p:spPr>
            <a:xfrm>
              <a:off x="6926637" y="567394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0" name="object 10470"/>
            <p:cNvSpPr/>
            <p:nvPr/>
          </p:nvSpPr>
          <p:spPr>
            <a:xfrm>
              <a:off x="6926637" y="56914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1" name="object 10471"/>
            <p:cNvSpPr/>
            <p:nvPr/>
          </p:nvSpPr>
          <p:spPr>
            <a:xfrm>
              <a:off x="6926637" y="570894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2" name="object 10472"/>
            <p:cNvSpPr/>
            <p:nvPr/>
          </p:nvSpPr>
          <p:spPr>
            <a:xfrm>
              <a:off x="6926637" y="572993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3" name="object 10473"/>
            <p:cNvSpPr/>
            <p:nvPr/>
          </p:nvSpPr>
          <p:spPr>
            <a:xfrm>
              <a:off x="6926637" y="574743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4" name="object 10474"/>
            <p:cNvSpPr/>
            <p:nvPr/>
          </p:nvSpPr>
          <p:spPr>
            <a:xfrm>
              <a:off x="6926637" y="576493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5" name="object 10475"/>
            <p:cNvSpPr/>
            <p:nvPr/>
          </p:nvSpPr>
          <p:spPr>
            <a:xfrm>
              <a:off x="6926637" y="578243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6" name="object 10476"/>
            <p:cNvSpPr/>
            <p:nvPr/>
          </p:nvSpPr>
          <p:spPr>
            <a:xfrm>
              <a:off x="6926637" y="580342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7" name="object 10477"/>
            <p:cNvSpPr/>
            <p:nvPr/>
          </p:nvSpPr>
          <p:spPr>
            <a:xfrm>
              <a:off x="6926637" y="58209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8" name="object 10478"/>
            <p:cNvSpPr/>
            <p:nvPr/>
          </p:nvSpPr>
          <p:spPr>
            <a:xfrm>
              <a:off x="6926637" y="583842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9" name="object 10479"/>
            <p:cNvSpPr/>
            <p:nvPr/>
          </p:nvSpPr>
          <p:spPr>
            <a:xfrm>
              <a:off x="6926637" y="585942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0" name="object 10480"/>
            <p:cNvSpPr/>
            <p:nvPr/>
          </p:nvSpPr>
          <p:spPr>
            <a:xfrm>
              <a:off x="6926637" y="587691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1" name="object 10481"/>
            <p:cNvSpPr/>
            <p:nvPr/>
          </p:nvSpPr>
          <p:spPr>
            <a:xfrm>
              <a:off x="6926637" y="589441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2" name="object 10482"/>
            <p:cNvSpPr/>
            <p:nvPr/>
          </p:nvSpPr>
          <p:spPr>
            <a:xfrm>
              <a:off x="6926637" y="591541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3" name="object 10483"/>
            <p:cNvSpPr/>
            <p:nvPr/>
          </p:nvSpPr>
          <p:spPr>
            <a:xfrm>
              <a:off x="6926637" y="59329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4" name="object 10484"/>
            <p:cNvSpPr/>
            <p:nvPr/>
          </p:nvSpPr>
          <p:spPr>
            <a:xfrm>
              <a:off x="6926637" y="59504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5" name="object 10485"/>
            <p:cNvSpPr/>
            <p:nvPr/>
          </p:nvSpPr>
          <p:spPr>
            <a:xfrm>
              <a:off x="6926637" y="596790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6" name="object 10486"/>
            <p:cNvSpPr/>
            <p:nvPr/>
          </p:nvSpPr>
          <p:spPr>
            <a:xfrm>
              <a:off x="6926637" y="598890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7" name="object 10487"/>
            <p:cNvSpPr/>
            <p:nvPr/>
          </p:nvSpPr>
          <p:spPr>
            <a:xfrm>
              <a:off x="6926637" y="600640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8" name="object 10488"/>
            <p:cNvSpPr/>
            <p:nvPr/>
          </p:nvSpPr>
          <p:spPr>
            <a:xfrm>
              <a:off x="6926637" y="602389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9" name="object 10489"/>
            <p:cNvSpPr/>
            <p:nvPr/>
          </p:nvSpPr>
          <p:spPr>
            <a:xfrm>
              <a:off x="6926637" y="604489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0" name="object 10490"/>
            <p:cNvSpPr/>
            <p:nvPr/>
          </p:nvSpPr>
          <p:spPr>
            <a:xfrm>
              <a:off x="6926637" y="606239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1" name="object 10491"/>
            <p:cNvSpPr/>
            <p:nvPr/>
          </p:nvSpPr>
          <p:spPr>
            <a:xfrm>
              <a:off x="6926637" y="607988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2" name="object 10492"/>
            <p:cNvSpPr/>
            <p:nvPr/>
          </p:nvSpPr>
          <p:spPr>
            <a:xfrm>
              <a:off x="6926637" y="610088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3" name="object 10493"/>
            <p:cNvSpPr/>
            <p:nvPr/>
          </p:nvSpPr>
          <p:spPr>
            <a:xfrm>
              <a:off x="6926637" y="611838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4" name="object 10494"/>
            <p:cNvSpPr/>
            <p:nvPr/>
          </p:nvSpPr>
          <p:spPr>
            <a:xfrm>
              <a:off x="6926637" y="61358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399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5" name="object 10495"/>
            <p:cNvSpPr/>
            <p:nvPr/>
          </p:nvSpPr>
          <p:spPr>
            <a:xfrm>
              <a:off x="6926637" y="6156871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0" y="10502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6" name="object 10496"/>
            <p:cNvSpPr/>
            <p:nvPr/>
          </p:nvSpPr>
          <p:spPr>
            <a:xfrm>
              <a:off x="6937135" y="617436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3505"/>
                  </a:moveTo>
                  <a:lnTo>
                    <a:pt x="350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7" name="object 10497"/>
            <p:cNvSpPr/>
            <p:nvPr/>
          </p:nvSpPr>
          <p:spPr>
            <a:xfrm>
              <a:off x="6926639" y="616387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8" name="object 10498"/>
            <p:cNvSpPr/>
            <p:nvPr/>
          </p:nvSpPr>
          <p:spPr>
            <a:xfrm>
              <a:off x="6926639" y="614637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9" name="object 10499"/>
            <p:cNvSpPr/>
            <p:nvPr/>
          </p:nvSpPr>
          <p:spPr>
            <a:xfrm>
              <a:off x="6926639" y="61253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0" name="object 10500"/>
            <p:cNvSpPr/>
            <p:nvPr/>
          </p:nvSpPr>
          <p:spPr>
            <a:xfrm>
              <a:off x="6926639" y="6107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1" name="object 10501"/>
            <p:cNvSpPr/>
            <p:nvPr/>
          </p:nvSpPr>
          <p:spPr>
            <a:xfrm>
              <a:off x="6926639" y="609038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2" name="object 10502"/>
            <p:cNvSpPr/>
            <p:nvPr/>
          </p:nvSpPr>
          <p:spPr>
            <a:xfrm>
              <a:off x="6926639" y="60693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3" name="object 10503"/>
            <p:cNvSpPr/>
            <p:nvPr/>
          </p:nvSpPr>
          <p:spPr>
            <a:xfrm>
              <a:off x="6926639" y="605189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4" name="object 10504"/>
            <p:cNvSpPr/>
            <p:nvPr/>
          </p:nvSpPr>
          <p:spPr>
            <a:xfrm>
              <a:off x="6926639" y="603439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5" name="object 10505"/>
            <p:cNvSpPr/>
            <p:nvPr/>
          </p:nvSpPr>
          <p:spPr>
            <a:xfrm>
              <a:off x="6926639" y="601339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6" name="object 10506"/>
            <p:cNvSpPr/>
            <p:nvPr/>
          </p:nvSpPr>
          <p:spPr>
            <a:xfrm>
              <a:off x="6926639" y="599590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7" name="object 10507"/>
            <p:cNvSpPr/>
            <p:nvPr/>
          </p:nvSpPr>
          <p:spPr>
            <a:xfrm>
              <a:off x="6926639" y="597840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8" name="object 10508"/>
            <p:cNvSpPr/>
            <p:nvPr/>
          </p:nvSpPr>
          <p:spPr>
            <a:xfrm>
              <a:off x="6926639" y="59574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9" name="object 10509"/>
            <p:cNvSpPr/>
            <p:nvPr/>
          </p:nvSpPr>
          <p:spPr>
            <a:xfrm>
              <a:off x="6926639" y="59399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0" name="object 10510"/>
            <p:cNvSpPr/>
            <p:nvPr/>
          </p:nvSpPr>
          <p:spPr>
            <a:xfrm>
              <a:off x="6926639" y="59224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1" name="object 10511"/>
            <p:cNvSpPr/>
            <p:nvPr/>
          </p:nvSpPr>
          <p:spPr>
            <a:xfrm>
              <a:off x="6926639" y="590491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2" name="object 10512"/>
            <p:cNvSpPr/>
            <p:nvPr/>
          </p:nvSpPr>
          <p:spPr>
            <a:xfrm>
              <a:off x="6926639" y="588391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3" name="object 10513"/>
            <p:cNvSpPr/>
            <p:nvPr/>
          </p:nvSpPr>
          <p:spPr>
            <a:xfrm>
              <a:off x="6926639" y="586641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4" name="object 10514"/>
            <p:cNvSpPr/>
            <p:nvPr/>
          </p:nvSpPr>
          <p:spPr>
            <a:xfrm>
              <a:off x="6926639" y="584892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5" name="object 10515"/>
            <p:cNvSpPr/>
            <p:nvPr/>
          </p:nvSpPr>
          <p:spPr>
            <a:xfrm>
              <a:off x="6926639" y="58279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6" name="object 10516"/>
            <p:cNvSpPr/>
            <p:nvPr/>
          </p:nvSpPr>
          <p:spPr>
            <a:xfrm>
              <a:off x="6926639" y="581042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7" name="object 10517"/>
            <p:cNvSpPr/>
            <p:nvPr/>
          </p:nvSpPr>
          <p:spPr>
            <a:xfrm>
              <a:off x="6926639" y="579292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8" name="object 10518"/>
            <p:cNvSpPr/>
            <p:nvPr/>
          </p:nvSpPr>
          <p:spPr>
            <a:xfrm>
              <a:off x="6926639" y="577193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9" name="object 10519"/>
            <p:cNvSpPr/>
            <p:nvPr/>
          </p:nvSpPr>
          <p:spPr>
            <a:xfrm>
              <a:off x="6926639" y="57544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0" name="object 10520"/>
            <p:cNvSpPr/>
            <p:nvPr/>
          </p:nvSpPr>
          <p:spPr>
            <a:xfrm>
              <a:off x="6926639" y="573693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1" name="object 10521"/>
            <p:cNvSpPr/>
            <p:nvPr/>
          </p:nvSpPr>
          <p:spPr>
            <a:xfrm>
              <a:off x="6926639" y="5719433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2" name="object 10522"/>
            <p:cNvSpPr/>
            <p:nvPr/>
          </p:nvSpPr>
          <p:spPr>
            <a:xfrm>
              <a:off x="6926639" y="56984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3" name="object 10523"/>
            <p:cNvSpPr/>
            <p:nvPr/>
          </p:nvSpPr>
          <p:spPr>
            <a:xfrm>
              <a:off x="6926639" y="568094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4" name="object 10524"/>
            <p:cNvSpPr/>
            <p:nvPr/>
          </p:nvSpPr>
          <p:spPr>
            <a:xfrm>
              <a:off x="6926639" y="56634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5" name="object 10525"/>
            <p:cNvSpPr/>
            <p:nvPr/>
          </p:nvSpPr>
          <p:spPr>
            <a:xfrm>
              <a:off x="6926639" y="564245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6" name="object 10526"/>
            <p:cNvSpPr/>
            <p:nvPr/>
          </p:nvSpPr>
          <p:spPr>
            <a:xfrm>
              <a:off x="6926639" y="56249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7" name="object 10527"/>
            <p:cNvSpPr/>
            <p:nvPr/>
          </p:nvSpPr>
          <p:spPr>
            <a:xfrm>
              <a:off x="6926639" y="56074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8" name="object 10528"/>
            <p:cNvSpPr/>
            <p:nvPr/>
          </p:nvSpPr>
          <p:spPr>
            <a:xfrm>
              <a:off x="6926639" y="55864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9" name="object 10529"/>
            <p:cNvSpPr/>
            <p:nvPr/>
          </p:nvSpPr>
          <p:spPr>
            <a:xfrm>
              <a:off x="6926639" y="55689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0" name="object 10530"/>
            <p:cNvSpPr/>
            <p:nvPr/>
          </p:nvSpPr>
          <p:spPr>
            <a:xfrm>
              <a:off x="6926639" y="555146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1" name="object 10531"/>
            <p:cNvSpPr/>
            <p:nvPr/>
          </p:nvSpPr>
          <p:spPr>
            <a:xfrm>
              <a:off x="6926639" y="5533959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2" name="object 10532"/>
            <p:cNvSpPr/>
            <p:nvPr/>
          </p:nvSpPr>
          <p:spPr>
            <a:xfrm>
              <a:off x="6926639" y="551296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3" name="object 10533"/>
            <p:cNvSpPr/>
            <p:nvPr/>
          </p:nvSpPr>
          <p:spPr>
            <a:xfrm>
              <a:off x="6926639" y="54954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4" name="object 10534"/>
            <p:cNvSpPr/>
            <p:nvPr/>
          </p:nvSpPr>
          <p:spPr>
            <a:xfrm>
              <a:off x="6926639" y="547797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5" name="object 10535"/>
            <p:cNvSpPr/>
            <p:nvPr/>
          </p:nvSpPr>
          <p:spPr>
            <a:xfrm>
              <a:off x="6926639" y="545697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6" name="object 10536"/>
            <p:cNvSpPr/>
            <p:nvPr/>
          </p:nvSpPr>
          <p:spPr>
            <a:xfrm>
              <a:off x="6926639" y="543948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7" name="object 10537"/>
            <p:cNvSpPr/>
            <p:nvPr/>
          </p:nvSpPr>
          <p:spPr>
            <a:xfrm>
              <a:off x="6926639" y="54219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8" name="object 10538"/>
            <p:cNvSpPr/>
            <p:nvPr/>
          </p:nvSpPr>
          <p:spPr>
            <a:xfrm>
              <a:off x="6926639" y="540098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9" name="object 10539"/>
            <p:cNvSpPr/>
            <p:nvPr/>
          </p:nvSpPr>
          <p:spPr>
            <a:xfrm>
              <a:off x="6926639" y="538348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0" name="object 10540"/>
            <p:cNvSpPr/>
            <p:nvPr/>
          </p:nvSpPr>
          <p:spPr>
            <a:xfrm>
              <a:off x="6926639" y="53659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1" name="object 10541"/>
            <p:cNvSpPr/>
            <p:nvPr/>
          </p:nvSpPr>
          <p:spPr>
            <a:xfrm>
              <a:off x="6926639" y="534499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2" name="object 10542"/>
            <p:cNvSpPr/>
            <p:nvPr/>
          </p:nvSpPr>
          <p:spPr>
            <a:xfrm>
              <a:off x="6926639" y="532749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3" name="object 10543"/>
            <p:cNvSpPr/>
            <p:nvPr/>
          </p:nvSpPr>
          <p:spPr>
            <a:xfrm>
              <a:off x="6926639" y="530999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4" name="object 10544"/>
            <p:cNvSpPr/>
            <p:nvPr/>
          </p:nvSpPr>
          <p:spPr>
            <a:xfrm>
              <a:off x="6926639" y="5292494"/>
              <a:ext cx="14604" cy="10795"/>
            </a:xfrm>
            <a:custGeom>
              <a:avLst/>
              <a:gdLst/>
              <a:ahLst/>
              <a:cxnLst/>
              <a:rect l="l" t="t" r="r" b="b"/>
              <a:pathLst>
                <a:path w="14604" h="10795">
                  <a:moveTo>
                    <a:pt x="13995" y="10502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5" name="object 10545"/>
            <p:cNvSpPr/>
            <p:nvPr/>
          </p:nvSpPr>
          <p:spPr>
            <a:xfrm>
              <a:off x="6926639" y="527150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6" name="object 10546"/>
            <p:cNvSpPr/>
            <p:nvPr/>
          </p:nvSpPr>
          <p:spPr>
            <a:xfrm>
              <a:off x="6926639" y="52540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7" name="object 10547"/>
            <p:cNvSpPr/>
            <p:nvPr/>
          </p:nvSpPr>
          <p:spPr>
            <a:xfrm>
              <a:off x="6926639" y="523650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8" name="object 10548"/>
            <p:cNvSpPr/>
            <p:nvPr/>
          </p:nvSpPr>
          <p:spPr>
            <a:xfrm>
              <a:off x="6926639" y="52155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399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9" name="object 10549"/>
            <p:cNvSpPr/>
            <p:nvPr/>
          </p:nvSpPr>
          <p:spPr>
            <a:xfrm>
              <a:off x="6926638" y="5215513"/>
              <a:ext cx="14604" cy="962660"/>
            </a:xfrm>
            <a:custGeom>
              <a:avLst/>
              <a:gdLst/>
              <a:ahLst/>
              <a:cxnLst/>
              <a:rect l="l" t="t" r="r" b="b"/>
              <a:pathLst>
                <a:path w="14604" h="962660">
                  <a:moveTo>
                    <a:pt x="0" y="962367"/>
                  </a:moveTo>
                  <a:lnTo>
                    <a:pt x="13995" y="962367"/>
                  </a:lnTo>
                  <a:lnTo>
                    <a:pt x="13995" y="0"/>
                  </a:lnTo>
                  <a:lnTo>
                    <a:pt x="0" y="0"/>
                  </a:lnTo>
                  <a:lnTo>
                    <a:pt x="0" y="962367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0" name="object 10550"/>
            <p:cNvSpPr/>
            <p:nvPr/>
          </p:nvSpPr>
          <p:spPr>
            <a:xfrm>
              <a:off x="6940636" y="5215513"/>
              <a:ext cx="3810" cy="962660"/>
            </a:xfrm>
            <a:custGeom>
              <a:avLst/>
              <a:gdLst/>
              <a:ahLst/>
              <a:cxnLst/>
              <a:rect l="l" t="t" r="r" b="b"/>
              <a:pathLst>
                <a:path w="3809" h="962660">
                  <a:moveTo>
                    <a:pt x="0" y="962367"/>
                  </a:moveTo>
                  <a:lnTo>
                    <a:pt x="3505" y="962367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962367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1" name="object 10551"/>
            <p:cNvSpPr/>
            <p:nvPr/>
          </p:nvSpPr>
          <p:spPr>
            <a:xfrm>
              <a:off x="8525912" y="6044899"/>
              <a:ext cx="140335" cy="430530"/>
            </a:xfrm>
            <a:custGeom>
              <a:avLst/>
              <a:gdLst/>
              <a:ahLst/>
              <a:cxnLst/>
              <a:rect l="l" t="t" r="r" b="b"/>
              <a:pathLst>
                <a:path w="140334" h="430529">
                  <a:moveTo>
                    <a:pt x="0" y="0"/>
                  </a:moveTo>
                  <a:lnTo>
                    <a:pt x="139979" y="0"/>
                  </a:lnTo>
                  <a:lnTo>
                    <a:pt x="139979" y="430441"/>
                  </a:lnTo>
                  <a:lnTo>
                    <a:pt x="0" y="43044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2" name="object 10552"/>
            <p:cNvSpPr/>
            <p:nvPr/>
          </p:nvSpPr>
          <p:spPr>
            <a:xfrm>
              <a:off x="8525912" y="5159525"/>
              <a:ext cx="140335" cy="812165"/>
            </a:xfrm>
            <a:custGeom>
              <a:avLst/>
              <a:gdLst/>
              <a:ahLst/>
              <a:cxnLst/>
              <a:rect l="l" t="t" r="r" b="b"/>
              <a:pathLst>
                <a:path w="140334" h="812164">
                  <a:moveTo>
                    <a:pt x="0" y="0"/>
                  </a:moveTo>
                  <a:lnTo>
                    <a:pt x="139979" y="0"/>
                  </a:lnTo>
                  <a:lnTo>
                    <a:pt x="139979" y="811885"/>
                  </a:lnTo>
                  <a:lnTo>
                    <a:pt x="0" y="81188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3" name="object 10553"/>
            <p:cNvSpPr/>
            <p:nvPr/>
          </p:nvSpPr>
          <p:spPr>
            <a:xfrm>
              <a:off x="8525912" y="4578591"/>
              <a:ext cx="140335" cy="511175"/>
            </a:xfrm>
            <a:custGeom>
              <a:avLst/>
              <a:gdLst/>
              <a:ahLst/>
              <a:cxnLst/>
              <a:rect l="l" t="t" r="r" b="b"/>
              <a:pathLst>
                <a:path w="140334" h="511175">
                  <a:moveTo>
                    <a:pt x="0" y="0"/>
                  </a:moveTo>
                  <a:lnTo>
                    <a:pt x="139979" y="0"/>
                  </a:lnTo>
                  <a:lnTo>
                    <a:pt x="139979" y="510933"/>
                  </a:lnTo>
                  <a:lnTo>
                    <a:pt x="0" y="510933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4" name="object 10554"/>
            <p:cNvSpPr/>
            <p:nvPr/>
          </p:nvSpPr>
          <p:spPr>
            <a:xfrm>
              <a:off x="3717592" y="5873411"/>
              <a:ext cx="3810" cy="179070"/>
            </a:xfrm>
            <a:custGeom>
              <a:avLst/>
              <a:gdLst/>
              <a:ahLst/>
              <a:cxnLst/>
              <a:rect l="l" t="t" r="r" b="b"/>
              <a:pathLst>
                <a:path w="3810" h="179070">
                  <a:moveTo>
                    <a:pt x="0" y="178473"/>
                  </a:moveTo>
                  <a:lnTo>
                    <a:pt x="3505" y="178473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0" y="178473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5" name="object 10555"/>
            <p:cNvSpPr/>
            <p:nvPr/>
          </p:nvSpPr>
          <p:spPr>
            <a:xfrm>
              <a:off x="9505773" y="4148168"/>
              <a:ext cx="21590" cy="73660"/>
            </a:xfrm>
            <a:custGeom>
              <a:avLst/>
              <a:gdLst/>
              <a:ahLst/>
              <a:cxnLst/>
              <a:rect l="l" t="t" r="r" b="b"/>
              <a:pathLst>
                <a:path w="21590" h="73660">
                  <a:moveTo>
                    <a:pt x="0" y="0"/>
                  </a:moveTo>
                  <a:lnTo>
                    <a:pt x="20993" y="0"/>
                  </a:lnTo>
                  <a:lnTo>
                    <a:pt x="20993" y="73494"/>
                  </a:lnTo>
                  <a:lnTo>
                    <a:pt x="0" y="73494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6" name="object 10556"/>
            <p:cNvSpPr/>
            <p:nvPr/>
          </p:nvSpPr>
          <p:spPr>
            <a:xfrm>
              <a:off x="10044689" y="4148168"/>
              <a:ext cx="3810" cy="101600"/>
            </a:xfrm>
            <a:custGeom>
              <a:avLst/>
              <a:gdLst/>
              <a:ahLst/>
              <a:cxnLst/>
              <a:rect l="l" t="t" r="r" b="b"/>
              <a:pathLst>
                <a:path w="3809" h="101600">
                  <a:moveTo>
                    <a:pt x="3505" y="0"/>
                  </a:moveTo>
                  <a:lnTo>
                    <a:pt x="0" y="0"/>
                  </a:lnTo>
                  <a:lnTo>
                    <a:pt x="0" y="101485"/>
                  </a:lnTo>
                  <a:lnTo>
                    <a:pt x="3505" y="101485"/>
                  </a:lnTo>
                  <a:lnTo>
                    <a:pt x="3505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7" name="object 10557"/>
            <p:cNvSpPr/>
            <p:nvPr/>
          </p:nvSpPr>
          <p:spPr>
            <a:xfrm>
              <a:off x="10048200" y="4148168"/>
              <a:ext cx="21590" cy="73660"/>
            </a:xfrm>
            <a:custGeom>
              <a:avLst/>
              <a:gdLst/>
              <a:ahLst/>
              <a:cxnLst/>
              <a:rect l="l" t="t" r="r" b="b"/>
              <a:pathLst>
                <a:path w="21590" h="73660">
                  <a:moveTo>
                    <a:pt x="20993" y="0"/>
                  </a:moveTo>
                  <a:lnTo>
                    <a:pt x="0" y="0"/>
                  </a:lnTo>
                  <a:lnTo>
                    <a:pt x="0" y="73494"/>
                  </a:lnTo>
                  <a:lnTo>
                    <a:pt x="20993" y="73494"/>
                  </a:lnTo>
                  <a:lnTo>
                    <a:pt x="20993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8" name="object 10558"/>
            <p:cNvSpPr/>
            <p:nvPr/>
          </p:nvSpPr>
          <p:spPr>
            <a:xfrm>
              <a:off x="11035056" y="5887421"/>
              <a:ext cx="80645" cy="45720"/>
            </a:xfrm>
            <a:custGeom>
              <a:avLst/>
              <a:gdLst/>
              <a:ahLst/>
              <a:cxnLst/>
              <a:rect l="l" t="t" r="r" b="b"/>
              <a:pathLst>
                <a:path w="80645" h="45720">
                  <a:moveTo>
                    <a:pt x="0" y="0"/>
                  </a:moveTo>
                  <a:lnTo>
                    <a:pt x="80492" y="0"/>
                  </a:lnTo>
                  <a:lnTo>
                    <a:pt x="80492" y="45491"/>
                  </a:lnTo>
                  <a:lnTo>
                    <a:pt x="0" y="45491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9" name="object 10559"/>
            <p:cNvSpPr/>
            <p:nvPr/>
          </p:nvSpPr>
          <p:spPr>
            <a:xfrm>
              <a:off x="11038555" y="5890920"/>
              <a:ext cx="77470" cy="38735"/>
            </a:xfrm>
            <a:custGeom>
              <a:avLst/>
              <a:gdLst/>
              <a:ahLst/>
              <a:cxnLst/>
              <a:rect l="l" t="t" r="r" b="b"/>
              <a:pathLst>
                <a:path w="77470" h="38735">
                  <a:moveTo>
                    <a:pt x="0" y="0"/>
                  </a:moveTo>
                  <a:lnTo>
                    <a:pt x="76987" y="0"/>
                  </a:lnTo>
                  <a:lnTo>
                    <a:pt x="76987" y="38493"/>
                  </a:lnTo>
                  <a:lnTo>
                    <a:pt x="0" y="3849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0" name="object 10560"/>
            <p:cNvSpPr/>
            <p:nvPr/>
          </p:nvSpPr>
          <p:spPr>
            <a:xfrm>
              <a:off x="11042054" y="5894413"/>
              <a:ext cx="66675" cy="31750"/>
            </a:xfrm>
            <a:custGeom>
              <a:avLst/>
              <a:gdLst/>
              <a:ahLst/>
              <a:cxnLst/>
              <a:rect l="l" t="t" r="r" b="b"/>
              <a:pathLst>
                <a:path w="66675" h="31750">
                  <a:moveTo>
                    <a:pt x="0" y="0"/>
                  </a:moveTo>
                  <a:lnTo>
                    <a:pt x="66484" y="0"/>
                  </a:lnTo>
                  <a:lnTo>
                    <a:pt x="66484" y="31496"/>
                  </a:lnTo>
                  <a:lnTo>
                    <a:pt x="59486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1" name="object 10561"/>
            <p:cNvSpPr/>
            <p:nvPr/>
          </p:nvSpPr>
          <p:spPr>
            <a:xfrm>
              <a:off x="11059552" y="6240871"/>
              <a:ext cx="80645" cy="45720"/>
            </a:xfrm>
            <a:custGeom>
              <a:avLst/>
              <a:gdLst/>
              <a:ahLst/>
              <a:cxnLst/>
              <a:rect l="l" t="t" r="r" b="b"/>
              <a:pathLst>
                <a:path w="80645" h="45720">
                  <a:moveTo>
                    <a:pt x="0" y="0"/>
                  </a:moveTo>
                  <a:lnTo>
                    <a:pt x="80492" y="0"/>
                  </a:lnTo>
                  <a:lnTo>
                    <a:pt x="80492" y="45491"/>
                  </a:lnTo>
                  <a:lnTo>
                    <a:pt x="0" y="45491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2" name="object 10562"/>
            <p:cNvSpPr/>
            <p:nvPr/>
          </p:nvSpPr>
          <p:spPr>
            <a:xfrm>
              <a:off x="11059552" y="6244370"/>
              <a:ext cx="77470" cy="38735"/>
            </a:xfrm>
            <a:custGeom>
              <a:avLst/>
              <a:gdLst/>
              <a:ahLst/>
              <a:cxnLst/>
              <a:rect l="l" t="t" r="r" b="b"/>
              <a:pathLst>
                <a:path w="77470" h="38735">
                  <a:moveTo>
                    <a:pt x="0" y="0"/>
                  </a:moveTo>
                  <a:lnTo>
                    <a:pt x="76987" y="0"/>
                  </a:lnTo>
                  <a:lnTo>
                    <a:pt x="76987" y="38493"/>
                  </a:lnTo>
                  <a:lnTo>
                    <a:pt x="0" y="38493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3" name="object 10563"/>
            <p:cNvSpPr/>
            <p:nvPr/>
          </p:nvSpPr>
          <p:spPr>
            <a:xfrm>
              <a:off x="11066551" y="6247863"/>
              <a:ext cx="66675" cy="31750"/>
            </a:xfrm>
            <a:custGeom>
              <a:avLst/>
              <a:gdLst/>
              <a:ahLst/>
              <a:cxnLst/>
              <a:rect l="l" t="t" r="r" b="b"/>
              <a:pathLst>
                <a:path w="66675" h="31750">
                  <a:moveTo>
                    <a:pt x="0" y="0"/>
                  </a:moveTo>
                  <a:lnTo>
                    <a:pt x="66484" y="0"/>
                  </a:lnTo>
                  <a:lnTo>
                    <a:pt x="66484" y="31496"/>
                  </a:lnTo>
                  <a:lnTo>
                    <a:pt x="59486" y="3505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4" name="object 10564"/>
            <p:cNvSpPr/>
            <p:nvPr/>
          </p:nvSpPr>
          <p:spPr>
            <a:xfrm>
              <a:off x="10849583" y="7413206"/>
              <a:ext cx="84455" cy="168275"/>
            </a:xfrm>
            <a:custGeom>
              <a:avLst/>
              <a:gdLst/>
              <a:ahLst/>
              <a:cxnLst/>
              <a:rect l="l" t="t" r="r" b="b"/>
              <a:pathLst>
                <a:path w="84454" h="168275">
                  <a:moveTo>
                    <a:pt x="0" y="0"/>
                  </a:moveTo>
                  <a:lnTo>
                    <a:pt x="83985" y="0"/>
                  </a:lnTo>
                  <a:lnTo>
                    <a:pt x="83985" y="167970"/>
                  </a:lnTo>
                  <a:lnTo>
                    <a:pt x="0" y="167970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5" name="object 10565"/>
            <p:cNvSpPr/>
            <p:nvPr/>
          </p:nvSpPr>
          <p:spPr>
            <a:xfrm>
              <a:off x="10853082" y="7416705"/>
              <a:ext cx="77470" cy="161290"/>
            </a:xfrm>
            <a:custGeom>
              <a:avLst/>
              <a:gdLst/>
              <a:ahLst/>
              <a:cxnLst/>
              <a:rect l="l" t="t" r="r" b="b"/>
              <a:pathLst>
                <a:path w="77470" h="161290">
                  <a:moveTo>
                    <a:pt x="0" y="0"/>
                  </a:moveTo>
                  <a:lnTo>
                    <a:pt x="76987" y="0"/>
                  </a:lnTo>
                  <a:lnTo>
                    <a:pt x="76987" y="160972"/>
                  </a:lnTo>
                  <a:lnTo>
                    <a:pt x="0" y="160972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6" name="object 10566"/>
            <p:cNvSpPr/>
            <p:nvPr/>
          </p:nvSpPr>
          <p:spPr>
            <a:xfrm>
              <a:off x="10856580" y="7420197"/>
              <a:ext cx="70485" cy="150495"/>
            </a:xfrm>
            <a:custGeom>
              <a:avLst/>
              <a:gdLst/>
              <a:ahLst/>
              <a:cxnLst/>
              <a:rect l="l" t="t" r="r" b="b"/>
              <a:pathLst>
                <a:path w="70484" h="150495">
                  <a:moveTo>
                    <a:pt x="0" y="0"/>
                  </a:moveTo>
                  <a:lnTo>
                    <a:pt x="66497" y="0"/>
                  </a:lnTo>
                  <a:lnTo>
                    <a:pt x="69989" y="150482"/>
                  </a:lnTo>
                  <a:lnTo>
                    <a:pt x="59486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7" name="object 10567"/>
            <p:cNvSpPr/>
            <p:nvPr/>
          </p:nvSpPr>
          <p:spPr>
            <a:xfrm>
              <a:off x="11545985" y="5404491"/>
              <a:ext cx="80645" cy="42545"/>
            </a:xfrm>
            <a:custGeom>
              <a:avLst/>
              <a:gdLst/>
              <a:ahLst/>
              <a:cxnLst/>
              <a:rect l="l" t="t" r="r" b="b"/>
              <a:pathLst>
                <a:path w="80645" h="42545">
                  <a:moveTo>
                    <a:pt x="0" y="38493"/>
                  </a:moveTo>
                  <a:lnTo>
                    <a:pt x="76987" y="38493"/>
                  </a:lnTo>
                  <a:lnTo>
                    <a:pt x="76987" y="0"/>
                  </a:lnTo>
                  <a:lnTo>
                    <a:pt x="0" y="0"/>
                  </a:lnTo>
                  <a:lnTo>
                    <a:pt x="0" y="38493"/>
                  </a:lnTo>
                  <a:close/>
                </a:path>
                <a:path w="80645" h="42545">
                  <a:moveTo>
                    <a:pt x="0" y="0"/>
                  </a:moveTo>
                  <a:lnTo>
                    <a:pt x="80492" y="0"/>
                  </a:lnTo>
                  <a:lnTo>
                    <a:pt x="80492" y="41998"/>
                  </a:lnTo>
                  <a:lnTo>
                    <a:pt x="0" y="41998"/>
                  </a:lnTo>
                  <a:lnTo>
                    <a:pt x="0" y="0"/>
                  </a:lnTo>
                  <a:close/>
                </a:path>
              </a:pathLst>
            </a:custGeom>
            <a:ln w="6997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8" name="object 10568"/>
            <p:cNvSpPr/>
            <p:nvPr/>
          </p:nvSpPr>
          <p:spPr>
            <a:xfrm>
              <a:off x="11552981" y="5407982"/>
              <a:ext cx="66675" cy="35560"/>
            </a:xfrm>
            <a:custGeom>
              <a:avLst/>
              <a:gdLst/>
              <a:ahLst/>
              <a:cxnLst/>
              <a:rect l="l" t="t" r="r" b="b"/>
              <a:pathLst>
                <a:path w="66675" h="35560">
                  <a:moveTo>
                    <a:pt x="0" y="0"/>
                  </a:moveTo>
                  <a:lnTo>
                    <a:pt x="66484" y="0"/>
                  </a:lnTo>
                  <a:lnTo>
                    <a:pt x="66484" y="34988"/>
                  </a:lnTo>
                  <a:lnTo>
                    <a:pt x="59486" y="6997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9" name="object 10569"/>
            <p:cNvSpPr/>
            <p:nvPr/>
          </p:nvSpPr>
          <p:spPr>
            <a:xfrm>
              <a:off x="13449710" y="5967902"/>
              <a:ext cx="10795" cy="28575"/>
            </a:xfrm>
            <a:custGeom>
              <a:avLst/>
              <a:gdLst/>
              <a:ahLst/>
              <a:cxnLst/>
              <a:rect l="l" t="t" r="r" b="b"/>
              <a:pathLst>
                <a:path w="10794" h="28575">
                  <a:moveTo>
                    <a:pt x="10502" y="0"/>
                  </a:moveTo>
                  <a:lnTo>
                    <a:pt x="0" y="0"/>
                  </a:lnTo>
                  <a:lnTo>
                    <a:pt x="0" y="27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0" name="object 10570"/>
            <p:cNvSpPr/>
            <p:nvPr/>
          </p:nvSpPr>
          <p:spPr>
            <a:xfrm>
              <a:off x="13449713" y="602039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1" name="object 10571"/>
            <p:cNvSpPr/>
            <p:nvPr/>
          </p:nvSpPr>
          <p:spPr>
            <a:xfrm>
              <a:off x="13449713" y="6062389"/>
              <a:ext cx="10795" cy="28575"/>
            </a:xfrm>
            <a:custGeom>
              <a:avLst/>
              <a:gdLst/>
              <a:ahLst/>
              <a:cxnLst/>
              <a:rect l="l" t="t" r="r" b="b"/>
              <a:pathLst>
                <a:path w="10794" h="28575">
                  <a:moveTo>
                    <a:pt x="0" y="0"/>
                  </a:moveTo>
                  <a:lnTo>
                    <a:pt x="0" y="27990"/>
                  </a:lnTo>
                  <a:lnTo>
                    <a:pt x="10502" y="27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2" name="object 10572"/>
            <p:cNvSpPr/>
            <p:nvPr/>
          </p:nvSpPr>
          <p:spPr>
            <a:xfrm>
              <a:off x="9971205" y="7619668"/>
              <a:ext cx="0" cy="21590"/>
            </a:xfrm>
            <a:custGeom>
              <a:avLst/>
              <a:gdLst/>
              <a:ahLst/>
              <a:cxnLst/>
              <a:rect l="l" t="t" r="r" b="b"/>
              <a:pathLst>
                <a:path h="21590">
                  <a:moveTo>
                    <a:pt x="0" y="0"/>
                  </a:moveTo>
                  <a:lnTo>
                    <a:pt x="0" y="20993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3" name="object 10573"/>
            <p:cNvSpPr/>
            <p:nvPr/>
          </p:nvSpPr>
          <p:spPr>
            <a:xfrm>
              <a:off x="9971205" y="7665162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4" name="object 10574"/>
            <p:cNvSpPr/>
            <p:nvPr/>
          </p:nvSpPr>
          <p:spPr>
            <a:xfrm>
              <a:off x="9971205" y="770715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5" name="object 10575"/>
            <p:cNvSpPr/>
            <p:nvPr/>
          </p:nvSpPr>
          <p:spPr>
            <a:xfrm>
              <a:off x="9971205" y="774915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6" name="object 10576"/>
            <p:cNvSpPr/>
            <p:nvPr/>
          </p:nvSpPr>
          <p:spPr>
            <a:xfrm>
              <a:off x="9971205" y="7791144"/>
              <a:ext cx="119380" cy="35560"/>
            </a:xfrm>
            <a:custGeom>
              <a:avLst/>
              <a:gdLst/>
              <a:ahLst/>
              <a:cxnLst/>
              <a:rect l="l" t="t" r="r" b="b"/>
              <a:pathLst>
                <a:path w="119379" h="35559">
                  <a:moveTo>
                    <a:pt x="0" y="0"/>
                  </a:moveTo>
                  <a:lnTo>
                    <a:pt x="0" y="20993"/>
                  </a:lnTo>
                  <a:lnTo>
                    <a:pt x="3505" y="31495"/>
                  </a:lnTo>
                  <a:lnTo>
                    <a:pt x="10502" y="35001"/>
                  </a:lnTo>
                  <a:lnTo>
                    <a:pt x="45491" y="35001"/>
                  </a:lnTo>
                  <a:lnTo>
                    <a:pt x="69989" y="35001"/>
                  </a:lnTo>
                  <a:lnTo>
                    <a:pt x="90982" y="35001"/>
                  </a:lnTo>
                  <a:lnTo>
                    <a:pt x="101485" y="35001"/>
                  </a:lnTo>
                  <a:lnTo>
                    <a:pt x="111988" y="35001"/>
                  </a:lnTo>
                  <a:lnTo>
                    <a:pt x="118986" y="31495"/>
                  </a:lnTo>
                  <a:lnTo>
                    <a:pt x="118986" y="24498"/>
                  </a:lnTo>
                  <a:lnTo>
                    <a:pt x="118986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7" name="object 10577"/>
            <p:cNvSpPr/>
            <p:nvPr/>
          </p:nvSpPr>
          <p:spPr>
            <a:xfrm>
              <a:off x="10090189" y="775265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8" name="object 10578"/>
            <p:cNvSpPr/>
            <p:nvPr/>
          </p:nvSpPr>
          <p:spPr>
            <a:xfrm>
              <a:off x="10086684" y="7710659"/>
              <a:ext cx="3810" cy="14604"/>
            </a:xfrm>
            <a:custGeom>
              <a:avLst/>
              <a:gdLst/>
              <a:ahLst/>
              <a:cxnLst/>
              <a:rect l="l" t="t" r="r" b="b"/>
              <a:pathLst>
                <a:path w="3809" h="14604">
                  <a:moveTo>
                    <a:pt x="3505" y="13995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9" name="object 10579"/>
            <p:cNvSpPr/>
            <p:nvPr/>
          </p:nvSpPr>
          <p:spPr>
            <a:xfrm>
              <a:off x="10086688" y="766865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1750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0" name="object 10580"/>
            <p:cNvSpPr/>
            <p:nvPr/>
          </p:nvSpPr>
          <p:spPr>
            <a:xfrm>
              <a:off x="10086688" y="7619667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24498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1" name="object 10581"/>
            <p:cNvSpPr/>
            <p:nvPr/>
          </p:nvSpPr>
          <p:spPr>
            <a:xfrm>
              <a:off x="11231027" y="767566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2" name="object 10582"/>
            <p:cNvSpPr/>
            <p:nvPr/>
          </p:nvSpPr>
          <p:spPr>
            <a:xfrm>
              <a:off x="11231027" y="7710656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0"/>
                  </a:moveTo>
                  <a:lnTo>
                    <a:pt x="0" y="51443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3" name="object 10583"/>
            <p:cNvSpPr/>
            <p:nvPr/>
          </p:nvSpPr>
          <p:spPr>
            <a:xfrm>
              <a:off x="11231027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4" name="object 10584"/>
            <p:cNvSpPr/>
            <p:nvPr/>
          </p:nvSpPr>
          <p:spPr>
            <a:xfrm>
              <a:off x="11189034" y="767566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5" name="object 10585"/>
            <p:cNvSpPr/>
            <p:nvPr/>
          </p:nvSpPr>
          <p:spPr>
            <a:xfrm>
              <a:off x="11189034" y="7710656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0"/>
                  </a:moveTo>
                  <a:lnTo>
                    <a:pt x="0" y="51443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6" name="object 10586"/>
            <p:cNvSpPr/>
            <p:nvPr/>
          </p:nvSpPr>
          <p:spPr>
            <a:xfrm>
              <a:off x="11189034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7" name="object 10587"/>
            <p:cNvSpPr/>
            <p:nvPr/>
          </p:nvSpPr>
          <p:spPr>
            <a:xfrm>
              <a:off x="9334295" y="7941623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0" y="0"/>
                  </a:moveTo>
                  <a:lnTo>
                    <a:pt x="24498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8" name="object 10588"/>
            <p:cNvSpPr/>
            <p:nvPr/>
          </p:nvSpPr>
          <p:spPr>
            <a:xfrm>
              <a:off x="9386788" y="7941623"/>
              <a:ext cx="4322445" cy="0"/>
            </a:xfrm>
            <a:custGeom>
              <a:avLst/>
              <a:gdLst/>
              <a:ahLst/>
              <a:cxnLst/>
              <a:rect l="l" t="t" r="r" b="b"/>
              <a:pathLst>
                <a:path w="4322444">
                  <a:moveTo>
                    <a:pt x="0" y="0"/>
                  </a:moveTo>
                  <a:lnTo>
                    <a:pt x="4321890" y="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89" name="object 10589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932808" y="5871658"/>
              <a:ext cx="1744506" cy="659671"/>
            </a:xfrm>
            <a:prstGeom prst="rect">
              <a:avLst/>
            </a:prstGeom>
          </p:spPr>
        </p:pic>
        <p:sp>
          <p:nvSpPr>
            <p:cNvPr id="10590" name="object 10590"/>
            <p:cNvSpPr/>
            <p:nvPr/>
          </p:nvSpPr>
          <p:spPr>
            <a:xfrm>
              <a:off x="12483848" y="7675661"/>
              <a:ext cx="0" cy="549910"/>
            </a:xfrm>
            <a:custGeom>
              <a:avLst/>
              <a:gdLst/>
              <a:ahLst/>
              <a:cxnLst/>
              <a:rect l="l" t="t" r="r" b="b"/>
              <a:pathLst>
                <a:path h="549909">
                  <a:moveTo>
                    <a:pt x="0" y="0"/>
                  </a:moveTo>
                  <a:lnTo>
                    <a:pt x="0" y="549424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1" name="object 10591"/>
            <p:cNvSpPr/>
            <p:nvPr/>
          </p:nvSpPr>
          <p:spPr>
            <a:xfrm>
              <a:off x="12483848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2" name="object 10592"/>
            <p:cNvSpPr/>
            <p:nvPr/>
          </p:nvSpPr>
          <p:spPr>
            <a:xfrm>
              <a:off x="12441856" y="767566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3" name="object 10593"/>
            <p:cNvSpPr/>
            <p:nvPr/>
          </p:nvSpPr>
          <p:spPr>
            <a:xfrm>
              <a:off x="12441856" y="7710656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0"/>
                  </a:moveTo>
                  <a:lnTo>
                    <a:pt x="0" y="51443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4" name="object 10594"/>
            <p:cNvSpPr/>
            <p:nvPr/>
          </p:nvSpPr>
          <p:spPr>
            <a:xfrm>
              <a:off x="12441856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5" name="object 10595"/>
            <p:cNvSpPr/>
            <p:nvPr/>
          </p:nvSpPr>
          <p:spPr>
            <a:xfrm>
              <a:off x="13687680" y="767566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6" name="object 10596"/>
            <p:cNvSpPr/>
            <p:nvPr/>
          </p:nvSpPr>
          <p:spPr>
            <a:xfrm>
              <a:off x="13687680" y="7710656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0"/>
                  </a:moveTo>
                  <a:lnTo>
                    <a:pt x="0" y="51443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7" name="object 10597"/>
            <p:cNvSpPr/>
            <p:nvPr/>
          </p:nvSpPr>
          <p:spPr>
            <a:xfrm>
              <a:off x="13687680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8" name="object 10598"/>
            <p:cNvSpPr/>
            <p:nvPr/>
          </p:nvSpPr>
          <p:spPr>
            <a:xfrm>
              <a:off x="9768233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9" name="object 10599"/>
            <p:cNvSpPr/>
            <p:nvPr/>
          </p:nvSpPr>
          <p:spPr>
            <a:xfrm>
              <a:off x="9768233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0" name="object 10600"/>
            <p:cNvSpPr/>
            <p:nvPr/>
          </p:nvSpPr>
          <p:spPr>
            <a:xfrm>
              <a:off x="9768233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1" name="object 10601"/>
            <p:cNvSpPr/>
            <p:nvPr/>
          </p:nvSpPr>
          <p:spPr>
            <a:xfrm>
              <a:off x="9768233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2" name="object 10602"/>
            <p:cNvSpPr/>
            <p:nvPr/>
          </p:nvSpPr>
          <p:spPr>
            <a:xfrm>
              <a:off x="9768233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3" name="object 10603"/>
            <p:cNvSpPr/>
            <p:nvPr/>
          </p:nvSpPr>
          <p:spPr>
            <a:xfrm>
              <a:off x="9768233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4" name="object 10604"/>
            <p:cNvSpPr/>
            <p:nvPr/>
          </p:nvSpPr>
          <p:spPr>
            <a:xfrm>
              <a:off x="9768233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5" name="object 10605"/>
            <p:cNvSpPr/>
            <p:nvPr/>
          </p:nvSpPr>
          <p:spPr>
            <a:xfrm>
              <a:off x="9768233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6" name="object 10606"/>
            <p:cNvSpPr/>
            <p:nvPr/>
          </p:nvSpPr>
          <p:spPr>
            <a:xfrm>
              <a:off x="9789232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7" name="object 10607"/>
            <p:cNvSpPr/>
            <p:nvPr/>
          </p:nvSpPr>
          <p:spPr>
            <a:xfrm>
              <a:off x="9789232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8" name="object 10608"/>
            <p:cNvSpPr/>
            <p:nvPr/>
          </p:nvSpPr>
          <p:spPr>
            <a:xfrm>
              <a:off x="9789232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9" name="object 10609"/>
            <p:cNvSpPr/>
            <p:nvPr/>
          </p:nvSpPr>
          <p:spPr>
            <a:xfrm>
              <a:off x="9789232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0" name="object 10610"/>
            <p:cNvSpPr/>
            <p:nvPr/>
          </p:nvSpPr>
          <p:spPr>
            <a:xfrm>
              <a:off x="9789232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1" name="object 10611"/>
            <p:cNvSpPr/>
            <p:nvPr/>
          </p:nvSpPr>
          <p:spPr>
            <a:xfrm>
              <a:off x="9789232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2" name="object 10612"/>
            <p:cNvSpPr/>
            <p:nvPr/>
          </p:nvSpPr>
          <p:spPr>
            <a:xfrm>
              <a:off x="9789232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3" name="object 10613"/>
            <p:cNvSpPr/>
            <p:nvPr/>
          </p:nvSpPr>
          <p:spPr>
            <a:xfrm>
              <a:off x="9789232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4" name="object 10614"/>
            <p:cNvSpPr/>
            <p:nvPr/>
          </p:nvSpPr>
          <p:spPr>
            <a:xfrm>
              <a:off x="9747237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5" name="object 10615"/>
            <p:cNvSpPr/>
            <p:nvPr/>
          </p:nvSpPr>
          <p:spPr>
            <a:xfrm>
              <a:off x="9747237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6" name="object 10616"/>
            <p:cNvSpPr/>
            <p:nvPr/>
          </p:nvSpPr>
          <p:spPr>
            <a:xfrm>
              <a:off x="9747237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7" name="object 10617"/>
            <p:cNvSpPr/>
            <p:nvPr/>
          </p:nvSpPr>
          <p:spPr>
            <a:xfrm>
              <a:off x="9747237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8" name="object 10618"/>
            <p:cNvSpPr/>
            <p:nvPr/>
          </p:nvSpPr>
          <p:spPr>
            <a:xfrm>
              <a:off x="9747237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9" name="object 10619"/>
            <p:cNvSpPr/>
            <p:nvPr/>
          </p:nvSpPr>
          <p:spPr>
            <a:xfrm>
              <a:off x="9747237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0" name="object 10620"/>
            <p:cNvSpPr/>
            <p:nvPr/>
          </p:nvSpPr>
          <p:spPr>
            <a:xfrm>
              <a:off x="9747237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1" name="object 10621"/>
            <p:cNvSpPr/>
            <p:nvPr/>
          </p:nvSpPr>
          <p:spPr>
            <a:xfrm>
              <a:off x="9747237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2" name="object 10622"/>
            <p:cNvSpPr/>
            <p:nvPr/>
          </p:nvSpPr>
          <p:spPr>
            <a:xfrm>
              <a:off x="10247666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3" name="object 10623"/>
            <p:cNvSpPr/>
            <p:nvPr/>
          </p:nvSpPr>
          <p:spPr>
            <a:xfrm>
              <a:off x="10247666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4" name="object 10624"/>
            <p:cNvSpPr/>
            <p:nvPr/>
          </p:nvSpPr>
          <p:spPr>
            <a:xfrm>
              <a:off x="10247666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5" name="object 10625"/>
            <p:cNvSpPr/>
            <p:nvPr/>
          </p:nvSpPr>
          <p:spPr>
            <a:xfrm>
              <a:off x="10247666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6" name="object 10626"/>
            <p:cNvSpPr/>
            <p:nvPr/>
          </p:nvSpPr>
          <p:spPr>
            <a:xfrm>
              <a:off x="10247666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7" name="object 10627"/>
            <p:cNvSpPr/>
            <p:nvPr/>
          </p:nvSpPr>
          <p:spPr>
            <a:xfrm>
              <a:off x="10247666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8" name="object 10628"/>
            <p:cNvSpPr/>
            <p:nvPr/>
          </p:nvSpPr>
          <p:spPr>
            <a:xfrm>
              <a:off x="10247666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9" name="object 10629"/>
            <p:cNvSpPr/>
            <p:nvPr/>
          </p:nvSpPr>
          <p:spPr>
            <a:xfrm>
              <a:off x="10247666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0" name="object 10630"/>
            <p:cNvSpPr/>
            <p:nvPr/>
          </p:nvSpPr>
          <p:spPr>
            <a:xfrm>
              <a:off x="10268663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1" name="object 10631"/>
            <p:cNvSpPr/>
            <p:nvPr/>
          </p:nvSpPr>
          <p:spPr>
            <a:xfrm>
              <a:off x="10268663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2" name="object 10632"/>
            <p:cNvSpPr/>
            <p:nvPr/>
          </p:nvSpPr>
          <p:spPr>
            <a:xfrm>
              <a:off x="10268663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3" name="object 10633"/>
            <p:cNvSpPr/>
            <p:nvPr/>
          </p:nvSpPr>
          <p:spPr>
            <a:xfrm>
              <a:off x="10268663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4" name="object 10634"/>
            <p:cNvSpPr/>
            <p:nvPr/>
          </p:nvSpPr>
          <p:spPr>
            <a:xfrm>
              <a:off x="10268663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5" name="object 10635"/>
            <p:cNvSpPr/>
            <p:nvPr/>
          </p:nvSpPr>
          <p:spPr>
            <a:xfrm>
              <a:off x="10268663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6" name="object 10636"/>
            <p:cNvSpPr/>
            <p:nvPr/>
          </p:nvSpPr>
          <p:spPr>
            <a:xfrm>
              <a:off x="10268663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7" name="object 10637"/>
            <p:cNvSpPr/>
            <p:nvPr/>
          </p:nvSpPr>
          <p:spPr>
            <a:xfrm>
              <a:off x="10268663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8" name="object 10638"/>
            <p:cNvSpPr/>
            <p:nvPr/>
          </p:nvSpPr>
          <p:spPr>
            <a:xfrm>
              <a:off x="10226669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9" name="object 10639"/>
            <p:cNvSpPr/>
            <p:nvPr/>
          </p:nvSpPr>
          <p:spPr>
            <a:xfrm>
              <a:off x="10226669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0" name="object 10640"/>
            <p:cNvSpPr/>
            <p:nvPr/>
          </p:nvSpPr>
          <p:spPr>
            <a:xfrm>
              <a:off x="10226669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1" name="object 10641"/>
            <p:cNvSpPr/>
            <p:nvPr/>
          </p:nvSpPr>
          <p:spPr>
            <a:xfrm>
              <a:off x="10226669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2" name="object 10642"/>
            <p:cNvSpPr/>
            <p:nvPr/>
          </p:nvSpPr>
          <p:spPr>
            <a:xfrm>
              <a:off x="10226669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3" name="object 10643"/>
            <p:cNvSpPr/>
            <p:nvPr/>
          </p:nvSpPr>
          <p:spPr>
            <a:xfrm>
              <a:off x="10226669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4" name="object 10644"/>
            <p:cNvSpPr/>
            <p:nvPr/>
          </p:nvSpPr>
          <p:spPr>
            <a:xfrm>
              <a:off x="10226669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5" name="object 10645"/>
            <p:cNvSpPr/>
            <p:nvPr/>
          </p:nvSpPr>
          <p:spPr>
            <a:xfrm>
              <a:off x="10226669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6" name="object 10646"/>
            <p:cNvSpPr/>
            <p:nvPr/>
          </p:nvSpPr>
          <p:spPr>
            <a:xfrm>
              <a:off x="10730598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7" name="object 10647"/>
            <p:cNvSpPr/>
            <p:nvPr/>
          </p:nvSpPr>
          <p:spPr>
            <a:xfrm>
              <a:off x="10730598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8" name="object 10648"/>
            <p:cNvSpPr/>
            <p:nvPr/>
          </p:nvSpPr>
          <p:spPr>
            <a:xfrm>
              <a:off x="10730598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9" name="object 10649"/>
            <p:cNvSpPr/>
            <p:nvPr/>
          </p:nvSpPr>
          <p:spPr>
            <a:xfrm>
              <a:off x="10730598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0" name="object 10650"/>
            <p:cNvSpPr/>
            <p:nvPr/>
          </p:nvSpPr>
          <p:spPr>
            <a:xfrm>
              <a:off x="10730598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1" name="object 10651"/>
            <p:cNvSpPr/>
            <p:nvPr/>
          </p:nvSpPr>
          <p:spPr>
            <a:xfrm>
              <a:off x="10730598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2" name="object 10652"/>
            <p:cNvSpPr/>
            <p:nvPr/>
          </p:nvSpPr>
          <p:spPr>
            <a:xfrm>
              <a:off x="10730598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3" name="object 10653"/>
            <p:cNvSpPr/>
            <p:nvPr/>
          </p:nvSpPr>
          <p:spPr>
            <a:xfrm>
              <a:off x="10730598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4" name="object 10654"/>
            <p:cNvSpPr/>
            <p:nvPr/>
          </p:nvSpPr>
          <p:spPr>
            <a:xfrm>
              <a:off x="10748096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5" name="object 10655"/>
            <p:cNvSpPr/>
            <p:nvPr/>
          </p:nvSpPr>
          <p:spPr>
            <a:xfrm>
              <a:off x="10748096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6" name="object 10656"/>
            <p:cNvSpPr/>
            <p:nvPr/>
          </p:nvSpPr>
          <p:spPr>
            <a:xfrm>
              <a:off x="10748096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7" name="object 10657"/>
            <p:cNvSpPr/>
            <p:nvPr/>
          </p:nvSpPr>
          <p:spPr>
            <a:xfrm>
              <a:off x="10748096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8" name="object 10658"/>
            <p:cNvSpPr/>
            <p:nvPr/>
          </p:nvSpPr>
          <p:spPr>
            <a:xfrm>
              <a:off x="10748096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9" name="object 10659"/>
            <p:cNvSpPr/>
            <p:nvPr/>
          </p:nvSpPr>
          <p:spPr>
            <a:xfrm>
              <a:off x="10748096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0" name="object 10660"/>
            <p:cNvSpPr/>
            <p:nvPr/>
          </p:nvSpPr>
          <p:spPr>
            <a:xfrm>
              <a:off x="10748096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1" name="object 10661"/>
            <p:cNvSpPr/>
            <p:nvPr/>
          </p:nvSpPr>
          <p:spPr>
            <a:xfrm>
              <a:off x="10748096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2" name="object 10662"/>
            <p:cNvSpPr/>
            <p:nvPr/>
          </p:nvSpPr>
          <p:spPr>
            <a:xfrm>
              <a:off x="10709601" y="7941623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3" name="object 10663"/>
            <p:cNvSpPr/>
            <p:nvPr/>
          </p:nvSpPr>
          <p:spPr>
            <a:xfrm>
              <a:off x="10709601" y="79801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4" name="object 10664"/>
            <p:cNvSpPr/>
            <p:nvPr/>
          </p:nvSpPr>
          <p:spPr>
            <a:xfrm>
              <a:off x="10709601" y="8022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5" name="object 10665"/>
            <p:cNvSpPr/>
            <p:nvPr/>
          </p:nvSpPr>
          <p:spPr>
            <a:xfrm>
              <a:off x="10709601" y="806410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6" name="object 10666"/>
            <p:cNvSpPr/>
            <p:nvPr/>
          </p:nvSpPr>
          <p:spPr>
            <a:xfrm>
              <a:off x="10709601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7" name="object 10667"/>
            <p:cNvSpPr/>
            <p:nvPr/>
          </p:nvSpPr>
          <p:spPr>
            <a:xfrm>
              <a:off x="10709601" y="81480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8" name="object 10668"/>
            <p:cNvSpPr/>
            <p:nvPr/>
          </p:nvSpPr>
          <p:spPr>
            <a:xfrm>
              <a:off x="10709601" y="819008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9" name="object 10669"/>
            <p:cNvSpPr/>
            <p:nvPr/>
          </p:nvSpPr>
          <p:spPr>
            <a:xfrm>
              <a:off x="10709601" y="822858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0" name="object 10670"/>
            <p:cNvSpPr/>
            <p:nvPr/>
          </p:nvSpPr>
          <p:spPr>
            <a:xfrm>
              <a:off x="6979130" y="79346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1" name="object 10671"/>
            <p:cNvSpPr/>
            <p:nvPr/>
          </p:nvSpPr>
          <p:spPr>
            <a:xfrm>
              <a:off x="6979130" y="79836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2" name="object 10672"/>
            <p:cNvSpPr/>
            <p:nvPr/>
          </p:nvSpPr>
          <p:spPr>
            <a:xfrm>
              <a:off x="6979130" y="80256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3" name="object 10673"/>
            <p:cNvSpPr/>
            <p:nvPr/>
          </p:nvSpPr>
          <p:spPr>
            <a:xfrm>
              <a:off x="6979130" y="806760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4" name="object 10674"/>
            <p:cNvSpPr/>
            <p:nvPr/>
          </p:nvSpPr>
          <p:spPr>
            <a:xfrm>
              <a:off x="6979130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5" name="object 10675"/>
            <p:cNvSpPr/>
            <p:nvPr/>
          </p:nvSpPr>
          <p:spPr>
            <a:xfrm>
              <a:off x="6979130" y="814809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6" name="object 10676"/>
            <p:cNvSpPr/>
            <p:nvPr/>
          </p:nvSpPr>
          <p:spPr>
            <a:xfrm>
              <a:off x="6979130" y="81900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7" name="object 10677"/>
            <p:cNvSpPr/>
            <p:nvPr/>
          </p:nvSpPr>
          <p:spPr>
            <a:xfrm>
              <a:off x="6979130" y="823208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8" name="object 10678"/>
            <p:cNvSpPr/>
            <p:nvPr/>
          </p:nvSpPr>
          <p:spPr>
            <a:xfrm>
              <a:off x="7430565" y="79346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9" name="object 10679"/>
            <p:cNvSpPr/>
            <p:nvPr/>
          </p:nvSpPr>
          <p:spPr>
            <a:xfrm>
              <a:off x="7430565" y="79836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0" name="object 10680"/>
            <p:cNvSpPr/>
            <p:nvPr/>
          </p:nvSpPr>
          <p:spPr>
            <a:xfrm>
              <a:off x="7430565" y="80256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1" name="object 10681"/>
            <p:cNvSpPr/>
            <p:nvPr/>
          </p:nvSpPr>
          <p:spPr>
            <a:xfrm>
              <a:off x="7430565" y="806760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2" name="object 10682"/>
            <p:cNvSpPr/>
            <p:nvPr/>
          </p:nvSpPr>
          <p:spPr>
            <a:xfrm>
              <a:off x="7430565" y="8106100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3" name="object 10683"/>
            <p:cNvSpPr/>
            <p:nvPr/>
          </p:nvSpPr>
          <p:spPr>
            <a:xfrm>
              <a:off x="7430565" y="814809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4" name="object 10684"/>
            <p:cNvSpPr/>
            <p:nvPr/>
          </p:nvSpPr>
          <p:spPr>
            <a:xfrm>
              <a:off x="7430565" y="81900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5" name="object 10685"/>
            <p:cNvSpPr/>
            <p:nvPr/>
          </p:nvSpPr>
          <p:spPr>
            <a:xfrm>
              <a:off x="7430565" y="823208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6" name="object 10686"/>
            <p:cNvSpPr/>
            <p:nvPr/>
          </p:nvSpPr>
          <p:spPr>
            <a:xfrm>
              <a:off x="7469060" y="79381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7" name="object 10687"/>
            <p:cNvSpPr/>
            <p:nvPr/>
          </p:nvSpPr>
          <p:spPr>
            <a:xfrm>
              <a:off x="7469060" y="79871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8" name="object 10688"/>
            <p:cNvSpPr/>
            <p:nvPr/>
          </p:nvSpPr>
          <p:spPr>
            <a:xfrm>
              <a:off x="7469060" y="8029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9" name="object 10689"/>
            <p:cNvSpPr/>
            <p:nvPr/>
          </p:nvSpPr>
          <p:spPr>
            <a:xfrm>
              <a:off x="7469060" y="807110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0" name="object 10690"/>
            <p:cNvSpPr/>
            <p:nvPr/>
          </p:nvSpPr>
          <p:spPr>
            <a:xfrm>
              <a:off x="7469060" y="811309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1" name="object 10691"/>
            <p:cNvSpPr/>
            <p:nvPr/>
          </p:nvSpPr>
          <p:spPr>
            <a:xfrm>
              <a:off x="7469060" y="815159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2" name="object 10692"/>
            <p:cNvSpPr/>
            <p:nvPr/>
          </p:nvSpPr>
          <p:spPr>
            <a:xfrm>
              <a:off x="7469060" y="81935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3" name="object 10693"/>
            <p:cNvSpPr/>
            <p:nvPr/>
          </p:nvSpPr>
          <p:spPr>
            <a:xfrm>
              <a:off x="7469060" y="823558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4" name="object 10694"/>
            <p:cNvSpPr/>
            <p:nvPr/>
          </p:nvSpPr>
          <p:spPr>
            <a:xfrm>
              <a:off x="7920495" y="79381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5" name="object 10695"/>
            <p:cNvSpPr/>
            <p:nvPr/>
          </p:nvSpPr>
          <p:spPr>
            <a:xfrm>
              <a:off x="7920495" y="79871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6" name="object 10696"/>
            <p:cNvSpPr/>
            <p:nvPr/>
          </p:nvSpPr>
          <p:spPr>
            <a:xfrm>
              <a:off x="7920495" y="80291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7" name="object 10697"/>
            <p:cNvSpPr/>
            <p:nvPr/>
          </p:nvSpPr>
          <p:spPr>
            <a:xfrm>
              <a:off x="7920495" y="807110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8" name="object 10698"/>
            <p:cNvSpPr/>
            <p:nvPr/>
          </p:nvSpPr>
          <p:spPr>
            <a:xfrm>
              <a:off x="7920495" y="811309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9" name="object 10699"/>
            <p:cNvSpPr/>
            <p:nvPr/>
          </p:nvSpPr>
          <p:spPr>
            <a:xfrm>
              <a:off x="7920495" y="815159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0" name="object 10700"/>
            <p:cNvSpPr/>
            <p:nvPr/>
          </p:nvSpPr>
          <p:spPr>
            <a:xfrm>
              <a:off x="7920495" y="81935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1" name="object 10701"/>
            <p:cNvSpPr/>
            <p:nvPr/>
          </p:nvSpPr>
          <p:spPr>
            <a:xfrm>
              <a:off x="7920495" y="823558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2" name="object 10702"/>
            <p:cNvSpPr/>
            <p:nvPr/>
          </p:nvSpPr>
          <p:spPr>
            <a:xfrm>
              <a:off x="7962489" y="79346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3" name="object 10703"/>
            <p:cNvSpPr/>
            <p:nvPr/>
          </p:nvSpPr>
          <p:spPr>
            <a:xfrm>
              <a:off x="7962489" y="79836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4" name="object 10704"/>
            <p:cNvSpPr/>
            <p:nvPr/>
          </p:nvSpPr>
          <p:spPr>
            <a:xfrm>
              <a:off x="7962489" y="80256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5" name="object 10705"/>
            <p:cNvSpPr/>
            <p:nvPr/>
          </p:nvSpPr>
          <p:spPr>
            <a:xfrm>
              <a:off x="7962489" y="806760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6" name="object 10706"/>
            <p:cNvSpPr/>
            <p:nvPr/>
          </p:nvSpPr>
          <p:spPr>
            <a:xfrm>
              <a:off x="7962489" y="810959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7" name="object 10707"/>
            <p:cNvSpPr/>
            <p:nvPr/>
          </p:nvSpPr>
          <p:spPr>
            <a:xfrm>
              <a:off x="7962489" y="814809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8" name="object 10708"/>
            <p:cNvSpPr/>
            <p:nvPr/>
          </p:nvSpPr>
          <p:spPr>
            <a:xfrm>
              <a:off x="7962489" y="81900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9" name="object 10709"/>
            <p:cNvSpPr/>
            <p:nvPr/>
          </p:nvSpPr>
          <p:spPr>
            <a:xfrm>
              <a:off x="7962489" y="823208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0" name="object 10710"/>
            <p:cNvSpPr/>
            <p:nvPr/>
          </p:nvSpPr>
          <p:spPr>
            <a:xfrm>
              <a:off x="8406927" y="7934623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5">
                  <a:moveTo>
                    <a:pt x="0" y="0"/>
                  </a:moveTo>
                  <a:lnTo>
                    <a:pt x="0" y="24498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1" name="object 10711"/>
            <p:cNvSpPr/>
            <p:nvPr/>
          </p:nvSpPr>
          <p:spPr>
            <a:xfrm>
              <a:off x="8406927" y="798361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2" name="object 10712"/>
            <p:cNvSpPr/>
            <p:nvPr/>
          </p:nvSpPr>
          <p:spPr>
            <a:xfrm>
              <a:off x="8406927" y="802561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3" name="object 10713"/>
            <p:cNvSpPr/>
            <p:nvPr/>
          </p:nvSpPr>
          <p:spPr>
            <a:xfrm>
              <a:off x="8406927" y="806760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4" name="object 10714"/>
            <p:cNvSpPr/>
            <p:nvPr/>
          </p:nvSpPr>
          <p:spPr>
            <a:xfrm>
              <a:off x="8406927" y="810959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5" name="object 10715"/>
            <p:cNvSpPr/>
            <p:nvPr/>
          </p:nvSpPr>
          <p:spPr>
            <a:xfrm>
              <a:off x="8406927" y="81515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6" name="object 10716"/>
            <p:cNvSpPr/>
            <p:nvPr/>
          </p:nvSpPr>
          <p:spPr>
            <a:xfrm>
              <a:off x="8406927" y="8190088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7" name="object 10717"/>
            <p:cNvSpPr/>
            <p:nvPr/>
          </p:nvSpPr>
          <p:spPr>
            <a:xfrm>
              <a:off x="8406927" y="823208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799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8" name="object 10718"/>
            <p:cNvSpPr/>
            <p:nvPr/>
          </p:nvSpPr>
          <p:spPr>
            <a:xfrm>
              <a:off x="6972129" y="7875132"/>
              <a:ext cx="504190" cy="0"/>
            </a:xfrm>
            <a:custGeom>
              <a:avLst/>
              <a:gdLst/>
              <a:ahLst/>
              <a:cxnLst/>
              <a:rect l="l" t="t" r="r" b="b"/>
              <a:pathLst>
                <a:path w="504190">
                  <a:moveTo>
                    <a:pt x="0" y="0"/>
                  </a:moveTo>
                  <a:lnTo>
                    <a:pt x="503932" y="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9" name="object 10719"/>
            <p:cNvSpPr/>
            <p:nvPr/>
          </p:nvSpPr>
          <p:spPr>
            <a:xfrm>
              <a:off x="7500555" y="787513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0"/>
                  </a:moveTo>
                  <a:lnTo>
                    <a:pt x="1750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0" name="object 10720"/>
            <p:cNvSpPr/>
            <p:nvPr/>
          </p:nvSpPr>
          <p:spPr>
            <a:xfrm>
              <a:off x="7542550" y="7878631"/>
              <a:ext cx="1134110" cy="0"/>
            </a:xfrm>
            <a:custGeom>
              <a:avLst/>
              <a:gdLst/>
              <a:ahLst/>
              <a:cxnLst/>
              <a:rect l="l" t="t" r="r" b="b"/>
              <a:pathLst>
                <a:path w="1134109">
                  <a:moveTo>
                    <a:pt x="0" y="0"/>
                  </a:moveTo>
                  <a:lnTo>
                    <a:pt x="1133842" y="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1" name="object 10721"/>
            <p:cNvSpPr/>
            <p:nvPr/>
          </p:nvSpPr>
          <p:spPr>
            <a:xfrm>
              <a:off x="8700885" y="7878631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2" name="object 10722"/>
            <p:cNvSpPr/>
            <p:nvPr/>
          </p:nvSpPr>
          <p:spPr>
            <a:xfrm>
              <a:off x="12462853" y="7675661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3" name="object 10723"/>
            <p:cNvSpPr/>
            <p:nvPr/>
          </p:nvSpPr>
          <p:spPr>
            <a:xfrm>
              <a:off x="12462853" y="7710656"/>
              <a:ext cx="0" cy="514984"/>
            </a:xfrm>
            <a:custGeom>
              <a:avLst/>
              <a:gdLst/>
              <a:ahLst/>
              <a:cxnLst/>
              <a:rect l="l" t="t" r="r" b="b"/>
              <a:pathLst>
                <a:path h="514984">
                  <a:moveTo>
                    <a:pt x="0" y="0"/>
                  </a:moveTo>
                  <a:lnTo>
                    <a:pt x="0" y="514430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4" name="object 10724"/>
            <p:cNvSpPr/>
            <p:nvPr/>
          </p:nvSpPr>
          <p:spPr>
            <a:xfrm>
              <a:off x="12462853" y="8249579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5" name="object 10725"/>
            <p:cNvSpPr/>
            <p:nvPr/>
          </p:nvSpPr>
          <p:spPr>
            <a:xfrm>
              <a:off x="13729674" y="7577675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6" name="object 10726"/>
            <p:cNvSpPr/>
            <p:nvPr/>
          </p:nvSpPr>
          <p:spPr>
            <a:xfrm>
              <a:off x="13708675" y="7560176"/>
              <a:ext cx="21590" cy="696595"/>
            </a:xfrm>
            <a:custGeom>
              <a:avLst/>
              <a:gdLst/>
              <a:ahLst/>
              <a:cxnLst/>
              <a:rect l="l" t="t" r="r" b="b"/>
              <a:pathLst>
                <a:path w="21590" h="696595">
                  <a:moveTo>
                    <a:pt x="20998" y="59491"/>
                  </a:moveTo>
                  <a:lnTo>
                    <a:pt x="20998" y="696404"/>
                  </a:lnTo>
                </a:path>
                <a:path w="21590" h="696595">
                  <a:moveTo>
                    <a:pt x="0" y="0"/>
                  </a:moveTo>
                  <a:lnTo>
                    <a:pt x="0" y="696403"/>
                  </a:lnTo>
                </a:path>
              </a:pathLst>
            </a:custGeom>
            <a:ln w="3505">
              <a:solidFill>
                <a:srgbClr val="231F2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7" name="object 10727"/>
            <p:cNvSpPr/>
            <p:nvPr/>
          </p:nvSpPr>
          <p:spPr>
            <a:xfrm>
              <a:off x="9957210" y="762316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8" name="object 10728"/>
            <p:cNvSpPr/>
            <p:nvPr/>
          </p:nvSpPr>
          <p:spPr>
            <a:xfrm>
              <a:off x="9918715" y="7637166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9" name="object 10729"/>
            <p:cNvSpPr/>
            <p:nvPr/>
          </p:nvSpPr>
          <p:spPr>
            <a:xfrm>
              <a:off x="9880221" y="765116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30" name="object 10730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9643996" y="7663410"/>
              <a:ext cx="213478" cy="80500"/>
            </a:xfrm>
            <a:prstGeom prst="rect">
              <a:avLst/>
            </a:prstGeom>
          </p:spPr>
        </p:pic>
        <p:sp>
          <p:nvSpPr>
            <p:cNvPr id="10731" name="object 10731"/>
            <p:cNvSpPr/>
            <p:nvPr/>
          </p:nvSpPr>
          <p:spPr>
            <a:xfrm>
              <a:off x="9607260" y="775265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2" name="object 10732"/>
            <p:cNvSpPr/>
            <p:nvPr/>
          </p:nvSpPr>
          <p:spPr>
            <a:xfrm>
              <a:off x="9568765" y="776664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3" name="object 10733"/>
            <p:cNvSpPr/>
            <p:nvPr/>
          </p:nvSpPr>
          <p:spPr>
            <a:xfrm>
              <a:off x="9530271" y="7780646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4" name="object 10734"/>
            <p:cNvSpPr/>
            <p:nvPr/>
          </p:nvSpPr>
          <p:spPr>
            <a:xfrm>
              <a:off x="9491776" y="7794644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5" name="object 10735"/>
            <p:cNvSpPr/>
            <p:nvPr/>
          </p:nvSpPr>
          <p:spPr>
            <a:xfrm>
              <a:off x="9453281" y="780864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6" name="object 10736"/>
            <p:cNvSpPr/>
            <p:nvPr/>
          </p:nvSpPr>
          <p:spPr>
            <a:xfrm>
              <a:off x="9414786" y="782263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7" name="object 10737"/>
            <p:cNvSpPr/>
            <p:nvPr/>
          </p:nvSpPr>
          <p:spPr>
            <a:xfrm>
              <a:off x="9376292" y="7836637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8" name="object 10738"/>
            <p:cNvSpPr/>
            <p:nvPr/>
          </p:nvSpPr>
          <p:spPr>
            <a:xfrm>
              <a:off x="9334293" y="785413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9" name="object 10739"/>
            <p:cNvSpPr/>
            <p:nvPr/>
          </p:nvSpPr>
          <p:spPr>
            <a:xfrm>
              <a:off x="9012341" y="7945116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0" y="350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0" name="object 10740"/>
            <p:cNvSpPr/>
            <p:nvPr/>
          </p:nvSpPr>
          <p:spPr>
            <a:xfrm>
              <a:off x="9047336" y="793461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1" name="object 10741"/>
            <p:cNvSpPr/>
            <p:nvPr/>
          </p:nvSpPr>
          <p:spPr>
            <a:xfrm>
              <a:off x="9085831" y="792761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2" name="object 10742"/>
            <p:cNvSpPr/>
            <p:nvPr/>
          </p:nvSpPr>
          <p:spPr>
            <a:xfrm>
              <a:off x="9127825" y="7917121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3" name="object 10743"/>
            <p:cNvSpPr/>
            <p:nvPr/>
          </p:nvSpPr>
          <p:spPr>
            <a:xfrm>
              <a:off x="9166318" y="790662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10502" y="0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4" name="object 10744"/>
            <p:cNvSpPr/>
            <p:nvPr/>
          </p:nvSpPr>
          <p:spPr>
            <a:xfrm>
              <a:off x="9208313" y="7892632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0" y="6997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5" name="object 10745"/>
            <p:cNvSpPr/>
            <p:nvPr/>
          </p:nvSpPr>
          <p:spPr>
            <a:xfrm>
              <a:off x="9246809" y="7882125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6" name="object 10746"/>
            <p:cNvSpPr/>
            <p:nvPr/>
          </p:nvSpPr>
          <p:spPr>
            <a:xfrm>
              <a:off x="9285303" y="7868135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6997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7" name="object 10747"/>
            <p:cNvSpPr/>
            <p:nvPr/>
          </p:nvSpPr>
          <p:spPr>
            <a:xfrm>
              <a:off x="9327298" y="7857630"/>
              <a:ext cx="7620" cy="3810"/>
            </a:xfrm>
            <a:custGeom>
              <a:avLst/>
              <a:gdLst/>
              <a:ahLst/>
              <a:cxnLst/>
              <a:rect l="l" t="t" r="r" b="b"/>
              <a:pathLst>
                <a:path w="7620" h="3809">
                  <a:moveTo>
                    <a:pt x="0" y="3505"/>
                  </a:moveTo>
                  <a:lnTo>
                    <a:pt x="6997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8" name="object 10748"/>
            <p:cNvSpPr/>
            <p:nvPr/>
          </p:nvSpPr>
          <p:spPr>
            <a:xfrm>
              <a:off x="8998346" y="794862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9" name="object 10749"/>
            <p:cNvSpPr/>
            <p:nvPr/>
          </p:nvSpPr>
          <p:spPr>
            <a:xfrm>
              <a:off x="8959851" y="795562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0" name="object 10750"/>
            <p:cNvSpPr/>
            <p:nvPr/>
          </p:nvSpPr>
          <p:spPr>
            <a:xfrm>
              <a:off x="8917852" y="796262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1" name="object 10751"/>
            <p:cNvSpPr/>
            <p:nvPr/>
          </p:nvSpPr>
          <p:spPr>
            <a:xfrm>
              <a:off x="8875858" y="796611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2" name="object 10752"/>
            <p:cNvSpPr/>
            <p:nvPr/>
          </p:nvSpPr>
          <p:spPr>
            <a:xfrm>
              <a:off x="8837363" y="797311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3" name="object 10753"/>
            <p:cNvSpPr/>
            <p:nvPr/>
          </p:nvSpPr>
          <p:spPr>
            <a:xfrm>
              <a:off x="8795370" y="798011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4" name="object 10754"/>
            <p:cNvSpPr/>
            <p:nvPr/>
          </p:nvSpPr>
          <p:spPr>
            <a:xfrm>
              <a:off x="8756880" y="7987116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5" name="object 10755"/>
            <p:cNvSpPr/>
            <p:nvPr/>
          </p:nvSpPr>
          <p:spPr>
            <a:xfrm>
              <a:off x="8714881" y="799411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6" name="object 10756"/>
            <p:cNvSpPr/>
            <p:nvPr/>
          </p:nvSpPr>
          <p:spPr>
            <a:xfrm>
              <a:off x="8672886" y="8001114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7" name="object 10757"/>
            <p:cNvSpPr/>
            <p:nvPr/>
          </p:nvSpPr>
          <p:spPr>
            <a:xfrm>
              <a:off x="8634398" y="8008113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8" name="object 10758"/>
            <p:cNvSpPr/>
            <p:nvPr/>
          </p:nvSpPr>
          <p:spPr>
            <a:xfrm>
              <a:off x="8592398" y="8015113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9" name="object 10759"/>
            <p:cNvSpPr/>
            <p:nvPr/>
          </p:nvSpPr>
          <p:spPr>
            <a:xfrm>
              <a:off x="8550404" y="8022111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0" name="object 10760"/>
            <p:cNvSpPr/>
            <p:nvPr/>
          </p:nvSpPr>
          <p:spPr>
            <a:xfrm>
              <a:off x="8487416" y="8029111"/>
              <a:ext cx="38735" cy="3810"/>
            </a:xfrm>
            <a:custGeom>
              <a:avLst/>
              <a:gdLst/>
              <a:ahLst/>
              <a:cxnLst/>
              <a:rect l="l" t="t" r="r" b="b"/>
              <a:pathLst>
                <a:path w="38734" h="3809">
                  <a:moveTo>
                    <a:pt x="38493" y="0"/>
                  </a:moveTo>
                  <a:lnTo>
                    <a:pt x="27990" y="0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1" name="object 10761"/>
            <p:cNvSpPr/>
            <p:nvPr/>
          </p:nvSpPr>
          <p:spPr>
            <a:xfrm>
              <a:off x="8445418" y="803261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2" name="object 10762"/>
            <p:cNvSpPr/>
            <p:nvPr/>
          </p:nvSpPr>
          <p:spPr>
            <a:xfrm>
              <a:off x="8406930" y="803610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3" name="object 10763"/>
            <p:cNvSpPr/>
            <p:nvPr/>
          </p:nvSpPr>
          <p:spPr>
            <a:xfrm>
              <a:off x="8364929" y="80361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4" name="object 10764"/>
            <p:cNvSpPr/>
            <p:nvPr/>
          </p:nvSpPr>
          <p:spPr>
            <a:xfrm>
              <a:off x="8322936" y="80396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5" name="object 10765"/>
            <p:cNvSpPr/>
            <p:nvPr/>
          </p:nvSpPr>
          <p:spPr>
            <a:xfrm>
              <a:off x="8280942" y="80396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6" name="object 10766"/>
            <p:cNvSpPr/>
            <p:nvPr/>
          </p:nvSpPr>
          <p:spPr>
            <a:xfrm>
              <a:off x="8238948" y="804310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7" name="object 10767"/>
            <p:cNvSpPr/>
            <p:nvPr/>
          </p:nvSpPr>
          <p:spPr>
            <a:xfrm>
              <a:off x="8200459" y="804310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8" name="object 10768"/>
            <p:cNvSpPr/>
            <p:nvPr/>
          </p:nvSpPr>
          <p:spPr>
            <a:xfrm>
              <a:off x="8158459" y="80466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9" name="object 10769"/>
            <p:cNvSpPr/>
            <p:nvPr/>
          </p:nvSpPr>
          <p:spPr>
            <a:xfrm>
              <a:off x="8116465" y="80466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0" name="object 10770"/>
            <p:cNvSpPr/>
            <p:nvPr/>
          </p:nvSpPr>
          <p:spPr>
            <a:xfrm>
              <a:off x="8074470" y="80501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1" name="object 10771"/>
            <p:cNvSpPr/>
            <p:nvPr/>
          </p:nvSpPr>
          <p:spPr>
            <a:xfrm>
              <a:off x="8032477" y="805010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2" name="object 10772"/>
            <p:cNvSpPr/>
            <p:nvPr/>
          </p:nvSpPr>
          <p:spPr>
            <a:xfrm>
              <a:off x="7993988" y="805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3" name="object 10773"/>
            <p:cNvSpPr/>
            <p:nvPr/>
          </p:nvSpPr>
          <p:spPr>
            <a:xfrm>
              <a:off x="7951989" y="805360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4" name="object 10774"/>
            <p:cNvSpPr/>
            <p:nvPr/>
          </p:nvSpPr>
          <p:spPr>
            <a:xfrm>
              <a:off x="7909994" y="805710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5" name="object 10775"/>
            <p:cNvSpPr/>
            <p:nvPr/>
          </p:nvSpPr>
          <p:spPr>
            <a:xfrm>
              <a:off x="7868000" y="805710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6" name="object 10776"/>
            <p:cNvSpPr/>
            <p:nvPr/>
          </p:nvSpPr>
          <p:spPr>
            <a:xfrm>
              <a:off x="7826006" y="806060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7" name="object 10777"/>
            <p:cNvSpPr/>
            <p:nvPr/>
          </p:nvSpPr>
          <p:spPr>
            <a:xfrm>
              <a:off x="7787518" y="806060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8" name="object 10778"/>
            <p:cNvSpPr/>
            <p:nvPr/>
          </p:nvSpPr>
          <p:spPr>
            <a:xfrm>
              <a:off x="7745517" y="806410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9" name="object 10779"/>
            <p:cNvSpPr/>
            <p:nvPr/>
          </p:nvSpPr>
          <p:spPr>
            <a:xfrm>
              <a:off x="7703524" y="806410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0" name="object 10780"/>
            <p:cNvSpPr/>
            <p:nvPr/>
          </p:nvSpPr>
          <p:spPr>
            <a:xfrm>
              <a:off x="7661529" y="80676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1" name="object 10781"/>
            <p:cNvSpPr/>
            <p:nvPr/>
          </p:nvSpPr>
          <p:spPr>
            <a:xfrm>
              <a:off x="7619534" y="806760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2" name="object 10782"/>
            <p:cNvSpPr/>
            <p:nvPr/>
          </p:nvSpPr>
          <p:spPr>
            <a:xfrm>
              <a:off x="7581046" y="80711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3" name="object 10783"/>
            <p:cNvSpPr/>
            <p:nvPr/>
          </p:nvSpPr>
          <p:spPr>
            <a:xfrm>
              <a:off x="7539051" y="807110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4" name="object 10784"/>
            <p:cNvSpPr/>
            <p:nvPr/>
          </p:nvSpPr>
          <p:spPr>
            <a:xfrm>
              <a:off x="7497052" y="8074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5" name="object 10785"/>
            <p:cNvSpPr/>
            <p:nvPr/>
          </p:nvSpPr>
          <p:spPr>
            <a:xfrm>
              <a:off x="7455058" y="8074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6" name="object 10786"/>
            <p:cNvSpPr/>
            <p:nvPr/>
          </p:nvSpPr>
          <p:spPr>
            <a:xfrm>
              <a:off x="7413064" y="80781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7" name="object 10787"/>
            <p:cNvSpPr/>
            <p:nvPr/>
          </p:nvSpPr>
          <p:spPr>
            <a:xfrm>
              <a:off x="7374576" y="807810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8" name="object 10788"/>
            <p:cNvSpPr/>
            <p:nvPr/>
          </p:nvSpPr>
          <p:spPr>
            <a:xfrm>
              <a:off x="7332581" y="808160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9" name="object 10789"/>
            <p:cNvSpPr/>
            <p:nvPr/>
          </p:nvSpPr>
          <p:spPr>
            <a:xfrm>
              <a:off x="7290582" y="808160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0" name="object 10790"/>
            <p:cNvSpPr/>
            <p:nvPr/>
          </p:nvSpPr>
          <p:spPr>
            <a:xfrm>
              <a:off x="7248588" y="808510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1" name="object 10791"/>
            <p:cNvSpPr/>
            <p:nvPr/>
          </p:nvSpPr>
          <p:spPr>
            <a:xfrm>
              <a:off x="7206594" y="808510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2" name="object 10792"/>
            <p:cNvSpPr/>
            <p:nvPr/>
          </p:nvSpPr>
          <p:spPr>
            <a:xfrm>
              <a:off x="7168104" y="808860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3" name="object 10793"/>
            <p:cNvSpPr/>
            <p:nvPr/>
          </p:nvSpPr>
          <p:spPr>
            <a:xfrm>
              <a:off x="7126111" y="8088602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4" name="object 10794"/>
            <p:cNvSpPr/>
            <p:nvPr/>
          </p:nvSpPr>
          <p:spPr>
            <a:xfrm>
              <a:off x="7084112" y="809210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5" name="object 10795"/>
            <p:cNvSpPr/>
            <p:nvPr/>
          </p:nvSpPr>
          <p:spPr>
            <a:xfrm>
              <a:off x="7042117" y="809210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6" name="object 10796"/>
            <p:cNvSpPr/>
            <p:nvPr/>
          </p:nvSpPr>
          <p:spPr>
            <a:xfrm>
              <a:off x="7000123" y="809560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7" name="object 10797"/>
            <p:cNvSpPr/>
            <p:nvPr/>
          </p:nvSpPr>
          <p:spPr>
            <a:xfrm>
              <a:off x="6961634" y="8095601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8" name="object 10798"/>
            <p:cNvSpPr/>
            <p:nvPr/>
          </p:nvSpPr>
          <p:spPr>
            <a:xfrm>
              <a:off x="6919640" y="809910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9" name="object 10799"/>
            <p:cNvSpPr/>
            <p:nvPr/>
          </p:nvSpPr>
          <p:spPr>
            <a:xfrm>
              <a:off x="6877640" y="8099101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0" name="object 10800"/>
            <p:cNvSpPr/>
            <p:nvPr/>
          </p:nvSpPr>
          <p:spPr>
            <a:xfrm>
              <a:off x="6835646" y="810260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1" name="object 10801"/>
            <p:cNvSpPr/>
            <p:nvPr/>
          </p:nvSpPr>
          <p:spPr>
            <a:xfrm>
              <a:off x="6793652" y="810260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2" name="object 10802"/>
            <p:cNvSpPr/>
            <p:nvPr/>
          </p:nvSpPr>
          <p:spPr>
            <a:xfrm>
              <a:off x="6755162" y="810610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3" name="object 10803"/>
            <p:cNvSpPr/>
            <p:nvPr/>
          </p:nvSpPr>
          <p:spPr>
            <a:xfrm>
              <a:off x="6713169" y="810610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4" name="object 10804"/>
            <p:cNvSpPr/>
            <p:nvPr/>
          </p:nvSpPr>
          <p:spPr>
            <a:xfrm>
              <a:off x="6671170" y="810959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5" name="object 10805"/>
            <p:cNvSpPr/>
            <p:nvPr/>
          </p:nvSpPr>
          <p:spPr>
            <a:xfrm>
              <a:off x="6629176" y="810959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6" name="object 10806"/>
            <p:cNvSpPr/>
            <p:nvPr/>
          </p:nvSpPr>
          <p:spPr>
            <a:xfrm>
              <a:off x="6587181" y="811309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7" name="object 10807"/>
            <p:cNvSpPr/>
            <p:nvPr/>
          </p:nvSpPr>
          <p:spPr>
            <a:xfrm>
              <a:off x="6548692" y="8113099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8" name="object 10808"/>
            <p:cNvSpPr/>
            <p:nvPr/>
          </p:nvSpPr>
          <p:spPr>
            <a:xfrm>
              <a:off x="6506698" y="8116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9" name="object 10809"/>
            <p:cNvSpPr/>
            <p:nvPr/>
          </p:nvSpPr>
          <p:spPr>
            <a:xfrm>
              <a:off x="6464698" y="811659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0" name="object 10810"/>
            <p:cNvSpPr/>
            <p:nvPr/>
          </p:nvSpPr>
          <p:spPr>
            <a:xfrm>
              <a:off x="6422704" y="812009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1" name="object 10811"/>
            <p:cNvSpPr/>
            <p:nvPr/>
          </p:nvSpPr>
          <p:spPr>
            <a:xfrm>
              <a:off x="6380711" y="812009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2" name="object 10812"/>
            <p:cNvSpPr/>
            <p:nvPr/>
          </p:nvSpPr>
          <p:spPr>
            <a:xfrm>
              <a:off x="6342222" y="812359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3" name="object 10813"/>
            <p:cNvSpPr/>
            <p:nvPr/>
          </p:nvSpPr>
          <p:spPr>
            <a:xfrm>
              <a:off x="6300228" y="8123597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4" name="object 10814"/>
            <p:cNvSpPr/>
            <p:nvPr/>
          </p:nvSpPr>
          <p:spPr>
            <a:xfrm>
              <a:off x="6258228" y="81270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5" name="object 10815"/>
            <p:cNvSpPr/>
            <p:nvPr/>
          </p:nvSpPr>
          <p:spPr>
            <a:xfrm>
              <a:off x="6216233" y="812709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6" name="object 10816"/>
            <p:cNvSpPr/>
            <p:nvPr/>
          </p:nvSpPr>
          <p:spPr>
            <a:xfrm>
              <a:off x="6174240" y="813059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7" name="object 10817"/>
            <p:cNvSpPr/>
            <p:nvPr/>
          </p:nvSpPr>
          <p:spPr>
            <a:xfrm>
              <a:off x="6135751" y="813409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8" name="object 10818"/>
            <p:cNvSpPr/>
            <p:nvPr/>
          </p:nvSpPr>
          <p:spPr>
            <a:xfrm>
              <a:off x="6093757" y="813409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9" name="object 10819"/>
            <p:cNvSpPr/>
            <p:nvPr/>
          </p:nvSpPr>
          <p:spPr>
            <a:xfrm>
              <a:off x="6051756" y="81375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0" name="object 10820"/>
            <p:cNvSpPr/>
            <p:nvPr/>
          </p:nvSpPr>
          <p:spPr>
            <a:xfrm>
              <a:off x="6009763" y="813759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1" name="object 10821"/>
            <p:cNvSpPr/>
            <p:nvPr/>
          </p:nvSpPr>
          <p:spPr>
            <a:xfrm>
              <a:off x="5967769" y="814109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2" name="object 10822"/>
            <p:cNvSpPr/>
            <p:nvPr/>
          </p:nvSpPr>
          <p:spPr>
            <a:xfrm>
              <a:off x="5929280" y="814109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3" name="object 10823"/>
            <p:cNvSpPr/>
            <p:nvPr/>
          </p:nvSpPr>
          <p:spPr>
            <a:xfrm>
              <a:off x="5887286" y="814459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4" name="object 10824"/>
            <p:cNvSpPr/>
            <p:nvPr/>
          </p:nvSpPr>
          <p:spPr>
            <a:xfrm>
              <a:off x="5845286" y="814459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5" name="object 10825"/>
            <p:cNvSpPr/>
            <p:nvPr/>
          </p:nvSpPr>
          <p:spPr>
            <a:xfrm>
              <a:off x="5803293" y="814809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26" name="object 10826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0874080" y="6767540"/>
              <a:ext cx="267719" cy="323702"/>
            </a:xfrm>
            <a:prstGeom prst="rect">
              <a:avLst/>
            </a:prstGeom>
          </p:spPr>
        </p:pic>
        <p:sp>
          <p:nvSpPr>
            <p:cNvPr id="10827" name="object 10827"/>
            <p:cNvSpPr/>
            <p:nvPr/>
          </p:nvSpPr>
          <p:spPr>
            <a:xfrm>
              <a:off x="5754301" y="8148094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4">
                  <a:moveTo>
                    <a:pt x="24498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8" name="object 10828"/>
            <p:cNvSpPr/>
            <p:nvPr/>
          </p:nvSpPr>
          <p:spPr>
            <a:xfrm>
              <a:off x="9957205" y="7822639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9" name="object 10829"/>
            <p:cNvSpPr/>
            <p:nvPr/>
          </p:nvSpPr>
          <p:spPr>
            <a:xfrm>
              <a:off x="9918710" y="7836637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0" name="object 10830"/>
            <p:cNvSpPr/>
            <p:nvPr/>
          </p:nvSpPr>
          <p:spPr>
            <a:xfrm>
              <a:off x="9880216" y="7850637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1" name="object 10831"/>
            <p:cNvSpPr/>
            <p:nvPr/>
          </p:nvSpPr>
          <p:spPr>
            <a:xfrm>
              <a:off x="9841718" y="7864633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2" name="object 10832"/>
            <p:cNvSpPr/>
            <p:nvPr/>
          </p:nvSpPr>
          <p:spPr>
            <a:xfrm>
              <a:off x="9803232" y="7882132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3" name="object 10833"/>
            <p:cNvSpPr/>
            <p:nvPr/>
          </p:nvSpPr>
          <p:spPr>
            <a:xfrm>
              <a:off x="9764738" y="789613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4" name="object 10834"/>
            <p:cNvSpPr/>
            <p:nvPr/>
          </p:nvSpPr>
          <p:spPr>
            <a:xfrm>
              <a:off x="9726242" y="791012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5" name="object 10835"/>
            <p:cNvSpPr/>
            <p:nvPr/>
          </p:nvSpPr>
          <p:spPr>
            <a:xfrm>
              <a:off x="9687748" y="7924126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6" name="object 10836"/>
            <p:cNvSpPr/>
            <p:nvPr/>
          </p:nvSpPr>
          <p:spPr>
            <a:xfrm>
              <a:off x="9649254" y="7938123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7" name="object 10837"/>
            <p:cNvSpPr/>
            <p:nvPr/>
          </p:nvSpPr>
          <p:spPr>
            <a:xfrm>
              <a:off x="9610759" y="7952121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8" name="object 10838"/>
            <p:cNvSpPr/>
            <p:nvPr/>
          </p:nvSpPr>
          <p:spPr>
            <a:xfrm>
              <a:off x="9572264" y="7966119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9" name="object 10839"/>
            <p:cNvSpPr/>
            <p:nvPr/>
          </p:nvSpPr>
          <p:spPr>
            <a:xfrm>
              <a:off x="9533770" y="7980117"/>
              <a:ext cx="14604" cy="7620"/>
            </a:xfrm>
            <a:custGeom>
              <a:avLst/>
              <a:gdLst/>
              <a:ahLst/>
              <a:cxnLst/>
              <a:rect l="l" t="t" r="r" b="b"/>
              <a:pathLst>
                <a:path w="14604" h="7620">
                  <a:moveTo>
                    <a:pt x="13995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0" name="object 10840"/>
            <p:cNvSpPr/>
            <p:nvPr/>
          </p:nvSpPr>
          <p:spPr>
            <a:xfrm>
              <a:off x="9491770" y="7994116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1" name="object 10841"/>
            <p:cNvSpPr/>
            <p:nvPr/>
          </p:nvSpPr>
          <p:spPr>
            <a:xfrm>
              <a:off x="9453276" y="8011613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2" name="object 10842"/>
            <p:cNvSpPr/>
            <p:nvPr/>
          </p:nvSpPr>
          <p:spPr>
            <a:xfrm>
              <a:off x="9414780" y="8025611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3" name="object 10843"/>
            <p:cNvSpPr/>
            <p:nvPr/>
          </p:nvSpPr>
          <p:spPr>
            <a:xfrm>
              <a:off x="9376286" y="803960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4" name="object 10844"/>
            <p:cNvSpPr/>
            <p:nvPr/>
          </p:nvSpPr>
          <p:spPr>
            <a:xfrm>
              <a:off x="9337792" y="8053607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00" y="0"/>
                  </a:moveTo>
                  <a:lnTo>
                    <a:pt x="0" y="6997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5" name="object 10845"/>
            <p:cNvSpPr/>
            <p:nvPr/>
          </p:nvSpPr>
          <p:spPr>
            <a:xfrm>
              <a:off x="9015841" y="8144588"/>
              <a:ext cx="10795" cy="3810"/>
            </a:xfrm>
            <a:custGeom>
              <a:avLst/>
              <a:gdLst/>
              <a:ahLst/>
              <a:cxnLst/>
              <a:rect l="l" t="t" r="r" b="b"/>
              <a:pathLst>
                <a:path w="10795" h="3809">
                  <a:moveTo>
                    <a:pt x="0" y="3505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6" name="object 10846"/>
            <p:cNvSpPr/>
            <p:nvPr/>
          </p:nvSpPr>
          <p:spPr>
            <a:xfrm>
              <a:off x="9050835" y="8137590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7" name="object 10847"/>
            <p:cNvSpPr/>
            <p:nvPr/>
          </p:nvSpPr>
          <p:spPr>
            <a:xfrm>
              <a:off x="9089331" y="8127092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8" name="object 10848"/>
            <p:cNvSpPr/>
            <p:nvPr/>
          </p:nvSpPr>
          <p:spPr>
            <a:xfrm>
              <a:off x="9131325" y="8116592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9" name="object 10849"/>
            <p:cNvSpPr/>
            <p:nvPr/>
          </p:nvSpPr>
          <p:spPr>
            <a:xfrm>
              <a:off x="9169819" y="8106093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6997" y="3505"/>
                  </a:ln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0" name="object 10850"/>
            <p:cNvSpPr/>
            <p:nvPr/>
          </p:nvSpPr>
          <p:spPr>
            <a:xfrm>
              <a:off x="9208313" y="809559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0" y="3505"/>
                  </a:moveTo>
                  <a:lnTo>
                    <a:pt x="1750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1" name="object 10851"/>
            <p:cNvSpPr/>
            <p:nvPr/>
          </p:nvSpPr>
          <p:spPr>
            <a:xfrm>
              <a:off x="9250308" y="808159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2" name="object 10852"/>
            <p:cNvSpPr/>
            <p:nvPr/>
          </p:nvSpPr>
          <p:spPr>
            <a:xfrm>
              <a:off x="9288802" y="8071099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0" y="3505"/>
                  </a:moveTo>
                  <a:lnTo>
                    <a:pt x="1399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3" name="object 10853"/>
            <p:cNvSpPr/>
            <p:nvPr/>
          </p:nvSpPr>
          <p:spPr>
            <a:xfrm>
              <a:off x="9327298" y="8060606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4" name="object 10854"/>
            <p:cNvSpPr/>
            <p:nvPr/>
          </p:nvSpPr>
          <p:spPr>
            <a:xfrm>
              <a:off x="9001846" y="8148094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5" name="object 10855"/>
            <p:cNvSpPr/>
            <p:nvPr/>
          </p:nvSpPr>
          <p:spPr>
            <a:xfrm>
              <a:off x="8959846" y="8155093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6" name="object 10856"/>
            <p:cNvSpPr/>
            <p:nvPr/>
          </p:nvSpPr>
          <p:spPr>
            <a:xfrm>
              <a:off x="8921357" y="8162092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7" name="object 10857"/>
            <p:cNvSpPr/>
            <p:nvPr/>
          </p:nvSpPr>
          <p:spPr>
            <a:xfrm>
              <a:off x="8879357" y="816909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8" name="object 10858"/>
            <p:cNvSpPr/>
            <p:nvPr/>
          </p:nvSpPr>
          <p:spPr>
            <a:xfrm>
              <a:off x="8837363" y="817609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9" name="object 10859"/>
            <p:cNvSpPr/>
            <p:nvPr/>
          </p:nvSpPr>
          <p:spPr>
            <a:xfrm>
              <a:off x="8798868" y="818308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0" name="object 10860"/>
            <p:cNvSpPr/>
            <p:nvPr/>
          </p:nvSpPr>
          <p:spPr>
            <a:xfrm>
              <a:off x="8756874" y="819008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1" name="object 10861"/>
            <p:cNvSpPr/>
            <p:nvPr/>
          </p:nvSpPr>
          <p:spPr>
            <a:xfrm>
              <a:off x="8718386" y="819708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2" name="object 10862"/>
            <p:cNvSpPr/>
            <p:nvPr/>
          </p:nvSpPr>
          <p:spPr>
            <a:xfrm>
              <a:off x="8676385" y="820058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3" name="object 10863"/>
            <p:cNvSpPr/>
            <p:nvPr/>
          </p:nvSpPr>
          <p:spPr>
            <a:xfrm>
              <a:off x="8634392" y="820758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4" name="object 10864"/>
            <p:cNvSpPr/>
            <p:nvPr/>
          </p:nvSpPr>
          <p:spPr>
            <a:xfrm>
              <a:off x="8595903" y="8214585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5" name="object 10865"/>
            <p:cNvSpPr/>
            <p:nvPr/>
          </p:nvSpPr>
          <p:spPr>
            <a:xfrm>
              <a:off x="8553903" y="8221583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6" name="object 10866"/>
            <p:cNvSpPr/>
            <p:nvPr/>
          </p:nvSpPr>
          <p:spPr>
            <a:xfrm>
              <a:off x="8490916" y="8228583"/>
              <a:ext cx="38735" cy="3810"/>
            </a:xfrm>
            <a:custGeom>
              <a:avLst/>
              <a:gdLst/>
              <a:ahLst/>
              <a:cxnLst/>
              <a:rect l="l" t="t" r="r" b="b"/>
              <a:pathLst>
                <a:path w="38734" h="3809">
                  <a:moveTo>
                    <a:pt x="38493" y="0"/>
                  </a:moveTo>
                  <a:lnTo>
                    <a:pt x="24498" y="3505"/>
                  </a:ln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7" name="object 10867"/>
            <p:cNvSpPr/>
            <p:nvPr/>
          </p:nvSpPr>
          <p:spPr>
            <a:xfrm>
              <a:off x="8448919" y="8232081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8" name="object 10868"/>
            <p:cNvSpPr/>
            <p:nvPr/>
          </p:nvSpPr>
          <p:spPr>
            <a:xfrm>
              <a:off x="8406924" y="823558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9" name="object 10869"/>
            <p:cNvSpPr/>
            <p:nvPr/>
          </p:nvSpPr>
          <p:spPr>
            <a:xfrm>
              <a:off x="8364929" y="8235581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0" name="object 10870"/>
            <p:cNvSpPr/>
            <p:nvPr/>
          </p:nvSpPr>
          <p:spPr>
            <a:xfrm>
              <a:off x="8326441" y="823908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1" name="object 10871"/>
            <p:cNvSpPr/>
            <p:nvPr/>
          </p:nvSpPr>
          <p:spPr>
            <a:xfrm>
              <a:off x="8284440" y="823908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2" name="object 10872"/>
            <p:cNvSpPr/>
            <p:nvPr/>
          </p:nvSpPr>
          <p:spPr>
            <a:xfrm>
              <a:off x="8242447" y="824258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3" name="object 10873"/>
            <p:cNvSpPr/>
            <p:nvPr/>
          </p:nvSpPr>
          <p:spPr>
            <a:xfrm>
              <a:off x="8200453" y="8242580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4" name="object 10874"/>
            <p:cNvSpPr/>
            <p:nvPr/>
          </p:nvSpPr>
          <p:spPr>
            <a:xfrm>
              <a:off x="8158459" y="824608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5" name="object 10875"/>
            <p:cNvSpPr/>
            <p:nvPr/>
          </p:nvSpPr>
          <p:spPr>
            <a:xfrm>
              <a:off x="8119971" y="8246081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6" name="object 10876"/>
            <p:cNvSpPr/>
            <p:nvPr/>
          </p:nvSpPr>
          <p:spPr>
            <a:xfrm>
              <a:off x="8077971" y="824957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7" name="object 10877"/>
            <p:cNvSpPr/>
            <p:nvPr/>
          </p:nvSpPr>
          <p:spPr>
            <a:xfrm>
              <a:off x="8035976" y="824957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8" name="object 10878"/>
            <p:cNvSpPr/>
            <p:nvPr/>
          </p:nvSpPr>
          <p:spPr>
            <a:xfrm>
              <a:off x="7993981" y="825307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9" name="object 10879"/>
            <p:cNvSpPr/>
            <p:nvPr/>
          </p:nvSpPr>
          <p:spPr>
            <a:xfrm>
              <a:off x="7951989" y="825307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0" name="object 10880"/>
            <p:cNvSpPr/>
            <p:nvPr/>
          </p:nvSpPr>
          <p:spPr>
            <a:xfrm>
              <a:off x="7913499" y="8256578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1" name="object 10881"/>
            <p:cNvSpPr/>
            <p:nvPr/>
          </p:nvSpPr>
          <p:spPr>
            <a:xfrm>
              <a:off x="7871500" y="825657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2" name="object 10882"/>
            <p:cNvSpPr/>
            <p:nvPr/>
          </p:nvSpPr>
          <p:spPr>
            <a:xfrm>
              <a:off x="7829505" y="826007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3" name="object 10883"/>
            <p:cNvSpPr/>
            <p:nvPr/>
          </p:nvSpPr>
          <p:spPr>
            <a:xfrm>
              <a:off x="7787511" y="826007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4" name="object 10884"/>
            <p:cNvSpPr/>
            <p:nvPr/>
          </p:nvSpPr>
          <p:spPr>
            <a:xfrm>
              <a:off x="7745517" y="826357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5" name="object 10885"/>
            <p:cNvSpPr/>
            <p:nvPr/>
          </p:nvSpPr>
          <p:spPr>
            <a:xfrm>
              <a:off x="7707029" y="826707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6" name="object 10886"/>
            <p:cNvSpPr/>
            <p:nvPr/>
          </p:nvSpPr>
          <p:spPr>
            <a:xfrm>
              <a:off x="7665029" y="826707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7" name="object 10887"/>
            <p:cNvSpPr/>
            <p:nvPr/>
          </p:nvSpPr>
          <p:spPr>
            <a:xfrm>
              <a:off x="7623033" y="827057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8" name="object 10888"/>
            <p:cNvSpPr/>
            <p:nvPr/>
          </p:nvSpPr>
          <p:spPr>
            <a:xfrm>
              <a:off x="7581041" y="827057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9" name="object 10889"/>
            <p:cNvSpPr/>
            <p:nvPr/>
          </p:nvSpPr>
          <p:spPr>
            <a:xfrm>
              <a:off x="7539047" y="827407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0" name="object 10890"/>
            <p:cNvSpPr/>
            <p:nvPr/>
          </p:nvSpPr>
          <p:spPr>
            <a:xfrm>
              <a:off x="7500557" y="827407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1" name="object 10891"/>
            <p:cNvSpPr/>
            <p:nvPr/>
          </p:nvSpPr>
          <p:spPr>
            <a:xfrm>
              <a:off x="7458558" y="82775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2" name="object 10892"/>
            <p:cNvSpPr/>
            <p:nvPr/>
          </p:nvSpPr>
          <p:spPr>
            <a:xfrm>
              <a:off x="7416563" y="82775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3" name="object 10893"/>
            <p:cNvSpPr/>
            <p:nvPr/>
          </p:nvSpPr>
          <p:spPr>
            <a:xfrm>
              <a:off x="7374570" y="82810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4" name="object 10894"/>
            <p:cNvSpPr/>
            <p:nvPr/>
          </p:nvSpPr>
          <p:spPr>
            <a:xfrm>
              <a:off x="7332576" y="82810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5" name="object 10895"/>
            <p:cNvSpPr/>
            <p:nvPr/>
          </p:nvSpPr>
          <p:spPr>
            <a:xfrm>
              <a:off x="7294087" y="828457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6" name="object 10896"/>
            <p:cNvSpPr/>
            <p:nvPr/>
          </p:nvSpPr>
          <p:spPr>
            <a:xfrm>
              <a:off x="7252088" y="828457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7" name="object 10897"/>
            <p:cNvSpPr/>
            <p:nvPr/>
          </p:nvSpPr>
          <p:spPr>
            <a:xfrm>
              <a:off x="7210093" y="828807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8" name="object 10898"/>
            <p:cNvSpPr/>
            <p:nvPr/>
          </p:nvSpPr>
          <p:spPr>
            <a:xfrm>
              <a:off x="7168099" y="8288074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9" name="object 10899"/>
            <p:cNvSpPr/>
            <p:nvPr/>
          </p:nvSpPr>
          <p:spPr>
            <a:xfrm>
              <a:off x="7126105" y="829157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0" name="object 10900"/>
            <p:cNvSpPr/>
            <p:nvPr/>
          </p:nvSpPr>
          <p:spPr>
            <a:xfrm>
              <a:off x="7087617" y="8291573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1" name="object 10901"/>
            <p:cNvSpPr/>
            <p:nvPr/>
          </p:nvSpPr>
          <p:spPr>
            <a:xfrm>
              <a:off x="7045617" y="829507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2" name="object 10902"/>
            <p:cNvSpPr/>
            <p:nvPr/>
          </p:nvSpPr>
          <p:spPr>
            <a:xfrm>
              <a:off x="7003623" y="8295073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3" name="object 10903"/>
            <p:cNvSpPr/>
            <p:nvPr/>
          </p:nvSpPr>
          <p:spPr>
            <a:xfrm>
              <a:off x="6961629" y="829857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4" name="object 10904"/>
            <p:cNvSpPr/>
            <p:nvPr/>
          </p:nvSpPr>
          <p:spPr>
            <a:xfrm>
              <a:off x="6919634" y="829857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5" name="object 10905"/>
            <p:cNvSpPr/>
            <p:nvPr/>
          </p:nvSpPr>
          <p:spPr>
            <a:xfrm>
              <a:off x="6881145" y="830207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6" name="object 10906"/>
            <p:cNvSpPr/>
            <p:nvPr/>
          </p:nvSpPr>
          <p:spPr>
            <a:xfrm>
              <a:off x="6839145" y="830207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7" name="object 10907"/>
            <p:cNvSpPr/>
            <p:nvPr/>
          </p:nvSpPr>
          <p:spPr>
            <a:xfrm>
              <a:off x="6797151" y="830557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8" name="object 10908"/>
            <p:cNvSpPr/>
            <p:nvPr/>
          </p:nvSpPr>
          <p:spPr>
            <a:xfrm>
              <a:off x="6755157" y="830557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9" name="object 10909"/>
            <p:cNvSpPr/>
            <p:nvPr/>
          </p:nvSpPr>
          <p:spPr>
            <a:xfrm>
              <a:off x="6713164" y="8309071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0" name="object 10910"/>
            <p:cNvSpPr/>
            <p:nvPr/>
          </p:nvSpPr>
          <p:spPr>
            <a:xfrm>
              <a:off x="6674675" y="830907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1" name="object 10911"/>
            <p:cNvSpPr/>
            <p:nvPr/>
          </p:nvSpPr>
          <p:spPr>
            <a:xfrm>
              <a:off x="6632675" y="831257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2" name="object 10912"/>
            <p:cNvSpPr/>
            <p:nvPr/>
          </p:nvSpPr>
          <p:spPr>
            <a:xfrm>
              <a:off x="6590681" y="831257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3" name="object 10913"/>
            <p:cNvSpPr/>
            <p:nvPr/>
          </p:nvSpPr>
          <p:spPr>
            <a:xfrm>
              <a:off x="6548686" y="831607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4" name="object 10914"/>
            <p:cNvSpPr/>
            <p:nvPr/>
          </p:nvSpPr>
          <p:spPr>
            <a:xfrm>
              <a:off x="6506693" y="831607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5" name="object 10915"/>
            <p:cNvSpPr/>
            <p:nvPr/>
          </p:nvSpPr>
          <p:spPr>
            <a:xfrm>
              <a:off x="6468204" y="831956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6" name="object 10916"/>
            <p:cNvSpPr/>
            <p:nvPr/>
          </p:nvSpPr>
          <p:spPr>
            <a:xfrm>
              <a:off x="6426205" y="831956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7" name="object 10917"/>
            <p:cNvSpPr/>
            <p:nvPr/>
          </p:nvSpPr>
          <p:spPr>
            <a:xfrm>
              <a:off x="6384211" y="832306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8" name="object 10918"/>
            <p:cNvSpPr/>
            <p:nvPr/>
          </p:nvSpPr>
          <p:spPr>
            <a:xfrm>
              <a:off x="6342216" y="8323069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9" name="object 10919"/>
            <p:cNvSpPr/>
            <p:nvPr/>
          </p:nvSpPr>
          <p:spPr>
            <a:xfrm>
              <a:off x="6300222" y="832656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0" name="object 10920"/>
            <p:cNvSpPr/>
            <p:nvPr/>
          </p:nvSpPr>
          <p:spPr>
            <a:xfrm>
              <a:off x="6261733" y="8326568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1" name="object 10921"/>
            <p:cNvSpPr/>
            <p:nvPr/>
          </p:nvSpPr>
          <p:spPr>
            <a:xfrm>
              <a:off x="6219733" y="833006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2" name="object 10922"/>
            <p:cNvSpPr/>
            <p:nvPr/>
          </p:nvSpPr>
          <p:spPr>
            <a:xfrm>
              <a:off x="6177739" y="8330068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3" name="object 10923"/>
            <p:cNvSpPr/>
            <p:nvPr/>
          </p:nvSpPr>
          <p:spPr>
            <a:xfrm>
              <a:off x="6135746" y="833356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4" name="object 10924"/>
            <p:cNvSpPr/>
            <p:nvPr/>
          </p:nvSpPr>
          <p:spPr>
            <a:xfrm>
              <a:off x="6093752" y="833356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5" name="object 10925"/>
            <p:cNvSpPr/>
            <p:nvPr/>
          </p:nvSpPr>
          <p:spPr>
            <a:xfrm>
              <a:off x="6055262" y="833706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6" name="object 10926"/>
            <p:cNvSpPr/>
            <p:nvPr/>
          </p:nvSpPr>
          <p:spPr>
            <a:xfrm>
              <a:off x="6013263" y="8337067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7" name="object 10927"/>
            <p:cNvSpPr/>
            <p:nvPr/>
          </p:nvSpPr>
          <p:spPr>
            <a:xfrm>
              <a:off x="5971269" y="834056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8" name="object 10928"/>
            <p:cNvSpPr/>
            <p:nvPr/>
          </p:nvSpPr>
          <p:spPr>
            <a:xfrm>
              <a:off x="5929274" y="8340566"/>
              <a:ext cx="17780" cy="3810"/>
            </a:xfrm>
            <a:custGeom>
              <a:avLst/>
              <a:gdLst/>
              <a:ahLst/>
              <a:cxnLst/>
              <a:rect l="l" t="t" r="r" b="b"/>
              <a:pathLst>
                <a:path w="17779" h="3809">
                  <a:moveTo>
                    <a:pt x="1750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9" name="object 10929"/>
            <p:cNvSpPr/>
            <p:nvPr/>
          </p:nvSpPr>
          <p:spPr>
            <a:xfrm>
              <a:off x="5887280" y="8344066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500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0" name="object 10930"/>
            <p:cNvSpPr/>
            <p:nvPr/>
          </p:nvSpPr>
          <p:spPr>
            <a:xfrm>
              <a:off x="5848791" y="8344066"/>
              <a:ext cx="14604" cy="3810"/>
            </a:xfrm>
            <a:custGeom>
              <a:avLst/>
              <a:gdLst/>
              <a:ahLst/>
              <a:cxnLst/>
              <a:rect l="l" t="t" r="r" b="b"/>
              <a:pathLst>
                <a:path w="14604" h="3809">
                  <a:moveTo>
                    <a:pt x="13995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1" name="object 10931"/>
            <p:cNvSpPr/>
            <p:nvPr/>
          </p:nvSpPr>
          <p:spPr>
            <a:xfrm>
              <a:off x="5806798" y="834756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3995" y="0"/>
                  </a:move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2" name="object 10932"/>
            <p:cNvSpPr/>
            <p:nvPr/>
          </p:nvSpPr>
          <p:spPr>
            <a:xfrm>
              <a:off x="5754307" y="8347566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27990" y="0"/>
                  </a:moveTo>
                  <a:lnTo>
                    <a:pt x="0" y="350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3" name="object 10933"/>
            <p:cNvSpPr/>
            <p:nvPr/>
          </p:nvSpPr>
          <p:spPr>
            <a:xfrm>
              <a:off x="8704384" y="795912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4" name="object 10934"/>
            <p:cNvSpPr/>
            <p:nvPr/>
          </p:nvSpPr>
          <p:spPr>
            <a:xfrm>
              <a:off x="8704384" y="7994116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5" name="object 10935"/>
            <p:cNvSpPr/>
            <p:nvPr/>
          </p:nvSpPr>
          <p:spPr>
            <a:xfrm>
              <a:off x="8704384" y="8036109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6" name="object 10936"/>
            <p:cNvSpPr/>
            <p:nvPr/>
          </p:nvSpPr>
          <p:spPr>
            <a:xfrm>
              <a:off x="8704384" y="8078104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7" name="object 10937"/>
            <p:cNvSpPr/>
            <p:nvPr/>
          </p:nvSpPr>
          <p:spPr>
            <a:xfrm>
              <a:off x="8704384" y="812009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8" name="object 10938"/>
            <p:cNvSpPr/>
            <p:nvPr/>
          </p:nvSpPr>
          <p:spPr>
            <a:xfrm>
              <a:off x="8704384" y="8158593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9" name="object 10939"/>
            <p:cNvSpPr/>
            <p:nvPr/>
          </p:nvSpPr>
          <p:spPr>
            <a:xfrm>
              <a:off x="8704384" y="8200587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50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0" name="object 10940"/>
            <p:cNvSpPr/>
            <p:nvPr/>
          </p:nvSpPr>
          <p:spPr>
            <a:xfrm>
              <a:off x="8704384" y="8242580"/>
              <a:ext cx="0" cy="10795"/>
            </a:xfrm>
            <a:custGeom>
              <a:avLst/>
              <a:gdLst/>
              <a:ahLst/>
              <a:cxnLst/>
              <a:rect l="l" t="t" r="r" b="b"/>
              <a:pathLst>
                <a:path h="10795">
                  <a:moveTo>
                    <a:pt x="0" y="0"/>
                  </a:moveTo>
                  <a:lnTo>
                    <a:pt x="0" y="10502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41" name="object 10941"/>
          <p:cNvSpPr txBox="1"/>
          <p:nvPr/>
        </p:nvSpPr>
        <p:spPr>
          <a:xfrm>
            <a:off x="6490496" y="4726872"/>
            <a:ext cx="195580" cy="71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Prise</a:t>
            </a:r>
            <a:r>
              <a:rPr sz="300" spc="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d'air</a:t>
            </a:r>
            <a:endParaRPr sz="300">
              <a:latin typeface="Arial"/>
              <a:cs typeface="Arial"/>
            </a:endParaRPr>
          </a:p>
        </p:txBody>
      </p:sp>
      <p:sp>
        <p:nvSpPr>
          <p:cNvPr id="10942" name="object 10942"/>
          <p:cNvSpPr txBox="1"/>
          <p:nvPr/>
        </p:nvSpPr>
        <p:spPr>
          <a:xfrm>
            <a:off x="3309447" y="3460037"/>
            <a:ext cx="17526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G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43" name="object 10943"/>
          <p:cNvSpPr txBox="1"/>
          <p:nvPr/>
        </p:nvSpPr>
        <p:spPr>
          <a:xfrm>
            <a:off x="5846659" y="3460037"/>
            <a:ext cx="7937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dirty="0">
                <a:latin typeface="Arial"/>
                <a:cs typeface="Arial"/>
              </a:rPr>
              <a:t>I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0944" name="object 10944"/>
          <p:cNvGrpSpPr/>
          <p:nvPr/>
        </p:nvGrpSpPr>
        <p:grpSpPr>
          <a:xfrm>
            <a:off x="2431368" y="3404355"/>
            <a:ext cx="112395" cy="5015230"/>
            <a:chOff x="2431368" y="3404355"/>
            <a:chExt cx="112395" cy="5015230"/>
          </a:xfrm>
        </p:grpSpPr>
        <p:sp>
          <p:nvSpPr>
            <p:cNvPr id="10945" name="object 10945"/>
            <p:cNvSpPr/>
            <p:nvPr/>
          </p:nvSpPr>
          <p:spPr>
            <a:xfrm>
              <a:off x="2433278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5" h="413384">
                  <a:moveTo>
                    <a:pt x="27990" y="412940"/>
                  </a:moveTo>
                  <a:lnTo>
                    <a:pt x="108483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6" name="object 10946"/>
            <p:cNvSpPr/>
            <p:nvPr/>
          </p:nvSpPr>
          <p:spPr>
            <a:xfrm>
              <a:off x="2433273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5" h="416560">
                  <a:moveTo>
                    <a:pt x="0" y="416445"/>
                  </a:moveTo>
                  <a:lnTo>
                    <a:pt x="0" y="69989"/>
                  </a:lnTo>
                  <a:lnTo>
                    <a:pt x="108483" y="73494"/>
                  </a:lnTo>
                  <a:lnTo>
                    <a:pt x="3500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47" name="object 10947"/>
          <p:cNvSpPr txBox="1"/>
          <p:nvPr/>
        </p:nvSpPr>
        <p:spPr>
          <a:xfrm>
            <a:off x="8880659" y="3460037"/>
            <a:ext cx="15430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K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48" name="object 10948"/>
          <p:cNvSpPr txBox="1"/>
          <p:nvPr/>
        </p:nvSpPr>
        <p:spPr>
          <a:xfrm>
            <a:off x="3309418" y="8072292"/>
            <a:ext cx="17526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G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49" name="object 10949"/>
          <p:cNvSpPr txBox="1"/>
          <p:nvPr/>
        </p:nvSpPr>
        <p:spPr>
          <a:xfrm>
            <a:off x="5846630" y="8072292"/>
            <a:ext cx="60769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260985" algn="l"/>
              </a:tabLst>
            </a:pPr>
            <a:r>
              <a:rPr sz="1500" spc="-50" dirty="0">
                <a:latin typeface="Arial"/>
                <a:cs typeface="Arial"/>
              </a:rPr>
              <a:t>I</a:t>
            </a:r>
            <a:r>
              <a:rPr sz="1500" dirty="0">
                <a:latin typeface="Arial"/>
                <a:cs typeface="Arial"/>
              </a:rPr>
              <a:t>	</a:t>
            </a:r>
            <a:r>
              <a:rPr sz="600" spc="-10" dirty="0">
                <a:latin typeface="Arial"/>
                <a:cs typeface="Arial"/>
              </a:rPr>
              <a:t>GALERIE</a:t>
            </a:r>
            <a:endParaRPr sz="600">
              <a:latin typeface="Arial"/>
              <a:cs typeface="Arial"/>
            </a:endParaRPr>
          </a:p>
        </p:txBody>
      </p:sp>
      <p:sp>
        <p:nvSpPr>
          <p:cNvPr id="10950" name="object 10950"/>
          <p:cNvSpPr txBox="1"/>
          <p:nvPr/>
        </p:nvSpPr>
        <p:spPr>
          <a:xfrm>
            <a:off x="8880659" y="8072292"/>
            <a:ext cx="15430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K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1" name="object 10951"/>
          <p:cNvSpPr txBox="1"/>
          <p:nvPr/>
        </p:nvSpPr>
        <p:spPr>
          <a:xfrm>
            <a:off x="7848334" y="3460037"/>
            <a:ext cx="12192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5" dirty="0">
                <a:latin typeface="Arial"/>
                <a:cs typeface="Arial"/>
              </a:rPr>
              <a:t>J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2" name="object 10952"/>
          <p:cNvSpPr txBox="1"/>
          <p:nvPr/>
        </p:nvSpPr>
        <p:spPr>
          <a:xfrm>
            <a:off x="7848334" y="8072292"/>
            <a:ext cx="12192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5" dirty="0">
                <a:latin typeface="Arial"/>
                <a:cs typeface="Arial"/>
              </a:rPr>
              <a:t>J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3" name="object 10953"/>
          <p:cNvSpPr txBox="1"/>
          <p:nvPr/>
        </p:nvSpPr>
        <p:spPr>
          <a:xfrm>
            <a:off x="14238428" y="3460037"/>
            <a:ext cx="16446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4" name="object 10954"/>
          <p:cNvSpPr txBox="1"/>
          <p:nvPr/>
        </p:nvSpPr>
        <p:spPr>
          <a:xfrm>
            <a:off x="14238428" y="8072292"/>
            <a:ext cx="16446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N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5" name="object 10955"/>
          <p:cNvSpPr txBox="1"/>
          <p:nvPr/>
        </p:nvSpPr>
        <p:spPr>
          <a:xfrm>
            <a:off x="5286676" y="3460037"/>
            <a:ext cx="16446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H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6" name="object 10956"/>
          <p:cNvSpPr txBox="1"/>
          <p:nvPr/>
        </p:nvSpPr>
        <p:spPr>
          <a:xfrm>
            <a:off x="5286676" y="8072292"/>
            <a:ext cx="16446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10" dirty="0">
                <a:latin typeface="Arial"/>
                <a:cs typeface="Arial"/>
              </a:rPr>
              <a:t>H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7" name="object 10957"/>
          <p:cNvSpPr txBox="1"/>
          <p:nvPr/>
        </p:nvSpPr>
        <p:spPr>
          <a:xfrm>
            <a:off x="12719681" y="3460037"/>
            <a:ext cx="42227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dirty="0">
                <a:latin typeface="Arial"/>
                <a:cs typeface="Arial"/>
              </a:rPr>
              <a:t>M</a:t>
            </a:r>
            <a:r>
              <a:rPr sz="1500" spc="-100" dirty="0">
                <a:latin typeface="Arial"/>
                <a:cs typeface="Arial"/>
              </a:rPr>
              <a:t> </a:t>
            </a:r>
            <a:r>
              <a:rPr sz="1500" spc="-35" dirty="0">
                <a:latin typeface="Arial"/>
                <a:cs typeface="Arial"/>
              </a:rPr>
              <a:t>M'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8" name="object 10958"/>
          <p:cNvSpPr txBox="1"/>
          <p:nvPr/>
        </p:nvSpPr>
        <p:spPr>
          <a:xfrm>
            <a:off x="12719681" y="8072292"/>
            <a:ext cx="39433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-25" dirty="0">
                <a:latin typeface="Arial"/>
                <a:cs typeface="Arial"/>
              </a:rPr>
              <a:t>MM'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59" name="object 10959"/>
          <p:cNvSpPr txBox="1"/>
          <p:nvPr/>
        </p:nvSpPr>
        <p:spPr>
          <a:xfrm>
            <a:off x="9909519" y="3460037"/>
            <a:ext cx="13271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5" dirty="0">
                <a:latin typeface="Arial"/>
                <a:cs typeface="Arial"/>
              </a:rPr>
              <a:t>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60" name="object 10960"/>
          <p:cNvSpPr txBox="1"/>
          <p:nvPr/>
        </p:nvSpPr>
        <p:spPr>
          <a:xfrm>
            <a:off x="9916448" y="8068827"/>
            <a:ext cx="13271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5" dirty="0">
                <a:latin typeface="Arial"/>
                <a:cs typeface="Arial"/>
              </a:rPr>
              <a:t>L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61" name="object 10961"/>
          <p:cNvSpPr txBox="1"/>
          <p:nvPr/>
        </p:nvSpPr>
        <p:spPr>
          <a:xfrm>
            <a:off x="4352330" y="3460037"/>
            <a:ext cx="21209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-25" dirty="0">
                <a:latin typeface="Arial"/>
                <a:cs typeface="Arial"/>
              </a:rPr>
              <a:t>G'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62" name="object 10962"/>
          <p:cNvSpPr txBox="1"/>
          <p:nvPr/>
        </p:nvSpPr>
        <p:spPr>
          <a:xfrm>
            <a:off x="4352330" y="8072292"/>
            <a:ext cx="212090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spc="-25" dirty="0">
                <a:latin typeface="Arial"/>
                <a:cs typeface="Arial"/>
              </a:rPr>
              <a:t>G'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63" name="object 10963"/>
          <p:cNvSpPr txBox="1"/>
          <p:nvPr/>
        </p:nvSpPr>
        <p:spPr>
          <a:xfrm>
            <a:off x="2452067" y="3460037"/>
            <a:ext cx="38290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dirty="0">
                <a:latin typeface="Arial"/>
                <a:cs typeface="Arial"/>
              </a:rPr>
              <a:t>F</a:t>
            </a:r>
            <a:r>
              <a:rPr sz="1500" spc="254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F'</a:t>
            </a:r>
            <a:endParaRPr sz="1500">
              <a:latin typeface="Arial"/>
              <a:cs typeface="Arial"/>
            </a:endParaRPr>
          </a:p>
        </p:txBody>
      </p:sp>
      <p:sp>
        <p:nvSpPr>
          <p:cNvPr id="10964" name="object 10964"/>
          <p:cNvSpPr txBox="1"/>
          <p:nvPr/>
        </p:nvSpPr>
        <p:spPr>
          <a:xfrm>
            <a:off x="2452067" y="8072292"/>
            <a:ext cx="382905" cy="2565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dirty="0">
                <a:latin typeface="Arial"/>
                <a:cs typeface="Arial"/>
              </a:rPr>
              <a:t>F</a:t>
            </a:r>
            <a:r>
              <a:rPr sz="1500" spc="254" dirty="0">
                <a:latin typeface="Arial"/>
                <a:cs typeface="Arial"/>
              </a:rPr>
              <a:t> </a:t>
            </a:r>
            <a:r>
              <a:rPr sz="1500" spc="-25" dirty="0">
                <a:latin typeface="Arial"/>
                <a:cs typeface="Arial"/>
              </a:rPr>
              <a:t>F'</a:t>
            </a:r>
            <a:endParaRPr sz="1500">
              <a:latin typeface="Arial"/>
              <a:cs typeface="Arial"/>
            </a:endParaRPr>
          </a:p>
        </p:txBody>
      </p:sp>
      <p:grpSp>
        <p:nvGrpSpPr>
          <p:cNvPr id="10965" name="object 10965"/>
          <p:cNvGrpSpPr/>
          <p:nvPr/>
        </p:nvGrpSpPr>
        <p:grpSpPr>
          <a:xfrm>
            <a:off x="2728974" y="3404508"/>
            <a:ext cx="11681460" cy="5015230"/>
            <a:chOff x="2728974" y="3404508"/>
            <a:chExt cx="11681460" cy="5015230"/>
          </a:xfrm>
        </p:grpSpPr>
        <p:sp>
          <p:nvSpPr>
            <p:cNvPr id="10966" name="object 10966"/>
            <p:cNvSpPr/>
            <p:nvPr/>
          </p:nvSpPr>
          <p:spPr>
            <a:xfrm>
              <a:off x="3287157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5" h="413384">
                  <a:moveTo>
                    <a:pt x="27990" y="412940"/>
                  </a:moveTo>
                  <a:lnTo>
                    <a:pt x="111975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7" name="object 10967"/>
            <p:cNvSpPr/>
            <p:nvPr/>
          </p:nvSpPr>
          <p:spPr>
            <a:xfrm>
              <a:off x="3287152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5" h="416560">
                  <a:moveTo>
                    <a:pt x="0" y="416445"/>
                  </a:moveTo>
                  <a:lnTo>
                    <a:pt x="0" y="69989"/>
                  </a:lnTo>
                  <a:lnTo>
                    <a:pt x="111988" y="73494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8" name="object 10968"/>
            <p:cNvSpPr/>
            <p:nvPr/>
          </p:nvSpPr>
          <p:spPr>
            <a:xfrm>
              <a:off x="4333509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5" h="413384">
                  <a:moveTo>
                    <a:pt x="27990" y="412940"/>
                  </a:moveTo>
                  <a:lnTo>
                    <a:pt x="108483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9" name="object 10969"/>
            <p:cNvSpPr/>
            <p:nvPr/>
          </p:nvSpPr>
          <p:spPr>
            <a:xfrm>
              <a:off x="4333504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5" h="416560">
                  <a:moveTo>
                    <a:pt x="0" y="416445"/>
                  </a:moveTo>
                  <a:lnTo>
                    <a:pt x="0" y="69989"/>
                  </a:lnTo>
                  <a:lnTo>
                    <a:pt x="108483" y="73494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0" name="object 10970"/>
            <p:cNvSpPr/>
            <p:nvPr/>
          </p:nvSpPr>
          <p:spPr>
            <a:xfrm>
              <a:off x="5267877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5" h="413384">
                  <a:moveTo>
                    <a:pt x="27990" y="412940"/>
                  </a:moveTo>
                  <a:lnTo>
                    <a:pt x="108483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1" name="object 10971"/>
            <p:cNvSpPr/>
            <p:nvPr/>
          </p:nvSpPr>
          <p:spPr>
            <a:xfrm>
              <a:off x="5267871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5" h="416560">
                  <a:moveTo>
                    <a:pt x="0" y="416445"/>
                  </a:moveTo>
                  <a:lnTo>
                    <a:pt x="0" y="69989"/>
                  </a:lnTo>
                  <a:lnTo>
                    <a:pt x="108483" y="73494"/>
                  </a:lnTo>
                  <a:lnTo>
                    <a:pt x="35001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2" name="object 10972"/>
            <p:cNvSpPr/>
            <p:nvPr/>
          </p:nvSpPr>
          <p:spPr>
            <a:xfrm>
              <a:off x="5824297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5" h="413384">
                  <a:moveTo>
                    <a:pt x="27990" y="412940"/>
                  </a:moveTo>
                  <a:lnTo>
                    <a:pt x="111975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3" name="object 10973"/>
            <p:cNvSpPr/>
            <p:nvPr/>
          </p:nvSpPr>
          <p:spPr>
            <a:xfrm>
              <a:off x="5824292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5" h="416560">
                  <a:moveTo>
                    <a:pt x="0" y="416445"/>
                  </a:moveTo>
                  <a:lnTo>
                    <a:pt x="0" y="69989"/>
                  </a:lnTo>
                  <a:lnTo>
                    <a:pt x="111988" y="73494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4" name="object 10974"/>
            <p:cNvSpPr/>
            <p:nvPr/>
          </p:nvSpPr>
          <p:spPr>
            <a:xfrm>
              <a:off x="7826014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5" h="413384">
                  <a:moveTo>
                    <a:pt x="27990" y="412940"/>
                  </a:moveTo>
                  <a:lnTo>
                    <a:pt x="111975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5" name="object 10975"/>
            <p:cNvSpPr/>
            <p:nvPr/>
          </p:nvSpPr>
          <p:spPr>
            <a:xfrm>
              <a:off x="7826010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5" h="416560">
                  <a:moveTo>
                    <a:pt x="0" y="416445"/>
                  </a:moveTo>
                  <a:lnTo>
                    <a:pt x="0" y="69989"/>
                  </a:lnTo>
                  <a:lnTo>
                    <a:pt x="111988" y="73494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6" name="object 10976"/>
            <p:cNvSpPr/>
            <p:nvPr/>
          </p:nvSpPr>
          <p:spPr>
            <a:xfrm>
              <a:off x="12903797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4" h="413384">
                  <a:moveTo>
                    <a:pt x="27990" y="412940"/>
                  </a:moveTo>
                  <a:lnTo>
                    <a:pt x="111975" y="342950"/>
                  </a:lnTo>
                  <a:lnTo>
                    <a:pt x="0" y="342950"/>
                  </a:lnTo>
                  <a:lnTo>
                    <a:pt x="0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7" name="object 10977"/>
            <p:cNvSpPr/>
            <p:nvPr/>
          </p:nvSpPr>
          <p:spPr>
            <a:xfrm>
              <a:off x="12903790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4" h="416560">
                  <a:moveTo>
                    <a:pt x="0" y="416445"/>
                  </a:moveTo>
                  <a:lnTo>
                    <a:pt x="0" y="69989"/>
                  </a:lnTo>
                  <a:lnTo>
                    <a:pt x="111988" y="73494"/>
                  </a:lnTo>
                  <a:lnTo>
                    <a:pt x="3849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8" name="object 10978"/>
            <p:cNvSpPr/>
            <p:nvPr/>
          </p:nvSpPr>
          <p:spPr>
            <a:xfrm>
              <a:off x="12795300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4" h="413384">
                  <a:moveTo>
                    <a:pt x="80492" y="412940"/>
                  </a:moveTo>
                  <a:lnTo>
                    <a:pt x="0" y="342950"/>
                  </a:lnTo>
                  <a:lnTo>
                    <a:pt x="108483" y="342950"/>
                  </a:lnTo>
                  <a:lnTo>
                    <a:pt x="10848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9" name="object 10979"/>
            <p:cNvSpPr/>
            <p:nvPr/>
          </p:nvSpPr>
          <p:spPr>
            <a:xfrm>
              <a:off x="12795306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4" h="416560">
                  <a:moveTo>
                    <a:pt x="108483" y="416445"/>
                  </a:moveTo>
                  <a:lnTo>
                    <a:pt x="108483" y="69989"/>
                  </a:lnTo>
                  <a:lnTo>
                    <a:pt x="0" y="73494"/>
                  </a:lnTo>
                  <a:lnTo>
                    <a:pt x="7349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0" name="object 10980"/>
            <p:cNvSpPr/>
            <p:nvPr/>
          </p:nvSpPr>
          <p:spPr>
            <a:xfrm>
              <a:off x="14300089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4" h="413384">
                  <a:moveTo>
                    <a:pt x="80492" y="412940"/>
                  </a:moveTo>
                  <a:lnTo>
                    <a:pt x="0" y="342950"/>
                  </a:lnTo>
                  <a:lnTo>
                    <a:pt x="108483" y="342950"/>
                  </a:lnTo>
                  <a:lnTo>
                    <a:pt x="10848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1" name="object 10981"/>
            <p:cNvSpPr/>
            <p:nvPr/>
          </p:nvSpPr>
          <p:spPr>
            <a:xfrm>
              <a:off x="14300094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4" h="416560">
                  <a:moveTo>
                    <a:pt x="108483" y="416445"/>
                  </a:moveTo>
                  <a:lnTo>
                    <a:pt x="108483" y="69989"/>
                  </a:lnTo>
                  <a:lnTo>
                    <a:pt x="0" y="73494"/>
                  </a:lnTo>
                  <a:lnTo>
                    <a:pt x="69989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2" name="object 10982"/>
            <p:cNvSpPr/>
            <p:nvPr/>
          </p:nvSpPr>
          <p:spPr>
            <a:xfrm>
              <a:off x="9985206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5" h="413384">
                  <a:moveTo>
                    <a:pt x="83985" y="412940"/>
                  </a:moveTo>
                  <a:lnTo>
                    <a:pt x="0" y="342950"/>
                  </a:lnTo>
                  <a:lnTo>
                    <a:pt x="111975" y="342950"/>
                  </a:lnTo>
                  <a:lnTo>
                    <a:pt x="11197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3" name="object 10983"/>
            <p:cNvSpPr/>
            <p:nvPr/>
          </p:nvSpPr>
          <p:spPr>
            <a:xfrm>
              <a:off x="9985200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5" h="416560">
                  <a:moveTo>
                    <a:pt x="111988" y="416445"/>
                  </a:moveTo>
                  <a:lnTo>
                    <a:pt x="111988" y="69989"/>
                  </a:lnTo>
                  <a:lnTo>
                    <a:pt x="0" y="73494"/>
                  </a:lnTo>
                  <a:lnTo>
                    <a:pt x="7349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4" name="object 10984"/>
            <p:cNvSpPr/>
            <p:nvPr/>
          </p:nvSpPr>
          <p:spPr>
            <a:xfrm>
              <a:off x="8956352" y="8004615"/>
              <a:ext cx="112395" cy="413384"/>
            </a:xfrm>
            <a:custGeom>
              <a:avLst/>
              <a:gdLst/>
              <a:ahLst/>
              <a:cxnLst/>
              <a:rect l="l" t="t" r="r" b="b"/>
              <a:pathLst>
                <a:path w="112395" h="413384">
                  <a:moveTo>
                    <a:pt x="83985" y="412940"/>
                  </a:moveTo>
                  <a:lnTo>
                    <a:pt x="0" y="342950"/>
                  </a:lnTo>
                  <a:lnTo>
                    <a:pt x="111975" y="342950"/>
                  </a:lnTo>
                  <a:lnTo>
                    <a:pt x="111975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5" name="object 10985"/>
            <p:cNvSpPr/>
            <p:nvPr/>
          </p:nvSpPr>
          <p:spPr>
            <a:xfrm>
              <a:off x="8956346" y="3406260"/>
              <a:ext cx="112395" cy="416559"/>
            </a:xfrm>
            <a:custGeom>
              <a:avLst/>
              <a:gdLst/>
              <a:ahLst/>
              <a:cxnLst/>
              <a:rect l="l" t="t" r="r" b="b"/>
              <a:pathLst>
                <a:path w="112395" h="416560">
                  <a:moveTo>
                    <a:pt x="111988" y="416445"/>
                  </a:moveTo>
                  <a:lnTo>
                    <a:pt x="111988" y="69989"/>
                  </a:lnTo>
                  <a:lnTo>
                    <a:pt x="0" y="73494"/>
                  </a:lnTo>
                  <a:lnTo>
                    <a:pt x="73494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6" name="object 10986"/>
            <p:cNvSpPr/>
            <p:nvPr/>
          </p:nvSpPr>
          <p:spPr>
            <a:xfrm>
              <a:off x="2730727" y="8004615"/>
              <a:ext cx="108585" cy="413384"/>
            </a:xfrm>
            <a:custGeom>
              <a:avLst/>
              <a:gdLst/>
              <a:ahLst/>
              <a:cxnLst/>
              <a:rect l="l" t="t" r="r" b="b"/>
              <a:pathLst>
                <a:path w="108585" h="413384">
                  <a:moveTo>
                    <a:pt x="80492" y="412940"/>
                  </a:moveTo>
                  <a:lnTo>
                    <a:pt x="0" y="342950"/>
                  </a:lnTo>
                  <a:lnTo>
                    <a:pt x="108483" y="342950"/>
                  </a:lnTo>
                  <a:lnTo>
                    <a:pt x="108483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7" name="object 10987"/>
            <p:cNvSpPr/>
            <p:nvPr/>
          </p:nvSpPr>
          <p:spPr>
            <a:xfrm>
              <a:off x="2730732" y="3406260"/>
              <a:ext cx="108585" cy="416559"/>
            </a:xfrm>
            <a:custGeom>
              <a:avLst/>
              <a:gdLst/>
              <a:ahLst/>
              <a:cxnLst/>
              <a:rect l="l" t="t" r="r" b="b"/>
              <a:pathLst>
                <a:path w="108585" h="416560">
                  <a:moveTo>
                    <a:pt x="108483" y="416445"/>
                  </a:moveTo>
                  <a:lnTo>
                    <a:pt x="108483" y="69989"/>
                  </a:lnTo>
                  <a:lnTo>
                    <a:pt x="0" y="73494"/>
                  </a:lnTo>
                  <a:lnTo>
                    <a:pt x="73482" y="0"/>
                  </a:lnTo>
                </a:path>
              </a:pathLst>
            </a:custGeom>
            <a:ln w="3505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8" name="object 10988"/>
            <p:cNvSpPr/>
            <p:nvPr/>
          </p:nvSpPr>
          <p:spPr>
            <a:xfrm>
              <a:off x="3049184" y="67342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9" name="object 10989"/>
            <p:cNvSpPr/>
            <p:nvPr/>
          </p:nvSpPr>
          <p:spPr>
            <a:xfrm>
              <a:off x="3045679" y="673429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</a:path>
                <a:path w="381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</a:path>
                <a:path w="381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</a:path>
                <a:path w="3810">
                  <a:moveTo>
                    <a:pt x="3505" y="0"/>
                  </a:move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0" name="object 10990"/>
            <p:cNvSpPr/>
            <p:nvPr/>
          </p:nvSpPr>
          <p:spPr>
            <a:xfrm>
              <a:off x="3049184" y="673429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1" name="object 10991"/>
            <p:cNvSpPr/>
            <p:nvPr/>
          </p:nvSpPr>
          <p:spPr>
            <a:xfrm>
              <a:off x="3049179" y="6734294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3505" y="0"/>
                  </a:moveTo>
                  <a:lnTo>
                    <a:pt x="3505" y="3505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3505" y="3505"/>
                  </a:ln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2" name="object 10992"/>
            <p:cNvSpPr/>
            <p:nvPr/>
          </p:nvSpPr>
          <p:spPr>
            <a:xfrm>
              <a:off x="3045686" y="6730794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3" name="object 10993"/>
            <p:cNvSpPr/>
            <p:nvPr/>
          </p:nvSpPr>
          <p:spPr>
            <a:xfrm>
              <a:off x="3042187" y="6730789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10" h="3809">
                  <a:moveTo>
                    <a:pt x="0" y="3505"/>
                  </a:moveTo>
                  <a:lnTo>
                    <a:pt x="0" y="0"/>
                  </a:lnTo>
                  <a:lnTo>
                    <a:pt x="0" y="3505"/>
                  </a:lnTo>
                  <a:lnTo>
                    <a:pt x="3505" y="3505"/>
                  </a:lnTo>
                  <a:lnTo>
                    <a:pt x="0" y="350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4" name="object 10994"/>
            <p:cNvSpPr/>
            <p:nvPr/>
          </p:nvSpPr>
          <p:spPr>
            <a:xfrm>
              <a:off x="3049184" y="6737794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0"/>
                  </a:moveTo>
                  <a:lnTo>
                    <a:pt x="0" y="6997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5" name="object 10995"/>
            <p:cNvSpPr/>
            <p:nvPr/>
          </p:nvSpPr>
          <p:spPr>
            <a:xfrm>
              <a:off x="3045686" y="6744792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</a:path>
                <a:path w="3810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6" name="object 10996"/>
            <p:cNvSpPr/>
            <p:nvPr/>
          </p:nvSpPr>
          <p:spPr>
            <a:xfrm>
              <a:off x="3045686" y="673779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10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  <a:lnTo>
                    <a:pt x="0" y="0"/>
                  </a:lnTo>
                  <a:lnTo>
                    <a:pt x="3505" y="0"/>
                  </a:lnTo>
                </a:path>
                <a:path w="3810">
                  <a:moveTo>
                    <a:pt x="0" y="0"/>
                  </a:move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7" name="object 10997"/>
            <p:cNvSpPr/>
            <p:nvPr/>
          </p:nvSpPr>
          <p:spPr>
            <a:xfrm>
              <a:off x="3049184" y="6737794"/>
              <a:ext cx="3810" cy="7620"/>
            </a:xfrm>
            <a:custGeom>
              <a:avLst/>
              <a:gdLst/>
              <a:ahLst/>
              <a:cxnLst/>
              <a:rect l="l" t="t" r="r" b="b"/>
              <a:pathLst>
                <a:path w="3810" h="7620">
                  <a:moveTo>
                    <a:pt x="0" y="0"/>
                  </a:moveTo>
                  <a:lnTo>
                    <a:pt x="3505" y="0"/>
                  </a:lnTo>
                  <a:lnTo>
                    <a:pt x="3505" y="6997"/>
                  </a:lnTo>
                  <a:lnTo>
                    <a:pt x="0" y="6997"/>
                  </a:lnTo>
                  <a:lnTo>
                    <a:pt x="3505" y="6997"/>
                  </a:lnTo>
                  <a:lnTo>
                    <a:pt x="3505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8" name="object 10998"/>
            <p:cNvSpPr/>
            <p:nvPr/>
          </p:nvSpPr>
          <p:spPr>
            <a:xfrm>
              <a:off x="3042187" y="674829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9" name="object 10999"/>
            <p:cNvSpPr/>
            <p:nvPr/>
          </p:nvSpPr>
          <p:spPr>
            <a:xfrm>
              <a:off x="3045686" y="6744787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0" name="object 11000"/>
            <p:cNvSpPr/>
            <p:nvPr/>
          </p:nvSpPr>
          <p:spPr>
            <a:xfrm>
              <a:off x="3042187" y="673428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0502"/>
                  </a:moveTo>
                  <a:lnTo>
                    <a:pt x="0" y="14008"/>
                  </a:lnTo>
                  <a:lnTo>
                    <a:pt x="0" y="0"/>
                  </a:ln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1" name="object 11001"/>
            <p:cNvSpPr/>
            <p:nvPr/>
          </p:nvSpPr>
          <p:spPr>
            <a:xfrm>
              <a:off x="3045686" y="6734289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2" name="object 11002"/>
            <p:cNvSpPr/>
            <p:nvPr/>
          </p:nvSpPr>
          <p:spPr>
            <a:xfrm>
              <a:off x="3042187" y="673429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3" name="object 11003"/>
            <p:cNvSpPr/>
            <p:nvPr/>
          </p:nvSpPr>
          <p:spPr>
            <a:xfrm>
              <a:off x="3959057" y="6531323"/>
              <a:ext cx="172085" cy="14604"/>
            </a:xfrm>
            <a:custGeom>
              <a:avLst/>
              <a:gdLst/>
              <a:ahLst/>
              <a:cxnLst/>
              <a:rect l="l" t="t" r="r" b="b"/>
              <a:pathLst>
                <a:path w="172085" h="14604">
                  <a:moveTo>
                    <a:pt x="0" y="0"/>
                  </a:moveTo>
                  <a:lnTo>
                    <a:pt x="0" y="13995"/>
                  </a:lnTo>
                  <a:lnTo>
                    <a:pt x="171475" y="13995"/>
                  </a:lnTo>
                  <a:lnTo>
                    <a:pt x="171475" y="0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4" name="object 11004"/>
            <p:cNvSpPr/>
            <p:nvPr/>
          </p:nvSpPr>
          <p:spPr>
            <a:xfrm>
              <a:off x="4879427" y="6776295"/>
              <a:ext cx="738505" cy="388620"/>
            </a:xfrm>
            <a:custGeom>
              <a:avLst/>
              <a:gdLst/>
              <a:ahLst/>
              <a:cxnLst/>
              <a:rect l="l" t="t" r="r" b="b"/>
              <a:pathLst>
                <a:path w="738504" h="388620">
                  <a:moveTo>
                    <a:pt x="0" y="0"/>
                  </a:moveTo>
                  <a:lnTo>
                    <a:pt x="738390" y="0"/>
                  </a:lnTo>
                  <a:lnTo>
                    <a:pt x="738390" y="388442"/>
                  </a:lnTo>
                  <a:lnTo>
                    <a:pt x="0" y="388442"/>
                  </a:lnTo>
                  <a:lnTo>
                    <a:pt x="0" y="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5" name="object 11005"/>
            <p:cNvSpPr/>
            <p:nvPr/>
          </p:nvSpPr>
          <p:spPr>
            <a:xfrm>
              <a:off x="4886429" y="6783296"/>
              <a:ext cx="724535" cy="381635"/>
            </a:xfrm>
            <a:custGeom>
              <a:avLst/>
              <a:gdLst/>
              <a:ahLst/>
              <a:cxnLst/>
              <a:rect l="l" t="t" r="r" b="b"/>
              <a:pathLst>
                <a:path w="724535" h="381634">
                  <a:moveTo>
                    <a:pt x="724395" y="381444"/>
                  </a:moveTo>
                  <a:lnTo>
                    <a:pt x="0" y="381444"/>
                  </a:lnTo>
                  <a:lnTo>
                    <a:pt x="0" y="0"/>
                  </a:lnTo>
                  <a:lnTo>
                    <a:pt x="724395" y="0"/>
                  </a:lnTo>
                  <a:lnTo>
                    <a:pt x="724395" y="381444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6" name="object 11006"/>
            <p:cNvSpPr/>
            <p:nvPr/>
          </p:nvSpPr>
          <p:spPr>
            <a:xfrm>
              <a:off x="5250374" y="6783287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4">
                  <a:moveTo>
                    <a:pt x="0" y="0"/>
                  </a:moveTo>
                  <a:lnTo>
                    <a:pt x="0" y="38144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7" name="object 11007"/>
            <p:cNvSpPr/>
            <p:nvPr/>
          </p:nvSpPr>
          <p:spPr>
            <a:xfrm>
              <a:off x="5428848" y="6783287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4">
                  <a:moveTo>
                    <a:pt x="0" y="0"/>
                  </a:moveTo>
                  <a:lnTo>
                    <a:pt x="0" y="38144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8" name="object 11008"/>
            <p:cNvSpPr/>
            <p:nvPr/>
          </p:nvSpPr>
          <p:spPr>
            <a:xfrm>
              <a:off x="5068399" y="6783287"/>
              <a:ext cx="0" cy="381635"/>
            </a:xfrm>
            <a:custGeom>
              <a:avLst/>
              <a:gdLst/>
              <a:ahLst/>
              <a:cxnLst/>
              <a:rect l="l" t="t" r="r" b="b"/>
              <a:pathLst>
                <a:path h="381634">
                  <a:moveTo>
                    <a:pt x="0" y="0"/>
                  </a:moveTo>
                  <a:lnTo>
                    <a:pt x="0" y="381444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9" name="object 11009"/>
            <p:cNvSpPr/>
            <p:nvPr/>
          </p:nvSpPr>
          <p:spPr>
            <a:xfrm>
              <a:off x="4886429" y="7245222"/>
              <a:ext cx="724535" cy="307975"/>
            </a:xfrm>
            <a:custGeom>
              <a:avLst/>
              <a:gdLst/>
              <a:ahLst/>
              <a:cxnLst/>
              <a:rect l="l" t="t" r="r" b="b"/>
              <a:pathLst>
                <a:path w="724535" h="307975">
                  <a:moveTo>
                    <a:pt x="724395" y="307962"/>
                  </a:moveTo>
                  <a:lnTo>
                    <a:pt x="0" y="307962"/>
                  </a:lnTo>
                  <a:lnTo>
                    <a:pt x="0" y="0"/>
                  </a:lnTo>
                  <a:lnTo>
                    <a:pt x="724395" y="0"/>
                  </a:lnTo>
                  <a:lnTo>
                    <a:pt x="724395" y="307962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0" name="object 11010"/>
            <p:cNvSpPr/>
            <p:nvPr/>
          </p:nvSpPr>
          <p:spPr>
            <a:xfrm>
              <a:off x="4879432" y="7238225"/>
              <a:ext cx="738505" cy="314960"/>
            </a:xfrm>
            <a:custGeom>
              <a:avLst/>
              <a:gdLst/>
              <a:ahLst/>
              <a:cxnLst/>
              <a:rect l="l" t="t" r="r" b="b"/>
              <a:pathLst>
                <a:path w="738504" h="314959">
                  <a:moveTo>
                    <a:pt x="738390" y="314960"/>
                  </a:moveTo>
                  <a:lnTo>
                    <a:pt x="0" y="314960"/>
                  </a:lnTo>
                  <a:lnTo>
                    <a:pt x="0" y="0"/>
                  </a:lnTo>
                  <a:lnTo>
                    <a:pt x="738390" y="0"/>
                  </a:lnTo>
                  <a:lnTo>
                    <a:pt x="738390" y="314960"/>
                  </a:lnTo>
                  <a:close/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1" name="object 11011"/>
            <p:cNvSpPr/>
            <p:nvPr/>
          </p:nvSpPr>
          <p:spPr>
            <a:xfrm>
              <a:off x="5250374" y="7245221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0"/>
                  </a:moveTo>
                  <a:lnTo>
                    <a:pt x="0" y="30796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2" name="object 11012"/>
            <p:cNvSpPr/>
            <p:nvPr/>
          </p:nvSpPr>
          <p:spPr>
            <a:xfrm>
              <a:off x="5428848" y="7245221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0"/>
                  </a:moveTo>
                  <a:lnTo>
                    <a:pt x="0" y="30796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3" name="object 11013"/>
            <p:cNvSpPr/>
            <p:nvPr/>
          </p:nvSpPr>
          <p:spPr>
            <a:xfrm>
              <a:off x="5068399" y="7245221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0"/>
                  </a:moveTo>
                  <a:lnTo>
                    <a:pt x="0" y="307962"/>
                  </a:lnTo>
                </a:path>
              </a:pathLst>
            </a:custGeom>
            <a:ln w="350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4" name="object 11014"/>
            <p:cNvSpPr/>
            <p:nvPr/>
          </p:nvSpPr>
          <p:spPr>
            <a:xfrm>
              <a:off x="10678100" y="7164739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55994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5" name="object 11015"/>
            <p:cNvSpPr/>
            <p:nvPr/>
          </p:nvSpPr>
          <p:spPr>
            <a:xfrm>
              <a:off x="10678105" y="7164732"/>
              <a:ext cx="56515" cy="0"/>
            </a:xfrm>
            <a:custGeom>
              <a:avLst/>
              <a:gdLst/>
              <a:ahLst/>
              <a:cxnLst/>
              <a:rect l="l" t="t" r="r" b="b"/>
              <a:pathLst>
                <a:path w="56515">
                  <a:moveTo>
                    <a:pt x="0" y="0"/>
                  </a:moveTo>
                  <a:lnTo>
                    <a:pt x="55994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6" name="object 11016"/>
            <p:cNvSpPr/>
            <p:nvPr/>
          </p:nvSpPr>
          <p:spPr>
            <a:xfrm>
              <a:off x="10447139" y="7164732"/>
              <a:ext cx="287020" cy="24765"/>
            </a:xfrm>
            <a:custGeom>
              <a:avLst/>
              <a:gdLst/>
              <a:ahLst/>
              <a:cxnLst/>
              <a:rect l="l" t="t" r="r" b="b"/>
              <a:pathLst>
                <a:path w="287020" h="24765">
                  <a:moveTo>
                    <a:pt x="230962" y="0"/>
                  </a:moveTo>
                  <a:lnTo>
                    <a:pt x="0" y="24498"/>
                  </a:lnTo>
                  <a:lnTo>
                    <a:pt x="286956" y="24498"/>
                  </a:lnTo>
                  <a:lnTo>
                    <a:pt x="230962" y="0"/>
                  </a:lnTo>
                  <a:close/>
                </a:path>
                <a:path w="287020" h="24765">
                  <a:moveTo>
                    <a:pt x="286956" y="0"/>
                  </a:moveTo>
                  <a:lnTo>
                    <a:pt x="230962" y="0"/>
                  </a:lnTo>
                  <a:lnTo>
                    <a:pt x="286956" y="24498"/>
                  </a:lnTo>
                  <a:lnTo>
                    <a:pt x="286956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7" name="object 11017"/>
            <p:cNvSpPr/>
            <p:nvPr/>
          </p:nvSpPr>
          <p:spPr>
            <a:xfrm>
              <a:off x="10447139" y="7164732"/>
              <a:ext cx="287020" cy="24765"/>
            </a:xfrm>
            <a:custGeom>
              <a:avLst/>
              <a:gdLst/>
              <a:ahLst/>
              <a:cxnLst/>
              <a:rect l="l" t="t" r="r" b="b"/>
              <a:pathLst>
                <a:path w="287020" h="24765">
                  <a:moveTo>
                    <a:pt x="286956" y="0"/>
                  </a:moveTo>
                  <a:lnTo>
                    <a:pt x="230962" y="0"/>
                  </a:lnTo>
                  <a:lnTo>
                    <a:pt x="286956" y="24498"/>
                  </a:lnTo>
                  <a:lnTo>
                    <a:pt x="286956" y="0"/>
                  </a:lnTo>
                  <a:close/>
                </a:path>
                <a:path w="287020" h="24765">
                  <a:moveTo>
                    <a:pt x="230962" y="0"/>
                  </a:moveTo>
                  <a:lnTo>
                    <a:pt x="286956" y="24498"/>
                  </a:lnTo>
                  <a:lnTo>
                    <a:pt x="0" y="24498"/>
                  </a:lnTo>
                  <a:lnTo>
                    <a:pt x="230962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8" name="object 11018"/>
            <p:cNvSpPr/>
            <p:nvPr/>
          </p:nvSpPr>
          <p:spPr>
            <a:xfrm>
              <a:off x="10076185" y="7189230"/>
              <a:ext cx="658495" cy="38735"/>
            </a:xfrm>
            <a:custGeom>
              <a:avLst/>
              <a:gdLst/>
              <a:ahLst/>
              <a:cxnLst/>
              <a:rect l="l" t="t" r="r" b="b"/>
              <a:pathLst>
                <a:path w="658495" h="38734">
                  <a:moveTo>
                    <a:pt x="370954" y="0"/>
                  </a:moveTo>
                  <a:lnTo>
                    <a:pt x="0" y="38493"/>
                  </a:lnTo>
                  <a:lnTo>
                    <a:pt x="657910" y="38493"/>
                  </a:lnTo>
                  <a:lnTo>
                    <a:pt x="370954" y="0"/>
                  </a:lnTo>
                  <a:close/>
                </a:path>
                <a:path w="658495" h="38734">
                  <a:moveTo>
                    <a:pt x="657910" y="0"/>
                  </a:moveTo>
                  <a:lnTo>
                    <a:pt x="370954" y="0"/>
                  </a:lnTo>
                  <a:lnTo>
                    <a:pt x="657910" y="38493"/>
                  </a:lnTo>
                  <a:lnTo>
                    <a:pt x="657910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9" name="object 11019"/>
            <p:cNvSpPr/>
            <p:nvPr/>
          </p:nvSpPr>
          <p:spPr>
            <a:xfrm>
              <a:off x="10076185" y="7189230"/>
              <a:ext cx="658495" cy="38735"/>
            </a:xfrm>
            <a:custGeom>
              <a:avLst/>
              <a:gdLst/>
              <a:ahLst/>
              <a:cxnLst/>
              <a:rect l="l" t="t" r="r" b="b"/>
              <a:pathLst>
                <a:path w="658495" h="38734">
                  <a:moveTo>
                    <a:pt x="657910" y="0"/>
                  </a:moveTo>
                  <a:lnTo>
                    <a:pt x="370954" y="0"/>
                  </a:lnTo>
                  <a:lnTo>
                    <a:pt x="657910" y="38493"/>
                  </a:lnTo>
                  <a:lnTo>
                    <a:pt x="657910" y="0"/>
                  </a:lnTo>
                  <a:close/>
                </a:path>
                <a:path w="658495" h="38734">
                  <a:moveTo>
                    <a:pt x="370954" y="0"/>
                  </a:moveTo>
                  <a:lnTo>
                    <a:pt x="657910" y="38493"/>
                  </a:lnTo>
                  <a:lnTo>
                    <a:pt x="0" y="38493"/>
                  </a:lnTo>
                  <a:lnTo>
                    <a:pt x="370954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0" name="object 11020"/>
            <p:cNvSpPr/>
            <p:nvPr/>
          </p:nvSpPr>
          <p:spPr>
            <a:xfrm>
              <a:off x="9701738" y="7227725"/>
              <a:ext cx="1032510" cy="31750"/>
            </a:xfrm>
            <a:custGeom>
              <a:avLst/>
              <a:gdLst/>
              <a:ahLst/>
              <a:cxnLst/>
              <a:rect l="l" t="t" r="r" b="b"/>
              <a:pathLst>
                <a:path w="1032509" h="31750">
                  <a:moveTo>
                    <a:pt x="374446" y="0"/>
                  </a:moveTo>
                  <a:lnTo>
                    <a:pt x="0" y="31496"/>
                  </a:lnTo>
                  <a:lnTo>
                    <a:pt x="1032357" y="31496"/>
                  </a:lnTo>
                  <a:lnTo>
                    <a:pt x="374446" y="0"/>
                  </a:lnTo>
                  <a:close/>
                </a:path>
                <a:path w="1032509" h="31750">
                  <a:moveTo>
                    <a:pt x="1032357" y="0"/>
                  </a:moveTo>
                  <a:lnTo>
                    <a:pt x="374446" y="0"/>
                  </a:lnTo>
                  <a:lnTo>
                    <a:pt x="1032357" y="31496"/>
                  </a:lnTo>
                  <a:lnTo>
                    <a:pt x="1032357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1" name="object 11021"/>
            <p:cNvSpPr/>
            <p:nvPr/>
          </p:nvSpPr>
          <p:spPr>
            <a:xfrm>
              <a:off x="9701738" y="7227725"/>
              <a:ext cx="1032510" cy="31750"/>
            </a:xfrm>
            <a:custGeom>
              <a:avLst/>
              <a:gdLst/>
              <a:ahLst/>
              <a:cxnLst/>
              <a:rect l="l" t="t" r="r" b="b"/>
              <a:pathLst>
                <a:path w="1032509" h="31750">
                  <a:moveTo>
                    <a:pt x="1032357" y="0"/>
                  </a:moveTo>
                  <a:lnTo>
                    <a:pt x="374446" y="0"/>
                  </a:lnTo>
                  <a:lnTo>
                    <a:pt x="1032357" y="31496"/>
                  </a:lnTo>
                  <a:lnTo>
                    <a:pt x="1032357" y="0"/>
                  </a:lnTo>
                  <a:close/>
                </a:path>
                <a:path w="1032509" h="31750">
                  <a:moveTo>
                    <a:pt x="374446" y="0"/>
                  </a:moveTo>
                  <a:lnTo>
                    <a:pt x="1032357" y="31496"/>
                  </a:lnTo>
                  <a:lnTo>
                    <a:pt x="0" y="31496"/>
                  </a:lnTo>
                  <a:lnTo>
                    <a:pt x="374446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2" name="object 11022"/>
            <p:cNvSpPr/>
            <p:nvPr/>
          </p:nvSpPr>
          <p:spPr>
            <a:xfrm>
              <a:off x="9330796" y="7259219"/>
              <a:ext cx="1403350" cy="24765"/>
            </a:xfrm>
            <a:custGeom>
              <a:avLst/>
              <a:gdLst/>
              <a:ahLst/>
              <a:cxnLst/>
              <a:rect l="l" t="t" r="r" b="b"/>
              <a:pathLst>
                <a:path w="1403350" h="24765">
                  <a:moveTo>
                    <a:pt x="370941" y="0"/>
                  </a:moveTo>
                  <a:lnTo>
                    <a:pt x="0" y="24498"/>
                  </a:lnTo>
                  <a:lnTo>
                    <a:pt x="1403299" y="24498"/>
                  </a:lnTo>
                  <a:lnTo>
                    <a:pt x="370941" y="0"/>
                  </a:lnTo>
                  <a:close/>
                </a:path>
                <a:path w="1403350" h="24765">
                  <a:moveTo>
                    <a:pt x="1403299" y="0"/>
                  </a:moveTo>
                  <a:lnTo>
                    <a:pt x="370941" y="0"/>
                  </a:lnTo>
                  <a:lnTo>
                    <a:pt x="1403299" y="24498"/>
                  </a:lnTo>
                  <a:lnTo>
                    <a:pt x="1403299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3" name="object 11023"/>
            <p:cNvSpPr/>
            <p:nvPr/>
          </p:nvSpPr>
          <p:spPr>
            <a:xfrm>
              <a:off x="9330796" y="7259219"/>
              <a:ext cx="1403350" cy="24765"/>
            </a:xfrm>
            <a:custGeom>
              <a:avLst/>
              <a:gdLst/>
              <a:ahLst/>
              <a:cxnLst/>
              <a:rect l="l" t="t" r="r" b="b"/>
              <a:pathLst>
                <a:path w="1403350" h="24765">
                  <a:moveTo>
                    <a:pt x="1403299" y="0"/>
                  </a:moveTo>
                  <a:lnTo>
                    <a:pt x="370941" y="0"/>
                  </a:lnTo>
                  <a:lnTo>
                    <a:pt x="1403299" y="24498"/>
                  </a:lnTo>
                  <a:lnTo>
                    <a:pt x="1403299" y="0"/>
                  </a:lnTo>
                  <a:close/>
                </a:path>
                <a:path w="1403350" h="24765">
                  <a:moveTo>
                    <a:pt x="370941" y="0"/>
                  </a:moveTo>
                  <a:lnTo>
                    <a:pt x="1403299" y="24498"/>
                  </a:lnTo>
                  <a:lnTo>
                    <a:pt x="0" y="24498"/>
                  </a:lnTo>
                  <a:lnTo>
                    <a:pt x="370941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4" name="object 11024"/>
            <p:cNvSpPr/>
            <p:nvPr/>
          </p:nvSpPr>
          <p:spPr>
            <a:xfrm>
              <a:off x="8823377" y="7294218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4">
                  <a:moveTo>
                    <a:pt x="139966" y="0"/>
                  </a:moveTo>
                  <a:lnTo>
                    <a:pt x="0" y="0"/>
                  </a:lnTo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5" name="object 11025"/>
            <p:cNvSpPr/>
            <p:nvPr/>
          </p:nvSpPr>
          <p:spPr>
            <a:xfrm>
              <a:off x="8823368" y="7294214"/>
              <a:ext cx="140335" cy="0"/>
            </a:xfrm>
            <a:custGeom>
              <a:avLst/>
              <a:gdLst/>
              <a:ahLst/>
              <a:cxnLst/>
              <a:rect l="l" t="t" r="r" b="b"/>
              <a:pathLst>
                <a:path w="140334">
                  <a:moveTo>
                    <a:pt x="0" y="0"/>
                  </a:moveTo>
                  <a:lnTo>
                    <a:pt x="139979" y="0"/>
                  </a:lnTo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6" name="object 11026"/>
            <p:cNvSpPr/>
            <p:nvPr/>
          </p:nvSpPr>
          <p:spPr>
            <a:xfrm>
              <a:off x="8963352" y="7283725"/>
              <a:ext cx="1771014" cy="10795"/>
            </a:xfrm>
            <a:custGeom>
              <a:avLst/>
              <a:gdLst/>
              <a:ahLst/>
              <a:cxnLst/>
              <a:rect l="l" t="t" r="r" b="b"/>
              <a:pathLst>
                <a:path w="1771015" h="10795">
                  <a:moveTo>
                    <a:pt x="1770748" y="0"/>
                  </a:moveTo>
                  <a:lnTo>
                    <a:pt x="367436" y="0"/>
                  </a:lnTo>
                  <a:lnTo>
                    <a:pt x="0" y="10490"/>
                  </a:lnTo>
                  <a:lnTo>
                    <a:pt x="1770748" y="10490"/>
                  </a:lnTo>
                  <a:lnTo>
                    <a:pt x="1770748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7" name="object 11027"/>
            <p:cNvSpPr/>
            <p:nvPr/>
          </p:nvSpPr>
          <p:spPr>
            <a:xfrm>
              <a:off x="8823368" y="7283716"/>
              <a:ext cx="1911350" cy="10795"/>
            </a:xfrm>
            <a:custGeom>
              <a:avLst/>
              <a:gdLst/>
              <a:ahLst/>
              <a:cxnLst/>
              <a:rect l="l" t="t" r="r" b="b"/>
              <a:pathLst>
                <a:path w="1911350" h="10795">
                  <a:moveTo>
                    <a:pt x="1910727" y="0"/>
                  </a:moveTo>
                  <a:lnTo>
                    <a:pt x="507428" y="0"/>
                  </a:lnTo>
                  <a:lnTo>
                    <a:pt x="1910727" y="10502"/>
                  </a:lnTo>
                  <a:lnTo>
                    <a:pt x="1910727" y="0"/>
                  </a:lnTo>
                  <a:close/>
                </a:path>
                <a:path w="1911350" h="10795">
                  <a:moveTo>
                    <a:pt x="507428" y="0"/>
                  </a:moveTo>
                  <a:lnTo>
                    <a:pt x="1910727" y="10502"/>
                  </a:lnTo>
                  <a:lnTo>
                    <a:pt x="139979" y="10502"/>
                  </a:lnTo>
                  <a:lnTo>
                    <a:pt x="507428" y="0"/>
                  </a:lnTo>
                  <a:close/>
                </a:path>
                <a:path w="1911350" h="10795">
                  <a:moveTo>
                    <a:pt x="1910727" y="10502"/>
                  </a:moveTo>
                  <a:lnTo>
                    <a:pt x="139979" y="10502"/>
                  </a:lnTo>
                  <a:lnTo>
                    <a:pt x="1910727" y="10502"/>
                  </a:lnTo>
                  <a:close/>
                </a:path>
                <a:path w="1911350" h="10795">
                  <a:moveTo>
                    <a:pt x="139979" y="10502"/>
                  </a:moveTo>
                  <a:lnTo>
                    <a:pt x="1910727" y="10502"/>
                  </a:lnTo>
                </a:path>
                <a:path w="1911350" h="10795">
                  <a:moveTo>
                    <a:pt x="1910727" y="10502"/>
                  </a:moveTo>
                  <a:lnTo>
                    <a:pt x="0" y="10502"/>
                  </a:lnTo>
                  <a:lnTo>
                    <a:pt x="1910727" y="10502"/>
                  </a:lnTo>
                  <a:close/>
                </a:path>
                <a:path w="1911350" h="10795">
                  <a:moveTo>
                    <a:pt x="1910727" y="10502"/>
                  </a:moveTo>
                  <a:lnTo>
                    <a:pt x="0" y="10502"/>
                  </a:lnTo>
                  <a:lnTo>
                    <a:pt x="1910727" y="10502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8" name="object 11028"/>
            <p:cNvSpPr/>
            <p:nvPr/>
          </p:nvSpPr>
          <p:spPr>
            <a:xfrm>
              <a:off x="8823368" y="7294214"/>
              <a:ext cx="1911350" cy="17780"/>
            </a:xfrm>
            <a:custGeom>
              <a:avLst/>
              <a:gdLst/>
              <a:ahLst/>
              <a:cxnLst/>
              <a:rect l="l" t="t" r="r" b="b"/>
              <a:pathLst>
                <a:path w="1911350" h="17779">
                  <a:moveTo>
                    <a:pt x="0" y="0"/>
                  </a:moveTo>
                  <a:lnTo>
                    <a:pt x="0" y="17500"/>
                  </a:lnTo>
                  <a:lnTo>
                    <a:pt x="1910727" y="17500"/>
                  </a:lnTo>
                  <a:lnTo>
                    <a:pt x="0" y="0"/>
                  </a:lnTo>
                  <a:close/>
                </a:path>
                <a:path w="1911350" h="17779">
                  <a:moveTo>
                    <a:pt x="1910727" y="0"/>
                  </a:moveTo>
                  <a:lnTo>
                    <a:pt x="0" y="0"/>
                  </a:lnTo>
                  <a:lnTo>
                    <a:pt x="1910727" y="17500"/>
                  </a:lnTo>
                  <a:lnTo>
                    <a:pt x="1910727" y="0"/>
                  </a:lnTo>
                  <a:close/>
                </a:path>
              </a:pathLst>
            </a:custGeom>
            <a:solidFill>
              <a:srgbClr val="F7F7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9" name="object 11029"/>
            <p:cNvSpPr/>
            <p:nvPr/>
          </p:nvSpPr>
          <p:spPr>
            <a:xfrm>
              <a:off x="8823368" y="7294214"/>
              <a:ext cx="1911350" cy="17780"/>
            </a:xfrm>
            <a:custGeom>
              <a:avLst/>
              <a:gdLst/>
              <a:ahLst/>
              <a:cxnLst/>
              <a:rect l="l" t="t" r="r" b="b"/>
              <a:pathLst>
                <a:path w="1911350" h="17779">
                  <a:moveTo>
                    <a:pt x="1910727" y="0"/>
                  </a:moveTo>
                  <a:lnTo>
                    <a:pt x="0" y="0"/>
                  </a:lnTo>
                  <a:lnTo>
                    <a:pt x="1910727" y="17500"/>
                  </a:lnTo>
                  <a:lnTo>
                    <a:pt x="1910727" y="0"/>
                  </a:lnTo>
                  <a:close/>
                </a:path>
                <a:path w="1911350" h="17779">
                  <a:moveTo>
                    <a:pt x="0" y="0"/>
                  </a:moveTo>
                  <a:lnTo>
                    <a:pt x="1910727" y="17500"/>
                  </a:lnTo>
                  <a:lnTo>
                    <a:pt x="0" y="1750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0" name="object 11030"/>
            <p:cNvSpPr/>
            <p:nvPr/>
          </p:nvSpPr>
          <p:spPr>
            <a:xfrm>
              <a:off x="8823368" y="7311712"/>
              <a:ext cx="1911350" cy="0"/>
            </a:xfrm>
            <a:custGeom>
              <a:avLst/>
              <a:gdLst/>
              <a:ahLst/>
              <a:cxnLst/>
              <a:rect l="l" t="t" r="r" b="b"/>
              <a:pathLst>
                <a:path w="1911350">
                  <a:moveTo>
                    <a:pt x="507428" y="0"/>
                  </a:moveTo>
                  <a:lnTo>
                    <a:pt x="0" y="0"/>
                  </a:lnTo>
                  <a:lnTo>
                    <a:pt x="507428" y="0"/>
                  </a:lnTo>
                  <a:close/>
                </a:path>
                <a:path w="1911350">
                  <a:moveTo>
                    <a:pt x="507428" y="0"/>
                  </a:moveTo>
                  <a:lnTo>
                    <a:pt x="0" y="0"/>
                  </a:lnTo>
                  <a:lnTo>
                    <a:pt x="1910727" y="0"/>
                  </a:lnTo>
                  <a:lnTo>
                    <a:pt x="507428" y="0"/>
                  </a:lnTo>
                  <a:close/>
                </a:path>
              </a:pathLst>
            </a:custGeom>
            <a:ln w="3175">
              <a:solidFill>
                <a:srgbClr val="F7F7F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1" name="object 11031"/>
            <p:cNvSpPr/>
            <p:nvPr/>
          </p:nvSpPr>
          <p:spPr>
            <a:xfrm>
              <a:off x="9474276" y="5778930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32" name="object 11032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083256" y="6377345"/>
              <a:ext cx="710401" cy="178473"/>
            </a:xfrm>
            <a:prstGeom prst="rect">
              <a:avLst/>
            </a:prstGeom>
          </p:spPr>
        </p:pic>
        <p:sp>
          <p:nvSpPr>
            <p:cNvPr id="11033" name="object 11033"/>
            <p:cNvSpPr/>
            <p:nvPr/>
          </p:nvSpPr>
          <p:spPr>
            <a:xfrm>
              <a:off x="9764737" y="5477979"/>
              <a:ext cx="200025" cy="7620"/>
            </a:xfrm>
            <a:custGeom>
              <a:avLst/>
              <a:gdLst/>
              <a:ahLst/>
              <a:cxnLst/>
              <a:rect l="l" t="t" r="r" b="b"/>
              <a:pathLst>
                <a:path w="200025" h="7620">
                  <a:moveTo>
                    <a:pt x="199466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99466" y="6997"/>
                  </a:lnTo>
                  <a:lnTo>
                    <a:pt x="1994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4" name="object 11034"/>
            <p:cNvSpPr/>
            <p:nvPr/>
          </p:nvSpPr>
          <p:spPr>
            <a:xfrm>
              <a:off x="9764741" y="5477973"/>
              <a:ext cx="200025" cy="7620"/>
            </a:xfrm>
            <a:custGeom>
              <a:avLst/>
              <a:gdLst/>
              <a:ahLst/>
              <a:cxnLst/>
              <a:rect l="l" t="t" r="r" b="b"/>
              <a:pathLst>
                <a:path w="200025" h="7620">
                  <a:moveTo>
                    <a:pt x="199466" y="6997"/>
                  </a:moveTo>
                  <a:lnTo>
                    <a:pt x="199466" y="0"/>
                  </a:lnTo>
                  <a:lnTo>
                    <a:pt x="0" y="6997"/>
                  </a:lnTo>
                  <a:lnTo>
                    <a:pt x="199466" y="6997"/>
                  </a:lnTo>
                  <a:close/>
                </a:path>
                <a:path w="200025" h="7620">
                  <a:moveTo>
                    <a:pt x="199466" y="0"/>
                  </a:moveTo>
                  <a:lnTo>
                    <a:pt x="0" y="6997"/>
                  </a:lnTo>
                  <a:lnTo>
                    <a:pt x="0" y="0"/>
                  </a:lnTo>
                  <a:lnTo>
                    <a:pt x="199466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5" name="object 11035"/>
            <p:cNvSpPr/>
            <p:nvPr/>
          </p:nvSpPr>
          <p:spPr>
            <a:xfrm>
              <a:off x="9764736" y="5477978"/>
              <a:ext cx="200025" cy="7620"/>
            </a:xfrm>
            <a:custGeom>
              <a:avLst/>
              <a:gdLst/>
              <a:ahLst/>
              <a:cxnLst/>
              <a:rect l="l" t="t" r="r" b="b"/>
              <a:pathLst>
                <a:path w="200025" h="7620">
                  <a:moveTo>
                    <a:pt x="0" y="0"/>
                  </a:moveTo>
                  <a:lnTo>
                    <a:pt x="199466" y="0"/>
                  </a:lnTo>
                  <a:lnTo>
                    <a:pt x="199466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6" name="object 11036"/>
            <p:cNvSpPr/>
            <p:nvPr/>
          </p:nvSpPr>
          <p:spPr>
            <a:xfrm>
              <a:off x="9764741" y="5477978"/>
              <a:ext cx="200025" cy="7620"/>
            </a:xfrm>
            <a:custGeom>
              <a:avLst/>
              <a:gdLst/>
              <a:ahLst/>
              <a:cxnLst/>
              <a:rect l="l" t="t" r="r" b="b"/>
              <a:pathLst>
                <a:path w="200025" h="7620">
                  <a:moveTo>
                    <a:pt x="199466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99466" y="6997"/>
                  </a:lnTo>
                  <a:lnTo>
                    <a:pt x="199466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7" name="object 11037"/>
            <p:cNvSpPr/>
            <p:nvPr/>
          </p:nvSpPr>
          <p:spPr>
            <a:xfrm>
              <a:off x="9764735" y="5477973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38" name="object 1103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0104185" y="6352844"/>
              <a:ext cx="108489" cy="66499"/>
            </a:xfrm>
            <a:prstGeom prst="rect">
              <a:avLst/>
            </a:prstGeom>
          </p:spPr>
        </p:pic>
        <p:sp>
          <p:nvSpPr>
            <p:cNvPr id="11039" name="object 11039"/>
            <p:cNvSpPr/>
            <p:nvPr/>
          </p:nvSpPr>
          <p:spPr>
            <a:xfrm>
              <a:off x="9859219" y="635285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0" name="object 11040"/>
            <p:cNvSpPr/>
            <p:nvPr/>
          </p:nvSpPr>
          <p:spPr>
            <a:xfrm>
              <a:off x="9859213" y="635284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4008"/>
                  </a:lnTo>
                  <a:lnTo>
                    <a:pt x="6997" y="14008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1" name="object 11041"/>
            <p:cNvSpPr/>
            <p:nvPr/>
          </p:nvSpPr>
          <p:spPr>
            <a:xfrm>
              <a:off x="9859222" y="6352851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0"/>
                  </a:lnTo>
                  <a:lnTo>
                    <a:pt x="0" y="13995"/>
                  </a:lnTo>
                  <a:lnTo>
                    <a:pt x="6997" y="13995"/>
                  </a:lnTo>
                  <a:close/>
                </a:path>
                <a:path w="7620" h="14604">
                  <a:moveTo>
                    <a:pt x="6997" y="0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2" name="object 11042"/>
            <p:cNvSpPr/>
            <p:nvPr/>
          </p:nvSpPr>
          <p:spPr>
            <a:xfrm>
              <a:off x="9859223" y="6352855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3" name="object 11043"/>
            <p:cNvSpPr/>
            <p:nvPr/>
          </p:nvSpPr>
          <p:spPr>
            <a:xfrm>
              <a:off x="9841718" y="639834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4" name="object 11044"/>
            <p:cNvSpPr/>
            <p:nvPr/>
          </p:nvSpPr>
          <p:spPr>
            <a:xfrm>
              <a:off x="9883717" y="639834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5" name="object 11045"/>
            <p:cNvSpPr/>
            <p:nvPr/>
          </p:nvSpPr>
          <p:spPr>
            <a:xfrm>
              <a:off x="9841724" y="638434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6" name="object 11046"/>
            <p:cNvSpPr/>
            <p:nvPr/>
          </p:nvSpPr>
          <p:spPr>
            <a:xfrm>
              <a:off x="9887217" y="638434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7" name="object 11047"/>
            <p:cNvSpPr/>
            <p:nvPr/>
          </p:nvSpPr>
          <p:spPr>
            <a:xfrm>
              <a:off x="9838225" y="636684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8" name="object 11048"/>
            <p:cNvSpPr/>
            <p:nvPr/>
          </p:nvSpPr>
          <p:spPr>
            <a:xfrm>
              <a:off x="9867969" y="636684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9" name="object 11049"/>
            <p:cNvSpPr/>
            <p:nvPr/>
          </p:nvSpPr>
          <p:spPr>
            <a:xfrm>
              <a:off x="9845224" y="6377348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38493" y="20993"/>
                  </a:moveTo>
                  <a:lnTo>
                    <a:pt x="38493" y="24498"/>
                  </a:lnTo>
                  <a:lnTo>
                    <a:pt x="38493" y="27990"/>
                  </a:lnTo>
                  <a:lnTo>
                    <a:pt x="34988" y="31496"/>
                  </a:lnTo>
                  <a:lnTo>
                    <a:pt x="31495" y="34988"/>
                  </a:lnTo>
                  <a:lnTo>
                    <a:pt x="31495" y="38493"/>
                  </a:lnTo>
                  <a:lnTo>
                    <a:pt x="27990" y="38493"/>
                  </a:lnTo>
                  <a:lnTo>
                    <a:pt x="24498" y="38493"/>
                  </a:lnTo>
                  <a:lnTo>
                    <a:pt x="20993" y="41986"/>
                  </a:lnTo>
                  <a:lnTo>
                    <a:pt x="17500" y="41986"/>
                  </a:lnTo>
                  <a:lnTo>
                    <a:pt x="13995" y="38493"/>
                  </a:lnTo>
                  <a:lnTo>
                    <a:pt x="10502" y="38493"/>
                  </a:lnTo>
                  <a:lnTo>
                    <a:pt x="6997" y="38493"/>
                  </a:lnTo>
                  <a:lnTo>
                    <a:pt x="6997" y="34988"/>
                  </a:lnTo>
                  <a:lnTo>
                    <a:pt x="3492" y="34988"/>
                  </a:lnTo>
                  <a:lnTo>
                    <a:pt x="3492" y="31496"/>
                  </a:lnTo>
                  <a:lnTo>
                    <a:pt x="0" y="31496"/>
                  </a:lnTo>
                  <a:lnTo>
                    <a:pt x="0" y="27990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487"/>
                  </a:lnTo>
                  <a:lnTo>
                    <a:pt x="0" y="13995"/>
                  </a:lnTo>
                  <a:lnTo>
                    <a:pt x="0" y="10490"/>
                  </a:lnTo>
                  <a:lnTo>
                    <a:pt x="3492" y="10490"/>
                  </a:lnTo>
                  <a:lnTo>
                    <a:pt x="3492" y="6997"/>
                  </a:lnTo>
                  <a:lnTo>
                    <a:pt x="6997" y="3492"/>
                  </a:lnTo>
                  <a:lnTo>
                    <a:pt x="10502" y="3492"/>
                  </a:lnTo>
                  <a:lnTo>
                    <a:pt x="13995" y="0"/>
                  </a:lnTo>
                  <a:lnTo>
                    <a:pt x="17500" y="0"/>
                  </a:lnTo>
                  <a:lnTo>
                    <a:pt x="20993" y="0"/>
                  </a:lnTo>
                  <a:lnTo>
                    <a:pt x="24498" y="0"/>
                  </a:lnTo>
                  <a:lnTo>
                    <a:pt x="27990" y="3492"/>
                  </a:lnTo>
                  <a:lnTo>
                    <a:pt x="31495" y="3492"/>
                  </a:lnTo>
                  <a:lnTo>
                    <a:pt x="31495" y="6997"/>
                  </a:lnTo>
                  <a:lnTo>
                    <a:pt x="34988" y="6997"/>
                  </a:lnTo>
                  <a:lnTo>
                    <a:pt x="34988" y="10490"/>
                  </a:lnTo>
                  <a:lnTo>
                    <a:pt x="38493" y="13995"/>
                  </a:lnTo>
                  <a:lnTo>
                    <a:pt x="38493" y="17487"/>
                  </a:lnTo>
                  <a:lnTo>
                    <a:pt x="38493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0" name="object 11050"/>
            <p:cNvSpPr/>
            <p:nvPr/>
          </p:nvSpPr>
          <p:spPr>
            <a:xfrm>
              <a:off x="9841718" y="637734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19253" y="0"/>
                  </a:moveTo>
                  <a:lnTo>
                    <a:pt x="11760" y="1513"/>
                  </a:lnTo>
                  <a:lnTo>
                    <a:pt x="5640" y="5640"/>
                  </a:lnTo>
                  <a:lnTo>
                    <a:pt x="1513" y="11760"/>
                  </a:lnTo>
                  <a:lnTo>
                    <a:pt x="0" y="19253"/>
                  </a:lnTo>
                  <a:lnTo>
                    <a:pt x="1513" y="26744"/>
                  </a:lnTo>
                  <a:lnTo>
                    <a:pt x="5640" y="32859"/>
                  </a:lnTo>
                  <a:lnTo>
                    <a:pt x="11760" y="36982"/>
                  </a:lnTo>
                  <a:lnTo>
                    <a:pt x="19253" y="38493"/>
                  </a:lnTo>
                  <a:lnTo>
                    <a:pt x="26744" y="36982"/>
                  </a:lnTo>
                  <a:lnTo>
                    <a:pt x="32859" y="32859"/>
                  </a:lnTo>
                  <a:lnTo>
                    <a:pt x="36982" y="26744"/>
                  </a:lnTo>
                  <a:lnTo>
                    <a:pt x="38493" y="19253"/>
                  </a:lnTo>
                  <a:lnTo>
                    <a:pt x="36982" y="11760"/>
                  </a:lnTo>
                  <a:lnTo>
                    <a:pt x="32859" y="5640"/>
                  </a:lnTo>
                  <a:lnTo>
                    <a:pt x="26744" y="1513"/>
                  </a:lnTo>
                  <a:lnTo>
                    <a:pt x="1925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1" name="object 11051"/>
            <p:cNvSpPr/>
            <p:nvPr/>
          </p:nvSpPr>
          <p:spPr>
            <a:xfrm>
              <a:off x="9845224" y="6380844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2" name="object 11052"/>
            <p:cNvSpPr/>
            <p:nvPr/>
          </p:nvSpPr>
          <p:spPr>
            <a:xfrm>
              <a:off x="9855721" y="636684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3" name="object 11053"/>
            <p:cNvSpPr/>
            <p:nvPr/>
          </p:nvSpPr>
          <p:spPr>
            <a:xfrm>
              <a:off x="9764735" y="635285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4" name="object 11054"/>
            <p:cNvSpPr/>
            <p:nvPr/>
          </p:nvSpPr>
          <p:spPr>
            <a:xfrm>
              <a:off x="9764737" y="635284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4008"/>
                  </a:lnTo>
                  <a:lnTo>
                    <a:pt x="6997" y="14008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5" name="object 11055"/>
            <p:cNvSpPr/>
            <p:nvPr/>
          </p:nvSpPr>
          <p:spPr>
            <a:xfrm>
              <a:off x="9764736" y="6352851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0"/>
                  </a:lnTo>
                  <a:lnTo>
                    <a:pt x="0" y="13995"/>
                  </a:lnTo>
                  <a:lnTo>
                    <a:pt x="6997" y="13995"/>
                  </a:lnTo>
                  <a:close/>
                </a:path>
                <a:path w="7620" h="14604">
                  <a:moveTo>
                    <a:pt x="6997" y="0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6" name="object 11056"/>
            <p:cNvSpPr/>
            <p:nvPr/>
          </p:nvSpPr>
          <p:spPr>
            <a:xfrm>
              <a:off x="9764736" y="6352855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7" name="object 11057"/>
            <p:cNvSpPr/>
            <p:nvPr/>
          </p:nvSpPr>
          <p:spPr>
            <a:xfrm>
              <a:off x="9747232" y="639834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8" name="object 11058"/>
            <p:cNvSpPr/>
            <p:nvPr/>
          </p:nvSpPr>
          <p:spPr>
            <a:xfrm>
              <a:off x="9789232" y="6398341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9" name="object 11059"/>
            <p:cNvSpPr/>
            <p:nvPr/>
          </p:nvSpPr>
          <p:spPr>
            <a:xfrm>
              <a:off x="9747237" y="638434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0" name="object 11060"/>
            <p:cNvSpPr/>
            <p:nvPr/>
          </p:nvSpPr>
          <p:spPr>
            <a:xfrm>
              <a:off x="9792731" y="6384345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1" name="object 11061"/>
            <p:cNvSpPr/>
            <p:nvPr/>
          </p:nvSpPr>
          <p:spPr>
            <a:xfrm>
              <a:off x="9743737" y="636684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2" name="object 11062"/>
            <p:cNvSpPr/>
            <p:nvPr/>
          </p:nvSpPr>
          <p:spPr>
            <a:xfrm>
              <a:off x="9773484" y="636684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3" name="object 11063"/>
            <p:cNvSpPr/>
            <p:nvPr/>
          </p:nvSpPr>
          <p:spPr>
            <a:xfrm>
              <a:off x="9750738" y="6377348"/>
              <a:ext cx="38735" cy="42545"/>
            </a:xfrm>
            <a:custGeom>
              <a:avLst/>
              <a:gdLst/>
              <a:ahLst/>
              <a:cxnLst/>
              <a:rect l="l" t="t" r="r" b="b"/>
              <a:pathLst>
                <a:path w="38734" h="42545">
                  <a:moveTo>
                    <a:pt x="38493" y="20993"/>
                  </a:moveTo>
                  <a:lnTo>
                    <a:pt x="38493" y="24498"/>
                  </a:lnTo>
                  <a:lnTo>
                    <a:pt x="38493" y="27990"/>
                  </a:lnTo>
                  <a:lnTo>
                    <a:pt x="34988" y="31496"/>
                  </a:lnTo>
                  <a:lnTo>
                    <a:pt x="31495" y="34988"/>
                  </a:lnTo>
                  <a:lnTo>
                    <a:pt x="31495" y="38493"/>
                  </a:lnTo>
                  <a:lnTo>
                    <a:pt x="27990" y="38493"/>
                  </a:lnTo>
                  <a:lnTo>
                    <a:pt x="24498" y="38493"/>
                  </a:lnTo>
                  <a:lnTo>
                    <a:pt x="20993" y="41986"/>
                  </a:lnTo>
                  <a:lnTo>
                    <a:pt x="17500" y="41986"/>
                  </a:lnTo>
                  <a:lnTo>
                    <a:pt x="13995" y="38493"/>
                  </a:lnTo>
                  <a:lnTo>
                    <a:pt x="10502" y="38493"/>
                  </a:lnTo>
                  <a:lnTo>
                    <a:pt x="6997" y="38493"/>
                  </a:lnTo>
                  <a:lnTo>
                    <a:pt x="6997" y="34988"/>
                  </a:lnTo>
                  <a:lnTo>
                    <a:pt x="3492" y="34988"/>
                  </a:lnTo>
                  <a:lnTo>
                    <a:pt x="3492" y="31496"/>
                  </a:lnTo>
                  <a:lnTo>
                    <a:pt x="0" y="31496"/>
                  </a:lnTo>
                  <a:lnTo>
                    <a:pt x="0" y="27990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487"/>
                  </a:lnTo>
                  <a:lnTo>
                    <a:pt x="0" y="13995"/>
                  </a:lnTo>
                  <a:lnTo>
                    <a:pt x="0" y="10490"/>
                  </a:lnTo>
                  <a:lnTo>
                    <a:pt x="3492" y="10490"/>
                  </a:lnTo>
                  <a:lnTo>
                    <a:pt x="3492" y="6997"/>
                  </a:lnTo>
                  <a:lnTo>
                    <a:pt x="6997" y="3492"/>
                  </a:lnTo>
                  <a:lnTo>
                    <a:pt x="10502" y="3492"/>
                  </a:lnTo>
                  <a:lnTo>
                    <a:pt x="13995" y="0"/>
                  </a:lnTo>
                  <a:lnTo>
                    <a:pt x="17500" y="0"/>
                  </a:lnTo>
                  <a:lnTo>
                    <a:pt x="20993" y="0"/>
                  </a:lnTo>
                  <a:lnTo>
                    <a:pt x="24498" y="0"/>
                  </a:lnTo>
                  <a:lnTo>
                    <a:pt x="27990" y="3492"/>
                  </a:lnTo>
                  <a:lnTo>
                    <a:pt x="31495" y="3492"/>
                  </a:lnTo>
                  <a:lnTo>
                    <a:pt x="31495" y="6997"/>
                  </a:lnTo>
                  <a:lnTo>
                    <a:pt x="34988" y="6997"/>
                  </a:lnTo>
                  <a:lnTo>
                    <a:pt x="34988" y="10490"/>
                  </a:lnTo>
                  <a:lnTo>
                    <a:pt x="38493" y="13995"/>
                  </a:lnTo>
                  <a:lnTo>
                    <a:pt x="38493" y="17487"/>
                  </a:lnTo>
                  <a:lnTo>
                    <a:pt x="38493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4" name="object 11064"/>
            <p:cNvSpPr/>
            <p:nvPr/>
          </p:nvSpPr>
          <p:spPr>
            <a:xfrm>
              <a:off x="9747232" y="637734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19253" y="0"/>
                  </a:moveTo>
                  <a:lnTo>
                    <a:pt x="11760" y="1513"/>
                  </a:lnTo>
                  <a:lnTo>
                    <a:pt x="5640" y="5640"/>
                  </a:lnTo>
                  <a:lnTo>
                    <a:pt x="1513" y="11760"/>
                  </a:lnTo>
                  <a:lnTo>
                    <a:pt x="0" y="19253"/>
                  </a:lnTo>
                  <a:lnTo>
                    <a:pt x="1513" y="26744"/>
                  </a:lnTo>
                  <a:lnTo>
                    <a:pt x="5640" y="32859"/>
                  </a:lnTo>
                  <a:lnTo>
                    <a:pt x="11760" y="36982"/>
                  </a:lnTo>
                  <a:lnTo>
                    <a:pt x="19253" y="38493"/>
                  </a:lnTo>
                  <a:lnTo>
                    <a:pt x="26744" y="36982"/>
                  </a:lnTo>
                  <a:lnTo>
                    <a:pt x="32859" y="32859"/>
                  </a:lnTo>
                  <a:lnTo>
                    <a:pt x="36982" y="26744"/>
                  </a:lnTo>
                  <a:lnTo>
                    <a:pt x="38493" y="19253"/>
                  </a:lnTo>
                  <a:lnTo>
                    <a:pt x="36982" y="11760"/>
                  </a:lnTo>
                  <a:lnTo>
                    <a:pt x="32859" y="5640"/>
                  </a:lnTo>
                  <a:lnTo>
                    <a:pt x="26744" y="1513"/>
                  </a:lnTo>
                  <a:lnTo>
                    <a:pt x="1925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5" name="object 11065"/>
            <p:cNvSpPr/>
            <p:nvPr/>
          </p:nvSpPr>
          <p:spPr>
            <a:xfrm>
              <a:off x="9750737" y="6380844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6" name="object 11066"/>
            <p:cNvSpPr/>
            <p:nvPr/>
          </p:nvSpPr>
          <p:spPr>
            <a:xfrm>
              <a:off x="9761235" y="6366846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67" name="object 1106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0506620" y="5481459"/>
              <a:ext cx="111998" cy="66502"/>
            </a:xfrm>
            <a:prstGeom prst="rect">
              <a:avLst/>
            </a:prstGeom>
          </p:spPr>
        </p:pic>
        <p:sp>
          <p:nvSpPr>
            <p:cNvPr id="11068" name="object 11068"/>
            <p:cNvSpPr/>
            <p:nvPr/>
          </p:nvSpPr>
          <p:spPr>
            <a:xfrm>
              <a:off x="9922213" y="547797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9" name="object 11069"/>
            <p:cNvSpPr/>
            <p:nvPr/>
          </p:nvSpPr>
          <p:spPr>
            <a:xfrm>
              <a:off x="9922205" y="5477979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3982"/>
                  </a:lnTo>
                  <a:lnTo>
                    <a:pt x="6997" y="13982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0" name="object 11070"/>
            <p:cNvSpPr/>
            <p:nvPr/>
          </p:nvSpPr>
          <p:spPr>
            <a:xfrm>
              <a:off x="9922213" y="547797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0"/>
                  </a:lnTo>
                  <a:lnTo>
                    <a:pt x="0" y="13995"/>
                  </a:lnTo>
                  <a:lnTo>
                    <a:pt x="6997" y="13995"/>
                  </a:lnTo>
                  <a:close/>
                </a:path>
                <a:path w="7620" h="14604">
                  <a:moveTo>
                    <a:pt x="6997" y="0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1" name="object 11071"/>
            <p:cNvSpPr/>
            <p:nvPr/>
          </p:nvSpPr>
          <p:spPr>
            <a:xfrm>
              <a:off x="9922213" y="547797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2" name="object 11072"/>
            <p:cNvSpPr/>
            <p:nvPr/>
          </p:nvSpPr>
          <p:spPr>
            <a:xfrm>
              <a:off x="9901210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3" name="object 11073"/>
            <p:cNvSpPr/>
            <p:nvPr/>
          </p:nvSpPr>
          <p:spPr>
            <a:xfrm>
              <a:off x="9946707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4" name="object 11074"/>
            <p:cNvSpPr/>
            <p:nvPr/>
          </p:nvSpPr>
          <p:spPr>
            <a:xfrm>
              <a:off x="9901214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5" name="object 11075"/>
            <p:cNvSpPr/>
            <p:nvPr/>
          </p:nvSpPr>
          <p:spPr>
            <a:xfrm>
              <a:off x="9950208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6" name="object 11076"/>
            <p:cNvSpPr/>
            <p:nvPr/>
          </p:nvSpPr>
          <p:spPr>
            <a:xfrm>
              <a:off x="9901215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0"/>
                  </a:moveTo>
                  <a:lnTo>
                    <a:pt x="7048" y="0"/>
                  </a:lnTo>
                  <a:lnTo>
                    <a:pt x="0" y="7061"/>
                  </a:lnTo>
                  <a:lnTo>
                    <a:pt x="0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7" name="object 11077"/>
            <p:cNvSpPr/>
            <p:nvPr/>
          </p:nvSpPr>
          <p:spPr>
            <a:xfrm>
              <a:off x="9930959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99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8" name="object 11078"/>
            <p:cNvSpPr/>
            <p:nvPr/>
          </p:nvSpPr>
          <p:spPr>
            <a:xfrm>
              <a:off x="9932713" y="5505961"/>
              <a:ext cx="7620" cy="35560"/>
            </a:xfrm>
            <a:custGeom>
              <a:avLst/>
              <a:gdLst/>
              <a:ahLst/>
              <a:cxnLst/>
              <a:rect l="l" t="t" r="r" b="b"/>
              <a:pathLst>
                <a:path w="7620" h="35560">
                  <a:moveTo>
                    <a:pt x="6997" y="3505"/>
                  </a:moveTo>
                  <a:lnTo>
                    <a:pt x="3492" y="31496"/>
                  </a:lnTo>
                  <a:lnTo>
                    <a:pt x="6997" y="0"/>
                  </a:lnTo>
                  <a:lnTo>
                    <a:pt x="3492" y="35001"/>
                  </a:lnTo>
                  <a:lnTo>
                    <a:pt x="3492" y="0"/>
                  </a:lnTo>
                  <a:lnTo>
                    <a:pt x="0" y="35001"/>
                  </a:lnTo>
                  <a:lnTo>
                    <a:pt x="3492" y="0"/>
                  </a:lnTo>
                  <a:lnTo>
                    <a:pt x="0" y="35001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9" name="object 11079"/>
            <p:cNvSpPr/>
            <p:nvPr/>
          </p:nvSpPr>
          <p:spPr>
            <a:xfrm>
              <a:off x="9925706" y="5502469"/>
              <a:ext cx="7620" cy="38735"/>
            </a:xfrm>
            <a:custGeom>
              <a:avLst/>
              <a:gdLst/>
              <a:ahLst/>
              <a:cxnLst/>
              <a:rect l="l" t="t" r="r" b="b"/>
              <a:pathLst>
                <a:path w="7620" h="38735">
                  <a:moveTo>
                    <a:pt x="3505" y="38493"/>
                  </a:moveTo>
                  <a:lnTo>
                    <a:pt x="7010" y="0"/>
                  </a:lnTo>
                  <a:lnTo>
                    <a:pt x="3505" y="38493"/>
                  </a:lnTo>
                  <a:lnTo>
                    <a:pt x="7010" y="0"/>
                  </a:lnTo>
                </a:path>
                <a:path w="7620" h="38735">
                  <a:moveTo>
                    <a:pt x="3505" y="38493"/>
                  </a:moveTo>
                  <a:lnTo>
                    <a:pt x="3505" y="0"/>
                  </a:lnTo>
                  <a:lnTo>
                    <a:pt x="0" y="38493"/>
                  </a:lnTo>
                  <a:lnTo>
                    <a:pt x="3505" y="0"/>
                  </a:lnTo>
                  <a:lnTo>
                    <a:pt x="0" y="3849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0" name="object 11080"/>
            <p:cNvSpPr/>
            <p:nvPr/>
          </p:nvSpPr>
          <p:spPr>
            <a:xfrm>
              <a:off x="9915209" y="5502468"/>
              <a:ext cx="10795" cy="38735"/>
            </a:xfrm>
            <a:custGeom>
              <a:avLst/>
              <a:gdLst/>
              <a:ahLst/>
              <a:cxnLst/>
              <a:rect l="l" t="t" r="r" b="b"/>
              <a:pathLst>
                <a:path w="10795" h="38735">
                  <a:moveTo>
                    <a:pt x="10502" y="0"/>
                  </a:moveTo>
                  <a:lnTo>
                    <a:pt x="6997" y="38493"/>
                  </a:lnTo>
                  <a:lnTo>
                    <a:pt x="10502" y="0"/>
                  </a:lnTo>
                  <a:lnTo>
                    <a:pt x="6997" y="38493"/>
                  </a:lnTo>
                  <a:lnTo>
                    <a:pt x="6997" y="0"/>
                  </a:lnTo>
                  <a:lnTo>
                    <a:pt x="3505" y="38493"/>
                  </a:lnTo>
                  <a:lnTo>
                    <a:pt x="6997" y="0"/>
                  </a:lnTo>
                  <a:lnTo>
                    <a:pt x="3505" y="38493"/>
                  </a:lnTo>
                  <a:lnTo>
                    <a:pt x="3505" y="0"/>
                  </a:lnTo>
                  <a:lnTo>
                    <a:pt x="0" y="38493"/>
                  </a:lnTo>
                  <a:lnTo>
                    <a:pt x="3505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1" name="object 11081"/>
            <p:cNvSpPr/>
            <p:nvPr/>
          </p:nvSpPr>
          <p:spPr>
            <a:xfrm>
              <a:off x="9911716" y="5505968"/>
              <a:ext cx="7620" cy="31750"/>
            </a:xfrm>
            <a:custGeom>
              <a:avLst/>
              <a:gdLst/>
              <a:ahLst/>
              <a:cxnLst/>
              <a:rect l="l" t="t" r="r" b="b"/>
              <a:pathLst>
                <a:path w="7620" h="31750">
                  <a:moveTo>
                    <a:pt x="6997" y="0"/>
                  </a:moveTo>
                  <a:lnTo>
                    <a:pt x="3492" y="31496"/>
                  </a:lnTo>
                  <a:lnTo>
                    <a:pt x="3492" y="0"/>
                  </a:lnTo>
                  <a:lnTo>
                    <a:pt x="0" y="31496"/>
                  </a:lnTo>
                  <a:lnTo>
                    <a:pt x="3492" y="0"/>
                  </a:lnTo>
                  <a:lnTo>
                    <a:pt x="0" y="31496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2" name="object 11082"/>
            <p:cNvSpPr/>
            <p:nvPr/>
          </p:nvSpPr>
          <p:spPr>
            <a:xfrm>
              <a:off x="9904708" y="5502471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5">
                  <a:moveTo>
                    <a:pt x="41998" y="20993"/>
                  </a:moveTo>
                  <a:lnTo>
                    <a:pt x="41998" y="24498"/>
                  </a:lnTo>
                  <a:lnTo>
                    <a:pt x="38493" y="24498"/>
                  </a:lnTo>
                  <a:lnTo>
                    <a:pt x="38493" y="27990"/>
                  </a:lnTo>
                  <a:lnTo>
                    <a:pt x="38493" y="31496"/>
                  </a:lnTo>
                  <a:lnTo>
                    <a:pt x="35001" y="31496"/>
                  </a:lnTo>
                  <a:lnTo>
                    <a:pt x="35001" y="34988"/>
                  </a:lnTo>
                  <a:lnTo>
                    <a:pt x="31496" y="34988"/>
                  </a:lnTo>
                  <a:lnTo>
                    <a:pt x="31496" y="38493"/>
                  </a:lnTo>
                  <a:lnTo>
                    <a:pt x="28003" y="38493"/>
                  </a:lnTo>
                  <a:lnTo>
                    <a:pt x="10502" y="38493"/>
                  </a:lnTo>
                  <a:lnTo>
                    <a:pt x="10502" y="34988"/>
                  </a:lnTo>
                  <a:lnTo>
                    <a:pt x="6997" y="34988"/>
                  </a:lnTo>
                  <a:lnTo>
                    <a:pt x="6997" y="31496"/>
                  </a:lnTo>
                  <a:lnTo>
                    <a:pt x="3505" y="31496"/>
                  </a:lnTo>
                  <a:lnTo>
                    <a:pt x="3505" y="27990"/>
                  </a:lnTo>
                  <a:lnTo>
                    <a:pt x="3505" y="24498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487"/>
                  </a:lnTo>
                  <a:lnTo>
                    <a:pt x="3505" y="13995"/>
                  </a:lnTo>
                  <a:lnTo>
                    <a:pt x="3505" y="10490"/>
                  </a:lnTo>
                  <a:lnTo>
                    <a:pt x="3505" y="6997"/>
                  </a:lnTo>
                  <a:lnTo>
                    <a:pt x="6997" y="6997"/>
                  </a:lnTo>
                  <a:lnTo>
                    <a:pt x="6997" y="3492"/>
                  </a:lnTo>
                  <a:lnTo>
                    <a:pt x="10502" y="3492"/>
                  </a:lnTo>
                  <a:lnTo>
                    <a:pt x="14008" y="0"/>
                  </a:lnTo>
                  <a:lnTo>
                    <a:pt x="17500" y="0"/>
                  </a:lnTo>
                  <a:lnTo>
                    <a:pt x="21005" y="0"/>
                  </a:lnTo>
                  <a:lnTo>
                    <a:pt x="24498" y="0"/>
                  </a:lnTo>
                  <a:lnTo>
                    <a:pt x="28003" y="0"/>
                  </a:lnTo>
                  <a:lnTo>
                    <a:pt x="31496" y="3492"/>
                  </a:lnTo>
                  <a:lnTo>
                    <a:pt x="35001" y="3492"/>
                  </a:lnTo>
                  <a:lnTo>
                    <a:pt x="35001" y="6997"/>
                  </a:lnTo>
                  <a:lnTo>
                    <a:pt x="38493" y="6997"/>
                  </a:lnTo>
                  <a:lnTo>
                    <a:pt x="38493" y="10490"/>
                  </a:lnTo>
                  <a:lnTo>
                    <a:pt x="38493" y="13995"/>
                  </a:lnTo>
                  <a:lnTo>
                    <a:pt x="41998" y="17487"/>
                  </a:lnTo>
                  <a:lnTo>
                    <a:pt x="41998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3" name="object 11083"/>
            <p:cNvSpPr/>
            <p:nvPr/>
          </p:nvSpPr>
          <p:spPr>
            <a:xfrm>
              <a:off x="9904709" y="550246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19253" y="0"/>
                  </a:moveTo>
                  <a:lnTo>
                    <a:pt x="11760" y="1513"/>
                  </a:lnTo>
                  <a:lnTo>
                    <a:pt x="5640" y="5640"/>
                  </a:lnTo>
                  <a:lnTo>
                    <a:pt x="1513" y="11760"/>
                  </a:lnTo>
                  <a:lnTo>
                    <a:pt x="0" y="19253"/>
                  </a:lnTo>
                  <a:lnTo>
                    <a:pt x="1513" y="26744"/>
                  </a:lnTo>
                  <a:lnTo>
                    <a:pt x="5640" y="32859"/>
                  </a:lnTo>
                  <a:lnTo>
                    <a:pt x="11760" y="36982"/>
                  </a:lnTo>
                  <a:lnTo>
                    <a:pt x="19253" y="38493"/>
                  </a:lnTo>
                  <a:lnTo>
                    <a:pt x="26746" y="36982"/>
                  </a:lnTo>
                  <a:lnTo>
                    <a:pt x="32866" y="32859"/>
                  </a:lnTo>
                  <a:lnTo>
                    <a:pt x="36992" y="26744"/>
                  </a:lnTo>
                  <a:lnTo>
                    <a:pt x="38506" y="19253"/>
                  </a:lnTo>
                  <a:lnTo>
                    <a:pt x="36992" y="11760"/>
                  </a:lnTo>
                  <a:lnTo>
                    <a:pt x="32866" y="5640"/>
                  </a:lnTo>
                  <a:lnTo>
                    <a:pt x="26746" y="1513"/>
                  </a:lnTo>
                  <a:lnTo>
                    <a:pt x="1925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4" name="object 11084"/>
            <p:cNvSpPr/>
            <p:nvPr/>
          </p:nvSpPr>
          <p:spPr>
            <a:xfrm>
              <a:off x="9908214" y="5505968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5" name="object 11085"/>
            <p:cNvSpPr/>
            <p:nvPr/>
          </p:nvSpPr>
          <p:spPr>
            <a:xfrm>
              <a:off x="9918714" y="549197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6" name="object 11086"/>
            <p:cNvSpPr/>
            <p:nvPr/>
          </p:nvSpPr>
          <p:spPr>
            <a:xfrm>
              <a:off x="9799729" y="547797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7" name="object 11087"/>
            <p:cNvSpPr/>
            <p:nvPr/>
          </p:nvSpPr>
          <p:spPr>
            <a:xfrm>
              <a:off x="9799739" y="5477979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3982"/>
                  </a:lnTo>
                  <a:lnTo>
                    <a:pt x="6997" y="13982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8" name="object 11088"/>
            <p:cNvSpPr/>
            <p:nvPr/>
          </p:nvSpPr>
          <p:spPr>
            <a:xfrm>
              <a:off x="9799731" y="547797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0"/>
                  </a:lnTo>
                  <a:lnTo>
                    <a:pt x="0" y="13995"/>
                  </a:lnTo>
                  <a:lnTo>
                    <a:pt x="6997" y="13995"/>
                  </a:lnTo>
                  <a:close/>
                </a:path>
                <a:path w="7620" h="14604">
                  <a:moveTo>
                    <a:pt x="6997" y="0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9" name="object 11089"/>
            <p:cNvSpPr/>
            <p:nvPr/>
          </p:nvSpPr>
          <p:spPr>
            <a:xfrm>
              <a:off x="9799731" y="547797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0" name="object 11090"/>
            <p:cNvSpPr/>
            <p:nvPr/>
          </p:nvSpPr>
          <p:spPr>
            <a:xfrm>
              <a:off x="9778726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1" name="object 11091"/>
            <p:cNvSpPr/>
            <p:nvPr/>
          </p:nvSpPr>
          <p:spPr>
            <a:xfrm>
              <a:off x="9824226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2" name="object 11092"/>
            <p:cNvSpPr/>
            <p:nvPr/>
          </p:nvSpPr>
          <p:spPr>
            <a:xfrm>
              <a:off x="9778733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3" name="object 11093"/>
            <p:cNvSpPr/>
            <p:nvPr/>
          </p:nvSpPr>
          <p:spPr>
            <a:xfrm>
              <a:off x="9827725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4" name="object 11094"/>
            <p:cNvSpPr/>
            <p:nvPr/>
          </p:nvSpPr>
          <p:spPr>
            <a:xfrm>
              <a:off x="9778733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5" name="object 11095"/>
            <p:cNvSpPr/>
            <p:nvPr/>
          </p:nvSpPr>
          <p:spPr>
            <a:xfrm>
              <a:off x="9808479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6" name="object 11096"/>
            <p:cNvSpPr/>
            <p:nvPr/>
          </p:nvSpPr>
          <p:spPr>
            <a:xfrm>
              <a:off x="9782228" y="5502471"/>
              <a:ext cx="42545" cy="38735"/>
            </a:xfrm>
            <a:custGeom>
              <a:avLst/>
              <a:gdLst/>
              <a:ahLst/>
              <a:cxnLst/>
              <a:rect l="l" t="t" r="r" b="b"/>
              <a:pathLst>
                <a:path w="42545" h="38735">
                  <a:moveTo>
                    <a:pt x="41998" y="20993"/>
                  </a:moveTo>
                  <a:lnTo>
                    <a:pt x="41998" y="24498"/>
                  </a:lnTo>
                  <a:lnTo>
                    <a:pt x="38493" y="24498"/>
                  </a:lnTo>
                  <a:lnTo>
                    <a:pt x="38493" y="27990"/>
                  </a:lnTo>
                  <a:lnTo>
                    <a:pt x="38493" y="31496"/>
                  </a:lnTo>
                  <a:lnTo>
                    <a:pt x="35001" y="31496"/>
                  </a:lnTo>
                  <a:lnTo>
                    <a:pt x="35001" y="34988"/>
                  </a:lnTo>
                  <a:lnTo>
                    <a:pt x="31496" y="34988"/>
                  </a:lnTo>
                  <a:lnTo>
                    <a:pt x="31496" y="38493"/>
                  </a:lnTo>
                  <a:lnTo>
                    <a:pt x="28003" y="38493"/>
                  </a:lnTo>
                  <a:lnTo>
                    <a:pt x="10502" y="38493"/>
                  </a:lnTo>
                  <a:lnTo>
                    <a:pt x="10502" y="34988"/>
                  </a:lnTo>
                  <a:lnTo>
                    <a:pt x="6997" y="34988"/>
                  </a:lnTo>
                  <a:lnTo>
                    <a:pt x="6997" y="31496"/>
                  </a:lnTo>
                  <a:lnTo>
                    <a:pt x="3505" y="31496"/>
                  </a:lnTo>
                  <a:lnTo>
                    <a:pt x="3505" y="27990"/>
                  </a:lnTo>
                  <a:lnTo>
                    <a:pt x="3505" y="24498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487"/>
                  </a:lnTo>
                  <a:lnTo>
                    <a:pt x="3505" y="13995"/>
                  </a:lnTo>
                  <a:lnTo>
                    <a:pt x="3505" y="10490"/>
                  </a:lnTo>
                  <a:lnTo>
                    <a:pt x="3505" y="6997"/>
                  </a:lnTo>
                  <a:lnTo>
                    <a:pt x="6997" y="6997"/>
                  </a:lnTo>
                  <a:lnTo>
                    <a:pt x="6997" y="3492"/>
                  </a:lnTo>
                  <a:lnTo>
                    <a:pt x="10502" y="3492"/>
                  </a:lnTo>
                  <a:lnTo>
                    <a:pt x="14008" y="0"/>
                  </a:lnTo>
                  <a:lnTo>
                    <a:pt x="17500" y="0"/>
                  </a:lnTo>
                  <a:lnTo>
                    <a:pt x="21005" y="0"/>
                  </a:lnTo>
                  <a:lnTo>
                    <a:pt x="24498" y="0"/>
                  </a:lnTo>
                  <a:lnTo>
                    <a:pt x="28003" y="0"/>
                  </a:lnTo>
                  <a:lnTo>
                    <a:pt x="31496" y="3492"/>
                  </a:lnTo>
                  <a:lnTo>
                    <a:pt x="35001" y="3492"/>
                  </a:lnTo>
                  <a:lnTo>
                    <a:pt x="35001" y="6997"/>
                  </a:lnTo>
                  <a:lnTo>
                    <a:pt x="38493" y="6997"/>
                  </a:lnTo>
                  <a:lnTo>
                    <a:pt x="38493" y="10490"/>
                  </a:lnTo>
                  <a:lnTo>
                    <a:pt x="38493" y="13995"/>
                  </a:lnTo>
                  <a:lnTo>
                    <a:pt x="41998" y="17487"/>
                  </a:lnTo>
                  <a:lnTo>
                    <a:pt x="41998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7" name="object 11097"/>
            <p:cNvSpPr/>
            <p:nvPr/>
          </p:nvSpPr>
          <p:spPr>
            <a:xfrm>
              <a:off x="9782227" y="550246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19253" y="0"/>
                  </a:moveTo>
                  <a:lnTo>
                    <a:pt x="11760" y="1513"/>
                  </a:lnTo>
                  <a:lnTo>
                    <a:pt x="5640" y="5640"/>
                  </a:lnTo>
                  <a:lnTo>
                    <a:pt x="1513" y="11760"/>
                  </a:lnTo>
                  <a:lnTo>
                    <a:pt x="0" y="19253"/>
                  </a:lnTo>
                  <a:lnTo>
                    <a:pt x="1513" y="26744"/>
                  </a:lnTo>
                  <a:lnTo>
                    <a:pt x="5640" y="32859"/>
                  </a:lnTo>
                  <a:lnTo>
                    <a:pt x="11760" y="36982"/>
                  </a:lnTo>
                  <a:lnTo>
                    <a:pt x="19253" y="38493"/>
                  </a:lnTo>
                  <a:lnTo>
                    <a:pt x="26744" y="36982"/>
                  </a:lnTo>
                  <a:lnTo>
                    <a:pt x="32859" y="32859"/>
                  </a:lnTo>
                  <a:lnTo>
                    <a:pt x="36982" y="26744"/>
                  </a:lnTo>
                  <a:lnTo>
                    <a:pt x="38493" y="19253"/>
                  </a:lnTo>
                  <a:lnTo>
                    <a:pt x="36982" y="11760"/>
                  </a:lnTo>
                  <a:lnTo>
                    <a:pt x="32859" y="5640"/>
                  </a:lnTo>
                  <a:lnTo>
                    <a:pt x="26744" y="1513"/>
                  </a:lnTo>
                  <a:lnTo>
                    <a:pt x="1925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8" name="object 11098"/>
            <p:cNvSpPr/>
            <p:nvPr/>
          </p:nvSpPr>
          <p:spPr>
            <a:xfrm>
              <a:off x="9785732" y="5505968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9" name="object 11099"/>
            <p:cNvSpPr/>
            <p:nvPr/>
          </p:nvSpPr>
          <p:spPr>
            <a:xfrm>
              <a:off x="9796231" y="549197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399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0" name="object 11100"/>
            <p:cNvSpPr/>
            <p:nvPr/>
          </p:nvSpPr>
          <p:spPr>
            <a:xfrm>
              <a:off x="9859219" y="5477974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1" name="object 11101"/>
            <p:cNvSpPr/>
            <p:nvPr/>
          </p:nvSpPr>
          <p:spPr>
            <a:xfrm>
              <a:off x="9859213" y="5477979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0"/>
                  </a:moveTo>
                  <a:lnTo>
                    <a:pt x="0" y="0"/>
                  </a:lnTo>
                  <a:lnTo>
                    <a:pt x="0" y="13982"/>
                  </a:lnTo>
                  <a:lnTo>
                    <a:pt x="6997" y="13982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2" name="object 11102"/>
            <p:cNvSpPr/>
            <p:nvPr/>
          </p:nvSpPr>
          <p:spPr>
            <a:xfrm>
              <a:off x="9859222" y="5477974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6997" y="13995"/>
                  </a:moveTo>
                  <a:lnTo>
                    <a:pt x="6997" y="0"/>
                  </a:lnTo>
                  <a:lnTo>
                    <a:pt x="0" y="13995"/>
                  </a:lnTo>
                  <a:lnTo>
                    <a:pt x="6997" y="13995"/>
                  </a:lnTo>
                  <a:close/>
                </a:path>
                <a:path w="7620" h="14604">
                  <a:moveTo>
                    <a:pt x="6997" y="0"/>
                  </a:moveTo>
                  <a:lnTo>
                    <a:pt x="0" y="13995"/>
                  </a:lnTo>
                  <a:lnTo>
                    <a:pt x="0" y="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3" name="object 11103"/>
            <p:cNvSpPr/>
            <p:nvPr/>
          </p:nvSpPr>
          <p:spPr>
            <a:xfrm>
              <a:off x="9859223" y="5477978"/>
              <a:ext cx="7620" cy="14604"/>
            </a:xfrm>
            <a:custGeom>
              <a:avLst/>
              <a:gdLst/>
              <a:ahLst/>
              <a:cxnLst/>
              <a:rect l="l" t="t" r="r" b="b"/>
              <a:pathLst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  <a:path w="7620" h="14604">
                  <a:moveTo>
                    <a:pt x="0" y="0"/>
                  </a:moveTo>
                  <a:lnTo>
                    <a:pt x="6997" y="0"/>
                  </a:lnTo>
                  <a:lnTo>
                    <a:pt x="6997" y="13995"/>
                  </a:lnTo>
                  <a:lnTo>
                    <a:pt x="0" y="13995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4" name="object 11104"/>
            <p:cNvSpPr/>
            <p:nvPr/>
          </p:nvSpPr>
          <p:spPr>
            <a:xfrm>
              <a:off x="9841718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350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5" name="object 11105"/>
            <p:cNvSpPr/>
            <p:nvPr/>
          </p:nvSpPr>
          <p:spPr>
            <a:xfrm>
              <a:off x="9883717" y="5523464"/>
              <a:ext cx="3810" cy="0"/>
            </a:xfrm>
            <a:custGeom>
              <a:avLst/>
              <a:gdLst/>
              <a:ahLst/>
              <a:cxnLst/>
              <a:rect l="l" t="t" r="r" b="b"/>
              <a:pathLst>
                <a:path w="3809">
                  <a:moveTo>
                    <a:pt x="0" y="0"/>
                  </a:moveTo>
                  <a:lnTo>
                    <a:pt x="3505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6" name="object 11106"/>
            <p:cNvSpPr/>
            <p:nvPr/>
          </p:nvSpPr>
          <p:spPr>
            <a:xfrm>
              <a:off x="9841724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7" name="object 11107"/>
            <p:cNvSpPr/>
            <p:nvPr/>
          </p:nvSpPr>
          <p:spPr>
            <a:xfrm>
              <a:off x="9887217" y="550946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399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8" name="object 11108"/>
            <p:cNvSpPr/>
            <p:nvPr/>
          </p:nvSpPr>
          <p:spPr>
            <a:xfrm>
              <a:off x="9841722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9" name="object 11109"/>
            <p:cNvSpPr/>
            <p:nvPr/>
          </p:nvSpPr>
          <p:spPr>
            <a:xfrm>
              <a:off x="9867969" y="549197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0" name="object 11110"/>
            <p:cNvSpPr/>
            <p:nvPr/>
          </p:nvSpPr>
          <p:spPr>
            <a:xfrm>
              <a:off x="9862716" y="5502468"/>
              <a:ext cx="10795" cy="38735"/>
            </a:xfrm>
            <a:custGeom>
              <a:avLst/>
              <a:gdLst/>
              <a:ahLst/>
              <a:cxnLst/>
              <a:rect l="l" t="t" r="r" b="b"/>
              <a:pathLst>
                <a:path w="10795" h="38735">
                  <a:moveTo>
                    <a:pt x="10502" y="0"/>
                  </a:moveTo>
                  <a:lnTo>
                    <a:pt x="6997" y="38493"/>
                  </a:lnTo>
                  <a:lnTo>
                    <a:pt x="6997" y="0"/>
                  </a:lnTo>
                  <a:lnTo>
                    <a:pt x="3505" y="38493"/>
                  </a:lnTo>
                  <a:lnTo>
                    <a:pt x="6997" y="0"/>
                  </a:lnTo>
                  <a:lnTo>
                    <a:pt x="3505" y="38493"/>
                  </a:lnTo>
                  <a:lnTo>
                    <a:pt x="3505" y="0"/>
                  </a:lnTo>
                  <a:lnTo>
                    <a:pt x="0" y="38493"/>
                  </a:lnTo>
                  <a:lnTo>
                    <a:pt x="3505" y="0"/>
                  </a:lnTo>
                  <a:lnTo>
                    <a:pt x="0" y="38493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1" name="object 11111"/>
            <p:cNvSpPr/>
            <p:nvPr/>
          </p:nvSpPr>
          <p:spPr>
            <a:xfrm>
              <a:off x="9845224" y="550247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493" y="20993"/>
                  </a:moveTo>
                  <a:lnTo>
                    <a:pt x="38493" y="24498"/>
                  </a:lnTo>
                  <a:lnTo>
                    <a:pt x="38493" y="27990"/>
                  </a:lnTo>
                  <a:lnTo>
                    <a:pt x="34988" y="31496"/>
                  </a:lnTo>
                  <a:lnTo>
                    <a:pt x="34988" y="34988"/>
                  </a:lnTo>
                  <a:lnTo>
                    <a:pt x="31495" y="34988"/>
                  </a:lnTo>
                  <a:lnTo>
                    <a:pt x="27990" y="38493"/>
                  </a:lnTo>
                  <a:lnTo>
                    <a:pt x="10502" y="38493"/>
                  </a:lnTo>
                  <a:lnTo>
                    <a:pt x="6997" y="34988"/>
                  </a:lnTo>
                  <a:lnTo>
                    <a:pt x="3492" y="31496"/>
                  </a:lnTo>
                  <a:lnTo>
                    <a:pt x="3492" y="27990"/>
                  </a:lnTo>
                  <a:lnTo>
                    <a:pt x="0" y="27990"/>
                  </a:lnTo>
                  <a:lnTo>
                    <a:pt x="0" y="10490"/>
                  </a:lnTo>
                  <a:lnTo>
                    <a:pt x="3492" y="10490"/>
                  </a:lnTo>
                  <a:lnTo>
                    <a:pt x="3492" y="6997"/>
                  </a:lnTo>
                  <a:lnTo>
                    <a:pt x="6997" y="6997"/>
                  </a:lnTo>
                  <a:lnTo>
                    <a:pt x="6997" y="3492"/>
                  </a:lnTo>
                  <a:lnTo>
                    <a:pt x="10502" y="3492"/>
                  </a:lnTo>
                  <a:lnTo>
                    <a:pt x="10502" y="0"/>
                  </a:lnTo>
                  <a:lnTo>
                    <a:pt x="13995" y="0"/>
                  </a:lnTo>
                  <a:lnTo>
                    <a:pt x="17500" y="0"/>
                  </a:lnTo>
                  <a:lnTo>
                    <a:pt x="20993" y="0"/>
                  </a:lnTo>
                  <a:lnTo>
                    <a:pt x="24498" y="0"/>
                  </a:lnTo>
                  <a:lnTo>
                    <a:pt x="27990" y="0"/>
                  </a:lnTo>
                  <a:lnTo>
                    <a:pt x="27990" y="3492"/>
                  </a:lnTo>
                  <a:lnTo>
                    <a:pt x="31495" y="3492"/>
                  </a:lnTo>
                  <a:lnTo>
                    <a:pt x="34988" y="6997"/>
                  </a:lnTo>
                  <a:lnTo>
                    <a:pt x="38493" y="10490"/>
                  </a:lnTo>
                  <a:lnTo>
                    <a:pt x="38493" y="13995"/>
                  </a:lnTo>
                  <a:lnTo>
                    <a:pt x="38493" y="17487"/>
                  </a:lnTo>
                  <a:lnTo>
                    <a:pt x="38493" y="209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2" name="object 11112"/>
            <p:cNvSpPr/>
            <p:nvPr/>
          </p:nvSpPr>
          <p:spPr>
            <a:xfrm>
              <a:off x="9845217" y="550246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19253" y="0"/>
                  </a:moveTo>
                  <a:lnTo>
                    <a:pt x="11760" y="1513"/>
                  </a:lnTo>
                  <a:lnTo>
                    <a:pt x="5640" y="5640"/>
                  </a:lnTo>
                  <a:lnTo>
                    <a:pt x="1513" y="11760"/>
                  </a:lnTo>
                  <a:lnTo>
                    <a:pt x="0" y="19253"/>
                  </a:lnTo>
                  <a:lnTo>
                    <a:pt x="1513" y="26744"/>
                  </a:lnTo>
                  <a:lnTo>
                    <a:pt x="5640" y="32859"/>
                  </a:lnTo>
                  <a:lnTo>
                    <a:pt x="11760" y="36982"/>
                  </a:lnTo>
                  <a:lnTo>
                    <a:pt x="19253" y="38493"/>
                  </a:lnTo>
                  <a:lnTo>
                    <a:pt x="26746" y="36982"/>
                  </a:lnTo>
                  <a:lnTo>
                    <a:pt x="32866" y="32859"/>
                  </a:lnTo>
                  <a:lnTo>
                    <a:pt x="36992" y="26744"/>
                  </a:lnTo>
                  <a:lnTo>
                    <a:pt x="38506" y="19253"/>
                  </a:lnTo>
                  <a:lnTo>
                    <a:pt x="36992" y="11760"/>
                  </a:lnTo>
                  <a:lnTo>
                    <a:pt x="32866" y="5640"/>
                  </a:lnTo>
                  <a:lnTo>
                    <a:pt x="26746" y="1513"/>
                  </a:lnTo>
                  <a:lnTo>
                    <a:pt x="19253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3" name="object 11113"/>
            <p:cNvSpPr/>
            <p:nvPr/>
          </p:nvSpPr>
          <p:spPr>
            <a:xfrm>
              <a:off x="9848723" y="5505968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15748" y="0"/>
                  </a:move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4" name="object 11114"/>
            <p:cNvSpPr/>
            <p:nvPr/>
          </p:nvSpPr>
          <p:spPr>
            <a:xfrm>
              <a:off x="9859219" y="549197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5" name="object 11115"/>
            <p:cNvSpPr/>
            <p:nvPr/>
          </p:nvSpPr>
          <p:spPr>
            <a:xfrm>
              <a:off x="9201317" y="6860283"/>
              <a:ext cx="7620" cy="186055"/>
            </a:xfrm>
            <a:custGeom>
              <a:avLst/>
              <a:gdLst/>
              <a:ahLst/>
              <a:cxnLst/>
              <a:rect l="l" t="t" r="r" b="b"/>
              <a:pathLst>
                <a:path w="7620" h="186054">
                  <a:moveTo>
                    <a:pt x="6997" y="0"/>
                  </a:moveTo>
                  <a:lnTo>
                    <a:pt x="0" y="0"/>
                  </a:lnTo>
                  <a:lnTo>
                    <a:pt x="0" y="185470"/>
                  </a:lnTo>
                  <a:lnTo>
                    <a:pt x="6997" y="185470"/>
                  </a:lnTo>
                  <a:lnTo>
                    <a:pt x="6997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6" name="object 11116"/>
            <p:cNvSpPr/>
            <p:nvPr/>
          </p:nvSpPr>
          <p:spPr>
            <a:xfrm>
              <a:off x="9204813" y="7042251"/>
              <a:ext cx="0" cy="7620"/>
            </a:xfrm>
            <a:custGeom>
              <a:avLst/>
              <a:gdLst/>
              <a:ahLst/>
              <a:cxnLst/>
              <a:rect l="l" t="t" r="r" b="b"/>
              <a:pathLst>
                <a:path h="7620">
                  <a:moveTo>
                    <a:pt x="0" y="6997"/>
                  </a:moveTo>
                  <a:lnTo>
                    <a:pt x="0" y="0"/>
                  </a:lnTo>
                  <a:lnTo>
                    <a:pt x="0" y="6997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7" name="object 11117"/>
            <p:cNvSpPr/>
            <p:nvPr/>
          </p:nvSpPr>
          <p:spPr>
            <a:xfrm>
              <a:off x="9201316" y="7045750"/>
              <a:ext cx="7620" cy="0"/>
            </a:xfrm>
            <a:custGeom>
              <a:avLst/>
              <a:gdLst/>
              <a:ahLst/>
              <a:cxnLst/>
              <a:rect l="l" t="t" r="r" b="b"/>
              <a:pathLst>
                <a:path w="7620">
                  <a:moveTo>
                    <a:pt x="699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8" name="object 11118"/>
            <p:cNvSpPr/>
            <p:nvPr/>
          </p:nvSpPr>
          <p:spPr>
            <a:xfrm>
              <a:off x="9201314" y="6860285"/>
              <a:ext cx="7620" cy="186055"/>
            </a:xfrm>
            <a:custGeom>
              <a:avLst/>
              <a:gdLst/>
              <a:ahLst/>
              <a:cxnLst/>
              <a:rect l="l" t="t" r="r" b="b"/>
              <a:pathLst>
                <a:path w="7620" h="186054">
                  <a:moveTo>
                    <a:pt x="6997" y="0"/>
                  </a:moveTo>
                  <a:lnTo>
                    <a:pt x="0" y="0"/>
                  </a:lnTo>
                  <a:lnTo>
                    <a:pt x="0" y="185470"/>
                  </a:lnTo>
                  <a:lnTo>
                    <a:pt x="6997" y="185470"/>
                  </a:lnTo>
                  <a:lnTo>
                    <a:pt x="6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9" name="object 11119"/>
            <p:cNvSpPr/>
            <p:nvPr/>
          </p:nvSpPr>
          <p:spPr>
            <a:xfrm>
              <a:off x="9201316" y="6860275"/>
              <a:ext cx="7620" cy="186055"/>
            </a:xfrm>
            <a:custGeom>
              <a:avLst/>
              <a:gdLst/>
              <a:ahLst/>
              <a:cxnLst/>
              <a:rect l="l" t="t" r="r" b="b"/>
              <a:pathLst>
                <a:path w="7620" h="186054">
                  <a:moveTo>
                    <a:pt x="6997" y="0"/>
                  </a:moveTo>
                  <a:lnTo>
                    <a:pt x="0" y="0"/>
                  </a:lnTo>
                  <a:lnTo>
                    <a:pt x="6997" y="185470"/>
                  </a:lnTo>
                  <a:lnTo>
                    <a:pt x="6997" y="0"/>
                  </a:lnTo>
                  <a:close/>
                </a:path>
                <a:path w="7620" h="186054">
                  <a:moveTo>
                    <a:pt x="0" y="0"/>
                  </a:moveTo>
                  <a:lnTo>
                    <a:pt x="6997" y="185470"/>
                  </a:lnTo>
                  <a:lnTo>
                    <a:pt x="0" y="185470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0" name="object 11120"/>
            <p:cNvSpPr/>
            <p:nvPr/>
          </p:nvSpPr>
          <p:spPr>
            <a:xfrm>
              <a:off x="9201317" y="6860285"/>
              <a:ext cx="7620" cy="186055"/>
            </a:xfrm>
            <a:custGeom>
              <a:avLst/>
              <a:gdLst/>
              <a:ahLst/>
              <a:cxnLst/>
              <a:rect l="l" t="t" r="r" b="b"/>
              <a:pathLst>
                <a:path w="7620" h="186054">
                  <a:moveTo>
                    <a:pt x="6997" y="185470"/>
                  </a:moveTo>
                  <a:lnTo>
                    <a:pt x="0" y="185470"/>
                  </a:lnTo>
                  <a:lnTo>
                    <a:pt x="0" y="0"/>
                  </a:lnTo>
                  <a:lnTo>
                    <a:pt x="6997" y="0"/>
                  </a:lnTo>
                  <a:lnTo>
                    <a:pt x="6997" y="18547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21" name="object 1112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9145316" y="6415836"/>
              <a:ext cx="66513" cy="213471"/>
            </a:xfrm>
            <a:prstGeom prst="rect">
              <a:avLst/>
            </a:prstGeom>
          </p:spPr>
        </p:pic>
        <p:sp>
          <p:nvSpPr>
            <p:cNvPr id="11122" name="object 11122"/>
            <p:cNvSpPr/>
            <p:nvPr/>
          </p:nvSpPr>
          <p:spPr>
            <a:xfrm>
              <a:off x="9194316" y="6912768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3" name="object 11123"/>
            <p:cNvSpPr/>
            <p:nvPr/>
          </p:nvSpPr>
          <p:spPr>
            <a:xfrm>
              <a:off x="9194317" y="6912762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13" y="0"/>
                  </a:moveTo>
                  <a:lnTo>
                    <a:pt x="0" y="0"/>
                  </a:lnTo>
                  <a:lnTo>
                    <a:pt x="0" y="7010"/>
                  </a:lnTo>
                  <a:lnTo>
                    <a:pt x="17513" y="7010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4" name="object 11124"/>
            <p:cNvSpPr/>
            <p:nvPr/>
          </p:nvSpPr>
          <p:spPr>
            <a:xfrm>
              <a:off x="9194316" y="6912769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6997"/>
                  </a:moveTo>
                  <a:lnTo>
                    <a:pt x="17500" y="6997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  <a:path w="17779" h="7620">
                  <a:moveTo>
                    <a:pt x="17500" y="6997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7500" y="699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5" name="object 11125"/>
            <p:cNvSpPr/>
            <p:nvPr/>
          </p:nvSpPr>
          <p:spPr>
            <a:xfrm>
              <a:off x="9194317" y="6912776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0"/>
                  </a:moveTo>
                  <a:lnTo>
                    <a:pt x="17500" y="0"/>
                  </a:lnTo>
                  <a:lnTo>
                    <a:pt x="1750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7779" h="7620">
                  <a:moveTo>
                    <a:pt x="0" y="0"/>
                  </a:moveTo>
                  <a:lnTo>
                    <a:pt x="17500" y="0"/>
                  </a:lnTo>
                  <a:lnTo>
                    <a:pt x="1750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6" name="object 11126"/>
            <p:cNvSpPr/>
            <p:nvPr/>
          </p:nvSpPr>
          <p:spPr>
            <a:xfrm>
              <a:off x="9166318" y="689526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7" name="object 11127"/>
            <p:cNvSpPr/>
            <p:nvPr/>
          </p:nvSpPr>
          <p:spPr>
            <a:xfrm>
              <a:off x="9166318" y="693726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8" name="object 11128"/>
            <p:cNvSpPr/>
            <p:nvPr/>
          </p:nvSpPr>
          <p:spPr>
            <a:xfrm>
              <a:off x="9166318" y="689527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9" name="object 11129"/>
            <p:cNvSpPr/>
            <p:nvPr/>
          </p:nvSpPr>
          <p:spPr>
            <a:xfrm>
              <a:off x="9166318" y="6940764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0" name="object 11130"/>
            <p:cNvSpPr/>
            <p:nvPr/>
          </p:nvSpPr>
          <p:spPr>
            <a:xfrm>
              <a:off x="9175068" y="6891771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8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1" name="object 11131"/>
            <p:cNvSpPr/>
            <p:nvPr/>
          </p:nvSpPr>
          <p:spPr>
            <a:xfrm>
              <a:off x="9175069" y="6921517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0" y="15748"/>
                  </a:moveTo>
                  <a:lnTo>
                    <a:pt x="8686" y="15748"/>
                  </a:lnTo>
                  <a:lnTo>
                    <a:pt x="15748" y="8699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2" name="object 11132"/>
            <p:cNvSpPr/>
            <p:nvPr/>
          </p:nvSpPr>
          <p:spPr>
            <a:xfrm>
              <a:off x="9148821" y="6930260"/>
              <a:ext cx="31750" cy="3810"/>
            </a:xfrm>
            <a:custGeom>
              <a:avLst/>
              <a:gdLst/>
              <a:ahLst/>
              <a:cxnLst/>
              <a:rect l="l" t="t" r="r" b="b"/>
              <a:pathLst>
                <a:path w="31750" h="3809">
                  <a:moveTo>
                    <a:pt x="31496" y="3505"/>
                  </a:moveTo>
                  <a:lnTo>
                    <a:pt x="0" y="0"/>
                  </a:lnTo>
                  <a:lnTo>
                    <a:pt x="3149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3" name="object 11133"/>
            <p:cNvSpPr/>
            <p:nvPr/>
          </p:nvSpPr>
          <p:spPr>
            <a:xfrm>
              <a:off x="9145316" y="6919769"/>
              <a:ext cx="38735" cy="10795"/>
            </a:xfrm>
            <a:custGeom>
              <a:avLst/>
              <a:gdLst/>
              <a:ahLst/>
              <a:cxnLst/>
              <a:rect l="l" t="t" r="r" b="b"/>
              <a:pathLst>
                <a:path w="38734" h="10795">
                  <a:moveTo>
                    <a:pt x="3505" y="6997"/>
                  </a:moveTo>
                  <a:lnTo>
                    <a:pt x="35001" y="10502"/>
                  </a:lnTo>
                  <a:lnTo>
                    <a:pt x="3505" y="6997"/>
                  </a:lnTo>
                  <a:lnTo>
                    <a:pt x="35001" y="10502"/>
                  </a:lnTo>
                </a:path>
                <a:path w="38734" h="10795">
                  <a:moveTo>
                    <a:pt x="3505" y="6997"/>
                  </a:moveTo>
                  <a:lnTo>
                    <a:pt x="38493" y="6997"/>
                  </a:lnTo>
                  <a:lnTo>
                    <a:pt x="0" y="3492"/>
                  </a:lnTo>
                  <a:lnTo>
                    <a:pt x="38493" y="6997"/>
                  </a:lnTo>
                  <a:lnTo>
                    <a:pt x="0" y="3492"/>
                  </a:lnTo>
                  <a:lnTo>
                    <a:pt x="38493" y="3492"/>
                  </a:lnTo>
                  <a:lnTo>
                    <a:pt x="0" y="0"/>
                  </a:lnTo>
                  <a:lnTo>
                    <a:pt x="38493" y="34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4" name="object 11134"/>
            <p:cNvSpPr/>
            <p:nvPr/>
          </p:nvSpPr>
          <p:spPr>
            <a:xfrm>
              <a:off x="9152322" y="6898771"/>
              <a:ext cx="28575" cy="7620"/>
            </a:xfrm>
            <a:custGeom>
              <a:avLst/>
              <a:gdLst/>
              <a:ahLst/>
              <a:cxnLst/>
              <a:rect l="l" t="t" r="r" b="b"/>
              <a:pathLst>
                <a:path w="28575" h="7620">
                  <a:moveTo>
                    <a:pt x="0" y="6997"/>
                  </a:moveTo>
                  <a:lnTo>
                    <a:pt x="27990" y="6997"/>
                  </a:lnTo>
                  <a:lnTo>
                    <a:pt x="0" y="3492"/>
                  </a:lnTo>
                  <a:lnTo>
                    <a:pt x="27990" y="6997"/>
                  </a:lnTo>
                  <a:lnTo>
                    <a:pt x="0" y="3492"/>
                  </a:lnTo>
                  <a:lnTo>
                    <a:pt x="27990" y="3492"/>
                  </a:lnTo>
                  <a:lnTo>
                    <a:pt x="3505" y="3492"/>
                  </a:lnTo>
                  <a:lnTo>
                    <a:pt x="24498" y="3492"/>
                  </a:lnTo>
                  <a:lnTo>
                    <a:pt x="3505" y="0"/>
                  </a:lnTo>
                  <a:lnTo>
                    <a:pt x="24498" y="3492"/>
                  </a:lnTo>
                  <a:lnTo>
                    <a:pt x="6997" y="0"/>
                  </a:lnTo>
                  <a:lnTo>
                    <a:pt x="20993" y="0"/>
                  </a:lnTo>
                  <a:lnTo>
                    <a:pt x="6997" y="0"/>
                  </a:lnTo>
                  <a:lnTo>
                    <a:pt x="20993" y="0"/>
                  </a:lnTo>
                  <a:lnTo>
                    <a:pt x="10502" y="0"/>
                  </a:lnTo>
                  <a:lnTo>
                    <a:pt x="17500" y="0"/>
                  </a:lnTo>
                  <a:lnTo>
                    <a:pt x="10502" y="0"/>
                  </a:lnTo>
                  <a:lnTo>
                    <a:pt x="17500" y="0"/>
                  </a:lnTo>
                  <a:lnTo>
                    <a:pt x="13995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5" name="object 11135"/>
            <p:cNvSpPr/>
            <p:nvPr/>
          </p:nvSpPr>
          <p:spPr>
            <a:xfrm>
              <a:off x="9145325" y="689877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20993" y="38493"/>
                  </a:moveTo>
                  <a:lnTo>
                    <a:pt x="17487" y="38493"/>
                  </a:lnTo>
                  <a:lnTo>
                    <a:pt x="13995" y="38493"/>
                  </a:lnTo>
                  <a:lnTo>
                    <a:pt x="10490" y="34988"/>
                  </a:lnTo>
                  <a:lnTo>
                    <a:pt x="6997" y="34988"/>
                  </a:lnTo>
                  <a:lnTo>
                    <a:pt x="6997" y="31495"/>
                  </a:lnTo>
                  <a:lnTo>
                    <a:pt x="3492" y="31495"/>
                  </a:lnTo>
                  <a:lnTo>
                    <a:pt x="3492" y="27990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500"/>
                  </a:lnTo>
                  <a:lnTo>
                    <a:pt x="0" y="13995"/>
                  </a:lnTo>
                  <a:lnTo>
                    <a:pt x="3492" y="10502"/>
                  </a:lnTo>
                  <a:lnTo>
                    <a:pt x="3492" y="6997"/>
                  </a:lnTo>
                  <a:lnTo>
                    <a:pt x="6997" y="3492"/>
                  </a:lnTo>
                  <a:lnTo>
                    <a:pt x="10490" y="3492"/>
                  </a:lnTo>
                  <a:lnTo>
                    <a:pt x="10490" y="0"/>
                  </a:lnTo>
                  <a:lnTo>
                    <a:pt x="27990" y="0"/>
                  </a:lnTo>
                  <a:lnTo>
                    <a:pt x="31496" y="3492"/>
                  </a:lnTo>
                  <a:lnTo>
                    <a:pt x="34988" y="3492"/>
                  </a:lnTo>
                  <a:lnTo>
                    <a:pt x="34988" y="6997"/>
                  </a:lnTo>
                  <a:lnTo>
                    <a:pt x="38493" y="10502"/>
                  </a:lnTo>
                  <a:lnTo>
                    <a:pt x="38493" y="27990"/>
                  </a:lnTo>
                  <a:lnTo>
                    <a:pt x="34988" y="31495"/>
                  </a:lnTo>
                  <a:lnTo>
                    <a:pt x="31496" y="34988"/>
                  </a:lnTo>
                  <a:lnTo>
                    <a:pt x="27990" y="34988"/>
                  </a:lnTo>
                  <a:lnTo>
                    <a:pt x="27990" y="38493"/>
                  </a:lnTo>
                  <a:lnTo>
                    <a:pt x="24498" y="38493"/>
                  </a:lnTo>
                  <a:lnTo>
                    <a:pt x="20993" y="384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6" name="object 11136"/>
            <p:cNvSpPr/>
            <p:nvPr/>
          </p:nvSpPr>
          <p:spPr>
            <a:xfrm>
              <a:off x="9145324" y="689526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38493" y="19253"/>
                  </a:moveTo>
                  <a:lnTo>
                    <a:pt x="36980" y="11760"/>
                  </a:lnTo>
                  <a:lnTo>
                    <a:pt x="32853" y="5640"/>
                  </a:lnTo>
                  <a:lnTo>
                    <a:pt x="26733" y="1513"/>
                  </a:lnTo>
                  <a:lnTo>
                    <a:pt x="19240" y="0"/>
                  </a:lnTo>
                  <a:lnTo>
                    <a:pt x="11749" y="1513"/>
                  </a:lnTo>
                  <a:lnTo>
                    <a:pt x="5634" y="5640"/>
                  </a:lnTo>
                  <a:lnTo>
                    <a:pt x="1511" y="11760"/>
                  </a:lnTo>
                  <a:lnTo>
                    <a:pt x="0" y="19253"/>
                  </a:lnTo>
                  <a:lnTo>
                    <a:pt x="1511" y="26746"/>
                  </a:lnTo>
                  <a:lnTo>
                    <a:pt x="5634" y="32866"/>
                  </a:lnTo>
                  <a:lnTo>
                    <a:pt x="11749" y="36992"/>
                  </a:lnTo>
                  <a:lnTo>
                    <a:pt x="19240" y="38506"/>
                  </a:lnTo>
                  <a:lnTo>
                    <a:pt x="26733" y="36992"/>
                  </a:lnTo>
                  <a:lnTo>
                    <a:pt x="32853" y="32866"/>
                  </a:lnTo>
                  <a:lnTo>
                    <a:pt x="36980" y="26746"/>
                  </a:lnTo>
                  <a:lnTo>
                    <a:pt x="38493" y="1925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7" name="object 11137"/>
            <p:cNvSpPr/>
            <p:nvPr/>
          </p:nvSpPr>
          <p:spPr>
            <a:xfrm>
              <a:off x="9148821" y="6898770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31496" y="15748"/>
                  </a:move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8" name="object 11138"/>
            <p:cNvSpPr/>
            <p:nvPr/>
          </p:nvSpPr>
          <p:spPr>
            <a:xfrm>
              <a:off x="9194316" y="690926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9" name="object 11139"/>
            <p:cNvSpPr/>
            <p:nvPr/>
          </p:nvSpPr>
          <p:spPr>
            <a:xfrm>
              <a:off x="9194316" y="6989757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0" y="0"/>
                  </a:moveTo>
                  <a:lnTo>
                    <a:pt x="1750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0" name="object 11140"/>
            <p:cNvSpPr/>
            <p:nvPr/>
          </p:nvSpPr>
          <p:spPr>
            <a:xfrm>
              <a:off x="9194317" y="6989762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17513" y="0"/>
                  </a:moveTo>
                  <a:lnTo>
                    <a:pt x="0" y="0"/>
                  </a:lnTo>
                  <a:lnTo>
                    <a:pt x="0" y="6997"/>
                  </a:lnTo>
                  <a:lnTo>
                    <a:pt x="17513" y="6997"/>
                  </a:lnTo>
                  <a:lnTo>
                    <a:pt x="1751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1" name="object 11141"/>
            <p:cNvSpPr/>
            <p:nvPr/>
          </p:nvSpPr>
          <p:spPr>
            <a:xfrm>
              <a:off x="9194316" y="6989758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6997"/>
                  </a:moveTo>
                  <a:lnTo>
                    <a:pt x="17500" y="6997"/>
                  </a:lnTo>
                  <a:lnTo>
                    <a:pt x="0" y="0"/>
                  </a:lnTo>
                  <a:lnTo>
                    <a:pt x="0" y="6997"/>
                  </a:lnTo>
                  <a:close/>
                </a:path>
                <a:path w="17779" h="7620">
                  <a:moveTo>
                    <a:pt x="17500" y="6997"/>
                  </a:moveTo>
                  <a:lnTo>
                    <a:pt x="0" y="0"/>
                  </a:lnTo>
                  <a:lnTo>
                    <a:pt x="17500" y="0"/>
                  </a:lnTo>
                  <a:lnTo>
                    <a:pt x="17500" y="6997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2" name="object 11142"/>
            <p:cNvSpPr/>
            <p:nvPr/>
          </p:nvSpPr>
          <p:spPr>
            <a:xfrm>
              <a:off x="9194317" y="6989765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79" h="7620">
                  <a:moveTo>
                    <a:pt x="0" y="0"/>
                  </a:moveTo>
                  <a:lnTo>
                    <a:pt x="17500" y="0"/>
                  </a:lnTo>
                  <a:lnTo>
                    <a:pt x="1750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  <a:path w="17779" h="7620">
                  <a:moveTo>
                    <a:pt x="0" y="0"/>
                  </a:moveTo>
                  <a:lnTo>
                    <a:pt x="17500" y="0"/>
                  </a:lnTo>
                  <a:lnTo>
                    <a:pt x="17500" y="6997"/>
                  </a:lnTo>
                  <a:lnTo>
                    <a:pt x="0" y="69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3" name="object 11143"/>
            <p:cNvSpPr/>
            <p:nvPr/>
          </p:nvSpPr>
          <p:spPr>
            <a:xfrm>
              <a:off x="9166318" y="69687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3505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4" name="object 11144"/>
            <p:cNvSpPr/>
            <p:nvPr/>
          </p:nvSpPr>
          <p:spPr>
            <a:xfrm>
              <a:off x="9166318" y="7010755"/>
              <a:ext cx="0" cy="3810"/>
            </a:xfrm>
            <a:custGeom>
              <a:avLst/>
              <a:gdLst/>
              <a:ahLst/>
              <a:cxnLst/>
              <a:rect l="l" t="t" r="r" b="b"/>
              <a:pathLst>
                <a:path h="3809">
                  <a:moveTo>
                    <a:pt x="0" y="0"/>
                  </a:moveTo>
                  <a:lnTo>
                    <a:pt x="0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5" name="object 11145"/>
            <p:cNvSpPr/>
            <p:nvPr/>
          </p:nvSpPr>
          <p:spPr>
            <a:xfrm>
              <a:off x="9166318" y="6968760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6" name="object 11146"/>
            <p:cNvSpPr/>
            <p:nvPr/>
          </p:nvSpPr>
          <p:spPr>
            <a:xfrm>
              <a:off x="9166318" y="7014254"/>
              <a:ext cx="10795" cy="0"/>
            </a:xfrm>
            <a:custGeom>
              <a:avLst/>
              <a:gdLst/>
              <a:ahLst/>
              <a:cxnLst/>
              <a:rect l="l" t="t" r="r" b="b"/>
              <a:pathLst>
                <a:path w="10795">
                  <a:moveTo>
                    <a:pt x="0" y="0"/>
                  </a:moveTo>
                  <a:lnTo>
                    <a:pt x="10502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7" name="object 11147"/>
            <p:cNvSpPr/>
            <p:nvPr/>
          </p:nvSpPr>
          <p:spPr>
            <a:xfrm>
              <a:off x="9175068" y="6968760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15748" y="15747"/>
                  </a:moveTo>
                  <a:lnTo>
                    <a:pt x="15748" y="7061"/>
                  </a:lnTo>
                  <a:lnTo>
                    <a:pt x="868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8" name="object 11148"/>
            <p:cNvSpPr/>
            <p:nvPr/>
          </p:nvSpPr>
          <p:spPr>
            <a:xfrm>
              <a:off x="9175069" y="6998506"/>
              <a:ext cx="15875" cy="15875"/>
            </a:xfrm>
            <a:custGeom>
              <a:avLst/>
              <a:gdLst/>
              <a:ahLst/>
              <a:cxnLst/>
              <a:rect l="l" t="t" r="r" b="b"/>
              <a:pathLst>
                <a:path w="15875" h="15875">
                  <a:moveTo>
                    <a:pt x="0" y="15748"/>
                  </a:moveTo>
                  <a:lnTo>
                    <a:pt x="8686" y="15748"/>
                  </a:lnTo>
                  <a:lnTo>
                    <a:pt x="15748" y="8699"/>
                  </a:lnTo>
                  <a:lnTo>
                    <a:pt x="15748" y="0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9" name="object 11149"/>
            <p:cNvSpPr/>
            <p:nvPr/>
          </p:nvSpPr>
          <p:spPr>
            <a:xfrm>
              <a:off x="9148821" y="7003756"/>
              <a:ext cx="31750" cy="3810"/>
            </a:xfrm>
            <a:custGeom>
              <a:avLst/>
              <a:gdLst/>
              <a:ahLst/>
              <a:cxnLst/>
              <a:rect l="l" t="t" r="r" b="b"/>
              <a:pathLst>
                <a:path w="31750" h="3809">
                  <a:moveTo>
                    <a:pt x="0" y="0"/>
                  </a:moveTo>
                  <a:lnTo>
                    <a:pt x="31496" y="3505"/>
                  </a:lnTo>
                  <a:lnTo>
                    <a:pt x="0" y="0"/>
                  </a:lnTo>
                  <a:lnTo>
                    <a:pt x="31496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0" name="object 11150"/>
            <p:cNvSpPr/>
            <p:nvPr/>
          </p:nvSpPr>
          <p:spPr>
            <a:xfrm>
              <a:off x="9148821" y="7000256"/>
              <a:ext cx="35560" cy="3810"/>
            </a:xfrm>
            <a:custGeom>
              <a:avLst/>
              <a:gdLst/>
              <a:ahLst/>
              <a:cxnLst/>
              <a:rect l="l" t="t" r="r" b="b"/>
              <a:pathLst>
                <a:path w="35559" h="3809">
                  <a:moveTo>
                    <a:pt x="0" y="0"/>
                  </a:moveTo>
                  <a:lnTo>
                    <a:pt x="31496" y="3505"/>
                  </a:lnTo>
                  <a:lnTo>
                    <a:pt x="0" y="0"/>
                  </a:lnTo>
                  <a:lnTo>
                    <a:pt x="34988" y="3505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1" name="object 11151"/>
            <p:cNvSpPr/>
            <p:nvPr/>
          </p:nvSpPr>
          <p:spPr>
            <a:xfrm>
              <a:off x="9148816" y="6979260"/>
              <a:ext cx="35560" cy="7620"/>
            </a:xfrm>
            <a:custGeom>
              <a:avLst/>
              <a:gdLst/>
              <a:ahLst/>
              <a:cxnLst/>
              <a:rect l="l" t="t" r="r" b="b"/>
              <a:pathLst>
                <a:path w="35559" h="7620">
                  <a:moveTo>
                    <a:pt x="35001" y="6997"/>
                  </a:moveTo>
                  <a:lnTo>
                    <a:pt x="0" y="3492"/>
                  </a:lnTo>
                  <a:lnTo>
                    <a:pt x="35001" y="6997"/>
                  </a:lnTo>
                  <a:lnTo>
                    <a:pt x="0" y="3492"/>
                  </a:lnTo>
                  <a:lnTo>
                    <a:pt x="35001" y="3492"/>
                  </a:lnTo>
                  <a:lnTo>
                    <a:pt x="0" y="0"/>
                  </a:lnTo>
                  <a:lnTo>
                    <a:pt x="35001" y="3492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2" name="object 11152"/>
            <p:cNvSpPr/>
            <p:nvPr/>
          </p:nvSpPr>
          <p:spPr>
            <a:xfrm>
              <a:off x="9152327" y="6975754"/>
              <a:ext cx="28575" cy="3810"/>
            </a:xfrm>
            <a:custGeom>
              <a:avLst/>
              <a:gdLst/>
              <a:ahLst/>
              <a:cxnLst/>
              <a:rect l="l" t="t" r="r" b="b"/>
              <a:pathLst>
                <a:path w="28575" h="3809">
                  <a:moveTo>
                    <a:pt x="27990" y="3505"/>
                  </a:moveTo>
                  <a:lnTo>
                    <a:pt x="0" y="3505"/>
                  </a:lnTo>
                  <a:lnTo>
                    <a:pt x="27990" y="3505"/>
                  </a:lnTo>
                  <a:lnTo>
                    <a:pt x="0" y="0"/>
                  </a:lnTo>
                  <a:lnTo>
                    <a:pt x="27990" y="3505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3" name="object 11153"/>
            <p:cNvSpPr/>
            <p:nvPr/>
          </p:nvSpPr>
          <p:spPr>
            <a:xfrm>
              <a:off x="9155820" y="6975759"/>
              <a:ext cx="24765" cy="0"/>
            </a:xfrm>
            <a:custGeom>
              <a:avLst/>
              <a:gdLst/>
              <a:ahLst/>
              <a:cxnLst/>
              <a:rect l="l" t="t" r="r" b="b"/>
              <a:pathLst>
                <a:path w="24765">
                  <a:moveTo>
                    <a:pt x="24498" y="0"/>
                  </a:moveTo>
                  <a:lnTo>
                    <a:pt x="0" y="0"/>
                  </a:lnTo>
                  <a:lnTo>
                    <a:pt x="20993" y="0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4" name="object 11154"/>
            <p:cNvSpPr/>
            <p:nvPr/>
          </p:nvSpPr>
          <p:spPr>
            <a:xfrm>
              <a:off x="9145325" y="697226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20993" y="38493"/>
                  </a:moveTo>
                  <a:lnTo>
                    <a:pt x="17487" y="38493"/>
                  </a:lnTo>
                  <a:lnTo>
                    <a:pt x="13995" y="38493"/>
                  </a:lnTo>
                  <a:lnTo>
                    <a:pt x="10490" y="38493"/>
                  </a:lnTo>
                  <a:lnTo>
                    <a:pt x="10490" y="34988"/>
                  </a:lnTo>
                  <a:lnTo>
                    <a:pt x="6997" y="34988"/>
                  </a:lnTo>
                  <a:lnTo>
                    <a:pt x="3492" y="31496"/>
                  </a:lnTo>
                  <a:lnTo>
                    <a:pt x="3492" y="27990"/>
                  </a:lnTo>
                  <a:lnTo>
                    <a:pt x="0" y="24498"/>
                  </a:lnTo>
                  <a:lnTo>
                    <a:pt x="0" y="20993"/>
                  </a:lnTo>
                  <a:lnTo>
                    <a:pt x="0" y="17500"/>
                  </a:lnTo>
                  <a:lnTo>
                    <a:pt x="0" y="13995"/>
                  </a:lnTo>
                  <a:lnTo>
                    <a:pt x="3492" y="10502"/>
                  </a:lnTo>
                  <a:lnTo>
                    <a:pt x="3492" y="6997"/>
                  </a:lnTo>
                  <a:lnTo>
                    <a:pt x="6997" y="6997"/>
                  </a:lnTo>
                  <a:lnTo>
                    <a:pt x="6997" y="3492"/>
                  </a:lnTo>
                  <a:lnTo>
                    <a:pt x="10490" y="3492"/>
                  </a:lnTo>
                  <a:lnTo>
                    <a:pt x="13995" y="0"/>
                  </a:lnTo>
                  <a:lnTo>
                    <a:pt x="17487" y="0"/>
                  </a:lnTo>
                  <a:lnTo>
                    <a:pt x="20993" y="0"/>
                  </a:lnTo>
                  <a:lnTo>
                    <a:pt x="24498" y="0"/>
                  </a:lnTo>
                  <a:lnTo>
                    <a:pt x="27990" y="0"/>
                  </a:lnTo>
                  <a:lnTo>
                    <a:pt x="27990" y="3492"/>
                  </a:lnTo>
                  <a:lnTo>
                    <a:pt x="31496" y="3492"/>
                  </a:lnTo>
                  <a:lnTo>
                    <a:pt x="34988" y="6997"/>
                  </a:lnTo>
                  <a:lnTo>
                    <a:pt x="38493" y="10502"/>
                  </a:lnTo>
                  <a:lnTo>
                    <a:pt x="38493" y="27990"/>
                  </a:lnTo>
                  <a:lnTo>
                    <a:pt x="34988" y="31496"/>
                  </a:lnTo>
                  <a:lnTo>
                    <a:pt x="34988" y="34988"/>
                  </a:lnTo>
                  <a:lnTo>
                    <a:pt x="31496" y="34988"/>
                  </a:lnTo>
                  <a:lnTo>
                    <a:pt x="27990" y="38493"/>
                  </a:lnTo>
                  <a:lnTo>
                    <a:pt x="24498" y="38493"/>
                  </a:lnTo>
                  <a:lnTo>
                    <a:pt x="20993" y="3849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5" name="object 11155"/>
            <p:cNvSpPr/>
            <p:nvPr/>
          </p:nvSpPr>
          <p:spPr>
            <a:xfrm>
              <a:off x="9145324" y="697225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38493" y="19253"/>
                  </a:moveTo>
                  <a:lnTo>
                    <a:pt x="36980" y="11760"/>
                  </a:lnTo>
                  <a:lnTo>
                    <a:pt x="32853" y="5640"/>
                  </a:lnTo>
                  <a:lnTo>
                    <a:pt x="26733" y="1513"/>
                  </a:lnTo>
                  <a:lnTo>
                    <a:pt x="19240" y="0"/>
                  </a:lnTo>
                  <a:lnTo>
                    <a:pt x="11749" y="1513"/>
                  </a:lnTo>
                  <a:lnTo>
                    <a:pt x="5634" y="5640"/>
                  </a:lnTo>
                  <a:lnTo>
                    <a:pt x="1511" y="11760"/>
                  </a:lnTo>
                  <a:lnTo>
                    <a:pt x="0" y="19253"/>
                  </a:lnTo>
                  <a:lnTo>
                    <a:pt x="1511" y="26746"/>
                  </a:lnTo>
                  <a:lnTo>
                    <a:pt x="5634" y="32866"/>
                  </a:lnTo>
                  <a:lnTo>
                    <a:pt x="11749" y="36992"/>
                  </a:lnTo>
                  <a:lnTo>
                    <a:pt x="19240" y="38506"/>
                  </a:lnTo>
                  <a:lnTo>
                    <a:pt x="26733" y="36992"/>
                  </a:lnTo>
                  <a:lnTo>
                    <a:pt x="32853" y="32866"/>
                  </a:lnTo>
                  <a:lnTo>
                    <a:pt x="36980" y="26746"/>
                  </a:lnTo>
                  <a:lnTo>
                    <a:pt x="38493" y="19253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6" name="object 11156"/>
            <p:cNvSpPr/>
            <p:nvPr/>
          </p:nvSpPr>
          <p:spPr>
            <a:xfrm>
              <a:off x="9148821" y="6975759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31496" y="15748"/>
                  </a:moveTo>
                  <a:lnTo>
                    <a:pt x="31496" y="7061"/>
                  </a:lnTo>
                  <a:lnTo>
                    <a:pt x="24434" y="0"/>
                  </a:lnTo>
                  <a:lnTo>
                    <a:pt x="15748" y="0"/>
                  </a:lnTo>
                  <a:lnTo>
                    <a:pt x="7061" y="0"/>
                  </a:lnTo>
                  <a:lnTo>
                    <a:pt x="0" y="7061"/>
                  </a:lnTo>
                  <a:lnTo>
                    <a:pt x="0" y="15748"/>
                  </a:lnTo>
                  <a:lnTo>
                    <a:pt x="0" y="24434"/>
                  </a:lnTo>
                  <a:lnTo>
                    <a:pt x="7061" y="31496"/>
                  </a:lnTo>
                  <a:lnTo>
                    <a:pt x="15748" y="31496"/>
                  </a:lnTo>
                  <a:lnTo>
                    <a:pt x="24434" y="31496"/>
                  </a:lnTo>
                  <a:lnTo>
                    <a:pt x="31496" y="24434"/>
                  </a:lnTo>
                  <a:lnTo>
                    <a:pt x="31496" y="15748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7" name="object 11157"/>
            <p:cNvSpPr/>
            <p:nvPr/>
          </p:nvSpPr>
          <p:spPr>
            <a:xfrm>
              <a:off x="9194316" y="698625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399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58" name="object 11158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940635" y="4449119"/>
              <a:ext cx="4314894" cy="3658731"/>
            </a:xfrm>
            <a:prstGeom prst="rect">
              <a:avLst/>
            </a:prstGeom>
          </p:spPr>
        </p:pic>
        <p:pic>
          <p:nvPicPr>
            <p:cNvPr id="11159" name="object 11159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172531" y="6030893"/>
              <a:ext cx="1840732" cy="1134473"/>
            </a:xfrm>
            <a:prstGeom prst="rect">
              <a:avLst/>
            </a:prstGeom>
          </p:spPr>
        </p:pic>
        <p:sp>
          <p:nvSpPr>
            <p:cNvPr id="11160" name="object 11160"/>
            <p:cNvSpPr/>
            <p:nvPr/>
          </p:nvSpPr>
          <p:spPr>
            <a:xfrm>
              <a:off x="4337003" y="6258360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5" h="3810">
                  <a:moveTo>
                    <a:pt x="0" y="0"/>
                  </a:moveTo>
                  <a:lnTo>
                    <a:pt x="41998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1" name="object 11161"/>
            <p:cNvSpPr/>
            <p:nvPr/>
          </p:nvSpPr>
          <p:spPr>
            <a:xfrm>
              <a:off x="5187383" y="6342349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5" h="3810">
                  <a:moveTo>
                    <a:pt x="0" y="0"/>
                  </a:moveTo>
                  <a:lnTo>
                    <a:pt x="41998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2" name="object 11162"/>
            <p:cNvSpPr/>
            <p:nvPr/>
          </p:nvSpPr>
          <p:spPr>
            <a:xfrm>
              <a:off x="5250374" y="6349348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0" y="0"/>
                  </a:moveTo>
                  <a:lnTo>
                    <a:pt x="45491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3" name="object 11163"/>
            <p:cNvSpPr/>
            <p:nvPr/>
          </p:nvSpPr>
          <p:spPr>
            <a:xfrm>
              <a:off x="5316865" y="6356347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5" h="3810">
                  <a:moveTo>
                    <a:pt x="0" y="0"/>
                  </a:moveTo>
                  <a:lnTo>
                    <a:pt x="41998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4" name="object 11164"/>
            <p:cNvSpPr/>
            <p:nvPr/>
          </p:nvSpPr>
          <p:spPr>
            <a:xfrm>
              <a:off x="5575828" y="6380844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0" y="0"/>
                  </a:moveTo>
                  <a:lnTo>
                    <a:pt x="45491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5" name="object 11165"/>
            <p:cNvSpPr/>
            <p:nvPr/>
          </p:nvSpPr>
          <p:spPr>
            <a:xfrm>
              <a:off x="5642317" y="6387843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0" y="0"/>
                  </a:moveTo>
                  <a:lnTo>
                    <a:pt x="45491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6" name="object 11166"/>
            <p:cNvSpPr/>
            <p:nvPr/>
          </p:nvSpPr>
          <p:spPr>
            <a:xfrm>
              <a:off x="5708808" y="6394842"/>
              <a:ext cx="42545" cy="3810"/>
            </a:xfrm>
            <a:custGeom>
              <a:avLst/>
              <a:gdLst/>
              <a:ahLst/>
              <a:cxnLst/>
              <a:rect l="l" t="t" r="r" b="b"/>
              <a:pathLst>
                <a:path w="42545" h="3810">
                  <a:moveTo>
                    <a:pt x="0" y="0"/>
                  </a:moveTo>
                  <a:lnTo>
                    <a:pt x="41998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7" name="object 11167"/>
            <p:cNvSpPr/>
            <p:nvPr/>
          </p:nvSpPr>
          <p:spPr>
            <a:xfrm>
              <a:off x="5771799" y="6401841"/>
              <a:ext cx="45720" cy="3810"/>
            </a:xfrm>
            <a:custGeom>
              <a:avLst/>
              <a:gdLst/>
              <a:ahLst/>
              <a:cxnLst/>
              <a:rect l="l" t="t" r="r" b="b"/>
              <a:pathLst>
                <a:path w="45720" h="3810">
                  <a:moveTo>
                    <a:pt x="0" y="0"/>
                  </a:moveTo>
                  <a:lnTo>
                    <a:pt x="45491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8" name="object 11168"/>
            <p:cNvSpPr/>
            <p:nvPr/>
          </p:nvSpPr>
          <p:spPr>
            <a:xfrm>
              <a:off x="6034262" y="6426337"/>
              <a:ext cx="38735" cy="3810"/>
            </a:xfrm>
            <a:custGeom>
              <a:avLst/>
              <a:gdLst/>
              <a:ahLst/>
              <a:cxnLst/>
              <a:rect l="l" t="t" r="r" b="b"/>
              <a:pathLst>
                <a:path w="38735" h="3810">
                  <a:moveTo>
                    <a:pt x="0" y="0"/>
                  </a:moveTo>
                  <a:lnTo>
                    <a:pt x="38493" y="3505"/>
                  </a:lnTo>
                </a:path>
              </a:pathLst>
            </a:custGeom>
            <a:ln w="3175">
              <a:solidFill>
                <a:srgbClr val="EE322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69" name="object 11169"/>
          <p:cNvSpPr txBox="1"/>
          <p:nvPr/>
        </p:nvSpPr>
        <p:spPr>
          <a:xfrm>
            <a:off x="8196958" y="5159524"/>
            <a:ext cx="136525" cy="812165"/>
          </a:xfrm>
          <a:prstGeom prst="rect">
            <a:avLst/>
          </a:prstGeom>
          <a:ln w="3175">
            <a:solidFill>
              <a:srgbClr val="EE322D"/>
            </a:solidFill>
          </a:ln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marL="22860"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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0" name="object 11170"/>
          <p:cNvSpPr txBox="1"/>
          <p:nvPr/>
        </p:nvSpPr>
        <p:spPr>
          <a:xfrm>
            <a:off x="8196958" y="4578591"/>
            <a:ext cx="136525" cy="511175"/>
          </a:xfrm>
          <a:prstGeom prst="rect">
            <a:avLst/>
          </a:prstGeom>
          <a:ln w="3175">
            <a:solidFill>
              <a:srgbClr val="EE322D"/>
            </a:solidFill>
          </a:ln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">
              <a:latin typeface="Times New Roman"/>
              <a:cs typeface="Times New Roman"/>
            </a:endParaRPr>
          </a:p>
          <a:p>
            <a:pPr marL="114935">
              <a:lnSpc>
                <a:spcPct val="100000"/>
              </a:lnSpc>
            </a:pPr>
            <a:r>
              <a:rPr sz="100" spc="-10" dirty="0">
                <a:solidFill>
                  <a:srgbClr val="EE322D"/>
                </a:solidFill>
                <a:latin typeface="CityBlueprint"/>
                <a:cs typeface="CityBlueprint"/>
              </a:rPr>
              <a:t>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1" name="object 11171"/>
          <p:cNvSpPr txBox="1"/>
          <p:nvPr/>
        </p:nvSpPr>
        <p:spPr>
          <a:xfrm>
            <a:off x="10988919" y="7311955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2" name="object 11172"/>
          <p:cNvSpPr txBox="1"/>
          <p:nvPr/>
        </p:nvSpPr>
        <p:spPr>
          <a:xfrm>
            <a:off x="11023913" y="7336878"/>
            <a:ext cx="32384" cy="298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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3" name="object 11173"/>
          <p:cNvSpPr txBox="1"/>
          <p:nvPr/>
        </p:nvSpPr>
        <p:spPr>
          <a:xfrm>
            <a:off x="11093903" y="7377538"/>
            <a:ext cx="32384" cy="349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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4" name="object 11174"/>
          <p:cNvSpPr txBox="1"/>
          <p:nvPr/>
        </p:nvSpPr>
        <p:spPr>
          <a:xfrm>
            <a:off x="11128899" y="7402405"/>
            <a:ext cx="32384" cy="342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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5" name="object 11175"/>
          <p:cNvSpPr txBox="1"/>
          <p:nvPr/>
        </p:nvSpPr>
        <p:spPr>
          <a:xfrm>
            <a:off x="11163894" y="7426449"/>
            <a:ext cx="32384" cy="3492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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6" name="object 11176"/>
          <p:cNvSpPr txBox="1"/>
          <p:nvPr/>
        </p:nvSpPr>
        <p:spPr>
          <a:xfrm>
            <a:off x="11202388" y="7455713"/>
            <a:ext cx="32384" cy="2984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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7" name="object 11177"/>
          <p:cNvSpPr txBox="1"/>
          <p:nvPr/>
        </p:nvSpPr>
        <p:spPr>
          <a:xfrm>
            <a:off x="11176334" y="7433846"/>
            <a:ext cx="36195" cy="3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8" name="object 11178"/>
          <p:cNvSpPr txBox="1"/>
          <p:nvPr/>
        </p:nvSpPr>
        <p:spPr>
          <a:xfrm>
            <a:off x="11141339" y="7409349"/>
            <a:ext cx="32384" cy="3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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79" name="object 11179"/>
          <p:cNvSpPr txBox="1"/>
          <p:nvPr/>
        </p:nvSpPr>
        <p:spPr>
          <a:xfrm>
            <a:off x="11106344" y="7384853"/>
            <a:ext cx="36195" cy="3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0" name="object 11180"/>
          <p:cNvSpPr txBox="1"/>
          <p:nvPr/>
        </p:nvSpPr>
        <p:spPr>
          <a:xfrm>
            <a:off x="11032852" y="7339358"/>
            <a:ext cx="74930" cy="52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3180" algn="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  <a:p>
            <a:pPr marR="5080" algn="r">
              <a:lnSpc>
                <a:spcPct val="100000"/>
              </a:lnSpc>
              <a:spcBef>
                <a:spcPts val="80"/>
              </a:spcBef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1" name="object 11181"/>
          <p:cNvSpPr txBox="1"/>
          <p:nvPr/>
        </p:nvSpPr>
        <p:spPr>
          <a:xfrm>
            <a:off x="10997858" y="7314862"/>
            <a:ext cx="36195" cy="317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2" name="object 11182"/>
          <p:cNvSpPr txBox="1"/>
          <p:nvPr/>
        </p:nvSpPr>
        <p:spPr>
          <a:xfrm>
            <a:off x="10950425" y="7288579"/>
            <a:ext cx="32384" cy="32384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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3" name="object 11183"/>
          <p:cNvSpPr txBox="1"/>
          <p:nvPr/>
        </p:nvSpPr>
        <p:spPr>
          <a:xfrm>
            <a:off x="10922427" y="7262935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4" name="object 11184"/>
          <p:cNvSpPr txBox="1"/>
          <p:nvPr/>
        </p:nvSpPr>
        <p:spPr>
          <a:xfrm>
            <a:off x="10890932" y="7238438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5" name="object 11185"/>
          <p:cNvSpPr txBox="1"/>
          <p:nvPr/>
        </p:nvSpPr>
        <p:spPr>
          <a:xfrm>
            <a:off x="10859435" y="7213942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6" name="object 11186"/>
          <p:cNvSpPr txBox="1"/>
          <p:nvPr/>
        </p:nvSpPr>
        <p:spPr>
          <a:xfrm>
            <a:off x="10827941" y="7189445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7" name="object 11187"/>
          <p:cNvSpPr txBox="1"/>
          <p:nvPr/>
        </p:nvSpPr>
        <p:spPr>
          <a:xfrm>
            <a:off x="10792946" y="7164950"/>
            <a:ext cx="32384" cy="304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1188" name="object 11188"/>
          <p:cNvSpPr/>
          <p:nvPr/>
        </p:nvSpPr>
        <p:spPr>
          <a:xfrm>
            <a:off x="457200" y="1436051"/>
            <a:ext cx="14206219" cy="0"/>
          </a:xfrm>
          <a:custGeom>
            <a:avLst/>
            <a:gdLst/>
            <a:ahLst/>
            <a:cxnLst/>
            <a:rect l="l" t="t" r="r" b="b"/>
            <a:pathLst>
              <a:path w="14206219">
                <a:moveTo>
                  <a:pt x="0" y="0"/>
                </a:moveTo>
                <a:lnTo>
                  <a:pt x="14205610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9" name="object 111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902" rIns="0" bIns="0" rtlCol="0">
            <a:spAutoFit/>
          </a:bodyPr>
          <a:lstStyle/>
          <a:p>
            <a:pPr marL="5166995" algn="ctr">
              <a:lnSpc>
                <a:spcPct val="100000"/>
              </a:lnSpc>
              <a:spcBef>
                <a:spcPts val="259"/>
              </a:spcBef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GRAND-</a:t>
            </a:r>
            <a:r>
              <a:rPr sz="2400" b="1" spc="-20" dirty="0">
                <a:solidFill>
                  <a:srgbClr val="40AD49"/>
                </a:solidFill>
                <a:latin typeface="Calibri"/>
                <a:cs typeface="Calibri"/>
              </a:rPr>
              <a:t>THÉÂTRE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VERVIERS</a:t>
            </a:r>
            <a:endParaRPr sz="2400">
              <a:latin typeface="Calibri"/>
              <a:cs typeface="Calibri"/>
            </a:endParaRPr>
          </a:p>
          <a:p>
            <a:pPr marL="5166995" algn="ctr">
              <a:lnSpc>
                <a:spcPct val="100000"/>
              </a:lnSpc>
              <a:spcBef>
                <a:spcPts val="240"/>
              </a:spcBef>
            </a:pPr>
            <a:r>
              <a:rPr b="1" spc="-10" dirty="0">
                <a:solidFill>
                  <a:srgbClr val="40AD49"/>
                </a:solidFill>
                <a:latin typeface="Calibri"/>
                <a:cs typeface="Calibri"/>
              </a:rPr>
              <a:t>TOPOGRAPHIE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854" y="1421066"/>
            <a:ext cx="14245471" cy="881573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17180" y="6818869"/>
            <a:ext cx="46990" cy="12446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0.E.05.P.01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121280" y="3656093"/>
            <a:ext cx="50165" cy="125095"/>
          </a:xfrm>
          <a:prstGeom prst="rect">
            <a:avLst/>
          </a:prstGeom>
        </p:spPr>
        <p:txBody>
          <a:bodyPr vert="vert270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0" spc="-10" dirty="0">
                <a:latin typeface="Arial"/>
                <a:cs typeface="Arial"/>
              </a:rPr>
              <a:t>0.E.08.P.01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8866" y="3237107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D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8866" y="4861745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C</a:t>
            </a:r>
            <a:endParaRPr sz="14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8866" y="6462367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B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08866" y="2633865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E</a:t>
            </a:r>
            <a:endParaRPr sz="14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8866" y="7072487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A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276226" y="3250791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D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276226" y="4882332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C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276226" y="2603001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E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76226" y="7089644"/>
            <a:ext cx="1873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25" dirty="0">
                <a:latin typeface="Arial"/>
                <a:cs typeface="Arial"/>
              </a:rPr>
              <a:t>A'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276148" y="6479528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B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16101" y="2863519"/>
            <a:ext cx="17208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5" dirty="0">
                <a:latin typeface="Arial"/>
                <a:cs typeface="Arial"/>
              </a:rPr>
              <a:t>G</a:t>
            </a:r>
            <a:endParaRPr sz="14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572786" y="2863508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K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16155" y="7380881"/>
            <a:ext cx="17208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5" dirty="0">
                <a:latin typeface="Arial"/>
                <a:cs typeface="Arial"/>
              </a:rPr>
              <a:t>G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01172" y="7380881"/>
            <a:ext cx="7810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5" dirty="0">
                <a:latin typeface="Arial"/>
                <a:cs typeface="Arial"/>
              </a:rPr>
              <a:t>I</a:t>
            </a:r>
            <a:endParaRPr sz="14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572786" y="7380881"/>
            <a:ext cx="1517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K</a:t>
            </a:r>
            <a:endParaRPr sz="14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561698" y="2863508"/>
            <a:ext cx="120014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5" dirty="0">
                <a:latin typeface="Arial"/>
                <a:cs typeface="Arial"/>
              </a:rPr>
              <a:t>J</a:t>
            </a:r>
            <a:endParaRPr sz="145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561698" y="7380881"/>
            <a:ext cx="120014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5" dirty="0">
                <a:latin typeface="Arial"/>
                <a:cs typeface="Arial"/>
              </a:rPr>
              <a:t>J</a:t>
            </a:r>
            <a:endParaRPr sz="14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820336" y="2863508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820336" y="7380881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N</a:t>
            </a:r>
            <a:endParaRPr sz="145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052738" y="2863508"/>
            <a:ext cx="1619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H</a:t>
            </a:r>
            <a:endParaRPr sz="145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332833" y="7380881"/>
            <a:ext cx="38290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25" dirty="0">
                <a:latin typeface="Arial"/>
                <a:cs typeface="Arial"/>
              </a:rPr>
              <a:t>MM'</a:t>
            </a:r>
            <a:endParaRPr sz="145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580480" y="2863508"/>
            <a:ext cx="13081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5" dirty="0">
                <a:latin typeface="Arial"/>
                <a:cs typeface="Arial"/>
              </a:rPr>
              <a:t>L</a:t>
            </a:r>
            <a:endParaRPr sz="145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87267" y="7380881"/>
            <a:ext cx="13081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15" dirty="0">
                <a:latin typeface="Arial"/>
                <a:cs typeface="Arial"/>
              </a:rPr>
              <a:t>L</a:t>
            </a:r>
            <a:endParaRPr sz="145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37612" y="2863508"/>
            <a:ext cx="208279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25" dirty="0">
                <a:latin typeface="Arial"/>
                <a:cs typeface="Arial"/>
              </a:rPr>
              <a:t>G'</a:t>
            </a:r>
            <a:endParaRPr sz="145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37612" y="7380881"/>
            <a:ext cx="208279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25" dirty="0">
                <a:latin typeface="Arial"/>
                <a:cs typeface="Arial"/>
              </a:rPr>
              <a:t>G'</a:t>
            </a:r>
            <a:endParaRPr sz="145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76442" y="2863508"/>
            <a:ext cx="37592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latin typeface="Arial"/>
                <a:cs typeface="Arial"/>
              </a:rPr>
              <a:t>F</a:t>
            </a:r>
            <a:r>
              <a:rPr sz="1450" spc="265" dirty="0">
                <a:latin typeface="Arial"/>
                <a:cs typeface="Arial"/>
              </a:rPr>
              <a:t> </a:t>
            </a:r>
            <a:r>
              <a:rPr sz="1450" spc="-25" dirty="0">
                <a:latin typeface="Arial"/>
                <a:cs typeface="Arial"/>
              </a:rPr>
              <a:t>F'</a:t>
            </a:r>
            <a:endParaRPr sz="145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12294" y="188668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171.75</a:t>
            </a:r>
            <a:endParaRPr sz="3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95891" y="2698997"/>
            <a:ext cx="22669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20" dirty="0">
                <a:latin typeface="Arial"/>
                <a:cs typeface="Arial"/>
              </a:rPr>
              <a:t>C.102</a:t>
            </a:r>
            <a:endParaRPr sz="6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1808390" y="2630447"/>
            <a:ext cx="22669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20" dirty="0">
                <a:latin typeface="Arial"/>
                <a:cs typeface="Arial"/>
              </a:rPr>
              <a:t>C.101</a:t>
            </a:r>
            <a:endParaRPr sz="6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298498" y="8298542"/>
            <a:ext cx="404495" cy="68580"/>
          </a:xfrm>
          <a:custGeom>
            <a:avLst/>
            <a:gdLst/>
            <a:ahLst/>
            <a:cxnLst/>
            <a:rect l="l" t="t" r="r" b="b"/>
            <a:pathLst>
              <a:path w="404495" h="68579">
                <a:moveTo>
                  <a:pt x="404444" y="0"/>
                </a:moveTo>
                <a:lnTo>
                  <a:pt x="0" y="0"/>
                </a:lnTo>
                <a:lnTo>
                  <a:pt x="0" y="68554"/>
                </a:lnTo>
                <a:lnTo>
                  <a:pt x="404444" y="68554"/>
                </a:lnTo>
                <a:lnTo>
                  <a:pt x="404444" y="0"/>
                </a:lnTo>
                <a:close/>
              </a:path>
            </a:pathLst>
          </a:custGeom>
          <a:ln w="3175">
            <a:solidFill>
              <a:srgbClr val="EE32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 rot="21540000">
            <a:off x="7701623" y="2472179"/>
            <a:ext cx="642002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dirty="0">
                <a:latin typeface="Arial"/>
                <a:cs typeface="Arial"/>
              </a:rPr>
              <a:t>RUE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DU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MANEGE</a:t>
            </a:r>
            <a:endParaRPr sz="6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9354246" y="8285836"/>
            <a:ext cx="68770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dirty="0">
                <a:latin typeface="Arial"/>
                <a:cs typeface="Arial"/>
              </a:rPr>
              <a:t>RUE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dirty="0">
                <a:latin typeface="Arial"/>
                <a:cs typeface="Arial"/>
              </a:rPr>
              <a:t>DU</a:t>
            </a:r>
            <a:r>
              <a:rPr sz="600" spc="-30" dirty="0">
                <a:latin typeface="Arial"/>
                <a:cs typeface="Arial"/>
              </a:rPr>
              <a:t> </a:t>
            </a:r>
            <a:r>
              <a:rPr sz="600" spc="-10" dirty="0">
                <a:latin typeface="Arial"/>
                <a:cs typeface="Arial"/>
              </a:rPr>
              <a:t>THEATRE</a:t>
            </a:r>
            <a:endParaRPr sz="6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1167398" y="7698022"/>
            <a:ext cx="217170" cy="93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50" spc="-60" dirty="0">
                <a:latin typeface="Arial"/>
                <a:cs typeface="Arial"/>
              </a:rPr>
              <a:t>Saillie</a:t>
            </a:r>
            <a:r>
              <a:rPr sz="450" spc="5" dirty="0">
                <a:latin typeface="Arial"/>
                <a:cs typeface="Arial"/>
              </a:rPr>
              <a:t> </a:t>
            </a:r>
            <a:r>
              <a:rPr sz="450" spc="-75" dirty="0">
                <a:latin typeface="Arial"/>
                <a:cs typeface="Arial"/>
              </a:rPr>
              <a:t>7cm</a:t>
            </a:r>
            <a:endParaRPr sz="45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694448" y="7684335"/>
            <a:ext cx="217170" cy="933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50" spc="-60" dirty="0">
                <a:latin typeface="Arial"/>
                <a:cs typeface="Arial"/>
              </a:rPr>
              <a:t>Saillie</a:t>
            </a:r>
            <a:r>
              <a:rPr sz="450" spc="5" dirty="0">
                <a:latin typeface="Arial"/>
                <a:cs typeface="Arial"/>
              </a:rPr>
              <a:t> </a:t>
            </a:r>
            <a:r>
              <a:rPr sz="450" spc="-75" dirty="0">
                <a:latin typeface="Arial"/>
                <a:cs typeface="Arial"/>
              </a:rPr>
              <a:t>7cm</a:t>
            </a:r>
            <a:endParaRPr sz="45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949813" y="7380881"/>
            <a:ext cx="264795" cy="40386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15570">
              <a:lnSpc>
                <a:spcPct val="100000"/>
              </a:lnSpc>
              <a:spcBef>
                <a:spcPts val="135"/>
              </a:spcBef>
            </a:pPr>
            <a:r>
              <a:rPr sz="1450" spc="20" dirty="0">
                <a:latin typeface="Arial"/>
                <a:cs typeface="Arial"/>
              </a:rPr>
              <a:t>H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450" spc="-60" dirty="0">
                <a:latin typeface="Arial"/>
                <a:cs typeface="Arial"/>
              </a:rPr>
              <a:t>Saillie</a:t>
            </a:r>
            <a:r>
              <a:rPr sz="450" spc="5" dirty="0">
                <a:latin typeface="Arial"/>
                <a:cs typeface="Arial"/>
              </a:rPr>
              <a:t> </a:t>
            </a:r>
            <a:r>
              <a:rPr sz="450" spc="-25" dirty="0">
                <a:latin typeface="Arial"/>
                <a:cs typeface="Arial"/>
              </a:rPr>
              <a:t>7cm</a:t>
            </a:r>
            <a:endParaRPr sz="45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576202" y="1516507"/>
            <a:ext cx="10985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25" dirty="0">
                <a:latin typeface="Arial"/>
                <a:cs typeface="Arial"/>
              </a:rPr>
              <a:t>14</a:t>
            </a:r>
            <a:endParaRPr sz="6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 rot="2940000">
            <a:off x="1739054" y="1631677"/>
            <a:ext cx="114275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spc="-25" dirty="0">
                <a:latin typeface="Arial"/>
                <a:cs typeface="Arial"/>
              </a:rPr>
              <a:t>57</a:t>
            </a:r>
            <a:endParaRPr sz="6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 rot="2160000">
            <a:off x="5844140" y="9472867"/>
            <a:ext cx="172955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spc="-20" dirty="0">
                <a:latin typeface="Arial"/>
                <a:cs typeface="Arial"/>
              </a:rPr>
              <a:t>Acer</a:t>
            </a:r>
            <a:endParaRPr sz="6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 rot="2220000">
            <a:off x="5758699" y="9651513"/>
            <a:ext cx="538725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85"/>
              </a:lnSpc>
            </a:pPr>
            <a:r>
              <a:rPr sz="600" spc="-10" dirty="0">
                <a:latin typeface="Arial"/>
                <a:cs typeface="Arial"/>
              </a:rPr>
              <a:t>pseudoplatanus</a:t>
            </a:r>
            <a:endParaRPr sz="6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 rot="2220000">
            <a:off x="10000634" y="10194915"/>
            <a:ext cx="93982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i="1" spc="-10" dirty="0">
                <a:latin typeface="Arial"/>
                <a:cs typeface="Arial"/>
              </a:rPr>
              <a:t>H</a:t>
            </a:r>
            <a:endParaRPr sz="6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827145" y="207176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167.76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2024274" y="211289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168.34</a:t>
            </a:r>
            <a:endParaRPr sz="3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983144" y="243165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168.50</a:t>
            </a:r>
            <a:endParaRPr sz="3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948869" y="187982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168.62</a:t>
            </a:r>
            <a:endParaRPr sz="3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628349" y="178385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168.08</a:t>
            </a:r>
            <a:endParaRPr sz="3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423628" y="214717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168.60</a:t>
            </a:r>
            <a:endParaRPr sz="3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437340" y="187297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168.89</a:t>
            </a:r>
            <a:endParaRPr sz="3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788706" y="252077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169.16</a:t>
            </a:r>
            <a:endParaRPr sz="3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778423" y="214374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169.01</a:t>
            </a:r>
            <a:endParaRPr sz="3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798990" y="192095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169.28</a:t>
            </a:r>
            <a:endParaRPr sz="3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194915" y="217802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169.28</a:t>
            </a:r>
            <a:endParaRPr sz="3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314878" y="194495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169.58</a:t>
            </a:r>
            <a:endParaRPr sz="3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580560" y="221229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169.86</a:t>
            </a:r>
            <a:endParaRPr sz="3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573706" y="190382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170.12</a:t>
            </a:r>
            <a:endParaRPr sz="3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4051891" y="2699003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170.49</a:t>
            </a:r>
            <a:endParaRPr sz="3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034754" y="226713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170.40</a:t>
            </a:r>
            <a:endParaRPr sz="3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2379267" y="230483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171.06</a:t>
            </a:r>
            <a:endParaRPr sz="3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375839" y="208547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171.34</a:t>
            </a:r>
            <a:endParaRPr sz="3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051891" y="198265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170.59</a:t>
            </a:r>
            <a:endParaRPr sz="3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44762" y="230483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171.62</a:t>
            </a:r>
            <a:endParaRPr sz="3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4118483" y="8916501"/>
            <a:ext cx="140970" cy="142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168.69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300" spc="-10" dirty="0">
                <a:latin typeface="Arial"/>
                <a:cs typeface="Arial"/>
              </a:rPr>
              <a:t>168.82</a:t>
            </a:r>
            <a:endParaRPr sz="3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2480133" y="896105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169.23</a:t>
            </a:r>
            <a:endParaRPr sz="3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2486988" y="886508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169.20</a:t>
            </a:r>
            <a:endParaRPr sz="3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2445860" y="984535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169.73</a:t>
            </a:r>
            <a:endParaRPr sz="3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0975457" y="934836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170.26</a:t>
            </a:r>
            <a:endParaRPr sz="3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385926" y="935179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170.50</a:t>
            </a:r>
            <a:endParaRPr sz="3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9210291" y="895077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170.41</a:t>
            </a:r>
            <a:endParaRPr sz="3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9213719" y="881367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170.31</a:t>
            </a:r>
            <a:endParaRPr sz="3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602788" y="894392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170.99</a:t>
            </a:r>
            <a:endParaRPr sz="3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585652" y="881367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170.89</a:t>
            </a:r>
            <a:endParaRPr sz="3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7613072" y="922155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171.10</a:t>
            </a:r>
            <a:endParaRPr sz="3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578797" y="991733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171.08</a:t>
            </a:r>
            <a:endParaRPr sz="3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2473278" y="829269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169.22</a:t>
            </a:r>
            <a:endParaRPr sz="3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008998" y="897819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171.59</a:t>
            </a:r>
            <a:endParaRPr sz="3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005571" y="918042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171.63</a:t>
            </a:r>
            <a:endParaRPr sz="3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5978151" y="8522338"/>
            <a:ext cx="140970" cy="1600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171.51</a:t>
            </a: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00" spc="-10" dirty="0">
                <a:latin typeface="Arial"/>
                <a:cs typeface="Arial"/>
              </a:rPr>
              <a:t>171.59</a:t>
            </a:r>
            <a:endParaRPr sz="3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411779" y="891992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171.22</a:t>
            </a:r>
            <a:endParaRPr sz="3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343229" y="8690286"/>
            <a:ext cx="161290" cy="1498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172.11</a:t>
            </a:r>
            <a:endParaRPr sz="300">
              <a:latin typeface="Arial"/>
              <a:cs typeface="Arial"/>
            </a:endParaRPr>
          </a:p>
          <a:p>
            <a:pPr marL="33020">
              <a:lnSpc>
                <a:spcPct val="100000"/>
              </a:lnSpc>
              <a:spcBef>
                <a:spcPts val="260"/>
              </a:spcBef>
            </a:pPr>
            <a:r>
              <a:rPr sz="300" spc="-10" dirty="0">
                <a:latin typeface="Arial"/>
                <a:cs typeface="Arial"/>
              </a:rPr>
              <a:t>172.26</a:t>
            </a:r>
            <a:endParaRPr sz="3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4336374" y="921126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172.32</a:t>
            </a:r>
            <a:endParaRPr sz="3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2900249" y="8780088"/>
            <a:ext cx="154940" cy="15621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250"/>
              </a:spcBef>
            </a:pPr>
            <a:r>
              <a:rPr sz="300" spc="-10" dirty="0">
                <a:latin typeface="Arial"/>
                <a:cs typeface="Arial"/>
              </a:rPr>
              <a:t>172.77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300" spc="-10" dirty="0">
                <a:latin typeface="Arial"/>
                <a:cs typeface="Arial"/>
              </a:rPr>
              <a:t>172.91</a:t>
            </a:r>
            <a:endParaRPr sz="3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941379" y="920784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173.00</a:t>
            </a:r>
            <a:endParaRPr sz="3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148792" y="917699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173.62</a:t>
            </a:r>
            <a:endParaRPr sz="3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87097" y="8714968"/>
            <a:ext cx="147955" cy="15621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sz="300" spc="-10" dirty="0">
                <a:latin typeface="Arial"/>
                <a:cs typeface="Arial"/>
              </a:rPr>
              <a:t>173.49</a:t>
            </a:r>
            <a:endParaRPr sz="3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55"/>
              </a:spcBef>
            </a:pPr>
            <a:r>
              <a:rPr sz="300" spc="-10" dirty="0">
                <a:latin typeface="Arial"/>
                <a:cs typeface="Arial"/>
              </a:rPr>
              <a:t>173.45</a:t>
            </a:r>
            <a:endParaRPr sz="30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572970" y="742553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173.72</a:t>
            </a:r>
            <a:endParaRPr sz="3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42123" y="732613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173.70</a:t>
            </a:r>
            <a:endParaRPr sz="3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998715" y="809732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171.42</a:t>
            </a:r>
            <a:endParaRPr sz="3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1440130" y="207176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171.74</a:t>
            </a:r>
            <a:endParaRPr sz="3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114517" y="169816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171.78</a:t>
            </a:r>
            <a:endParaRPr sz="3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5590842" y="2568756"/>
            <a:ext cx="202565" cy="1054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15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169.94</a:t>
            </a:r>
            <a:endParaRPr sz="300">
              <a:latin typeface="Arial"/>
              <a:cs typeface="Arial"/>
            </a:endParaRPr>
          </a:p>
          <a:p>
            <a:pPr marL="74295">
              <a:lnSpc>
                <a:spcPts val="315"/>
              </a:lnSpc>
            </a:pPr>
            <a:r>
              <a:rPr sz="300" spc="-10" dirty="0">
                <a:latin typeface="Arial"/>
                <a:cs typeface="Arial"/>
              </a:rPr>
              <a:t>169.73</a:t>
            </a:r>
            <a:endParaRPr sz="3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2003710" y="250020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168.42</a:t>
            </a:r>
            <a:endParaRPr sz="3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485553" y="766543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171.26</a:t>
            </a:r>
            <a:endParaRPr sz="3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9494829" y="755574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170.32</a:t>
            </a:r>
            <a:endParaRPr sz="3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0156326" y="750092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170.05</a:t>
            </a:r>
            <a:endParaRPr sz="3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2833157" y="651384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171.30</a:t>
            </a:r>
            <a:endParaRPr sz="3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2514398" y="651723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171.78</a:t>
            </a:r>
            <a:endParaRPr sz="3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2449282" y="51120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169.47</a:t>
            </a:r>
            <a:endParaRPr sz="3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1085152" y="51120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171.74</a:t>
            </a:r>
            <a:endParaRPr sz="3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1722668" y="51120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170.13</a:t>
            </a:r>
            <a:endParaRPr sz="3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0341420" y="645898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171.79</a:t>
            </a:r>
            <a:endParaRPr sz="3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0392850" y="408722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171.81</a:t>
            </a:r>
            <a:endParaRPr sz="3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0958387" y="708964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172.40</a:t>
            </a:r>
            <a:endParaRPr sz="3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1379968" y="707934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176.22</a:t>
            </a:r>
            <a:endParaRPr sz="3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3337009" y="51120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168.81</a:t>
            </a:r>
            <a:endParaRPr sz="3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2432164" y="398093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171.81</a:t>
            </a:r>
            <a:endParaRPr sz="3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12432164" y="356964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172.32</a:t>
            </a:r>
            <a:endParaRPr sz="3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1379930" y="337429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176.27</a:t>
            </a:r>
            <a:endParaRPr sz="3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0982330" y="337086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171.63</a:t>
            </a:r>
            <a:endParaRPr sz="3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8425477" y="732612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170.73</a:t>
            </a:r>
            <a:endParaRPr sz="3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8939585" y="738094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170.56</a:t>
            </a:r>
            <a:endParaRPr sz="3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8360361" y="313438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169.57</a:t>
            </a:r>
            <a:endParaRPr sz="30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7239578" y="315150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169.70</a:t>
            </a:r>
            <a:endParaRPr sz="30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6177088" y="313095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169.92</a:t>
            </a:r>
            <a:endParaRPr sz="300">
              <a:latin typeface="Arial"/>
              <a:cs typeface="Arial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7181205" y="747694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171.05</a:t>
            </a:r>
            <a:endParaRPr sz="30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9696923" y="379248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5913035" y="3686235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(172.17)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8894899" y="3617688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(171.77)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954171" y="5948348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(172.13)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940446" y="4049561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(172.17)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6858979" y="5297145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(172.36)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8469888" y="685662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10529751" y="471105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0502462" y="577347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9786113" y="663035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171.79</a:t>
            </a:r>
            <a:endParaRPr sz="30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6173539" y="6770815"/>
            <a:ext cx="166370" cy="115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034">
              <a:lnSpc>
                <a:spcPts val="355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ts val="355"/>
              </a:lnSpc>
            </a:pPr>
            <a:r>
              <a:rPr sz="300" spc="-10" dirty="0">
                <a:latin typeface="Arial"/>
                <a:cs typeface="Arial"/>
              </a:rPr>
              <a:t>(172.15)</a:t>
            </a:r>
            <a:endParaRPr sz="30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7455359" y="5108513"/>
            <a:ext cx="166370" cy="115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">
              <a:lnSpc>
                <a:spcPts val="355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ts val="355"/>
              </a:lnSpc>
            </a:pPr>
            <a:r>
              <a:rPr sz="300" spc="-10" dirty="0">
                <a:latin typeface="Arial"/>
                <a:cs typeface="Arial"/>
              </a:rPr>
              <a:t>(172.03)</a:t>
            </a:r>
            <a:endParaRPr sz="3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6012445" y="511194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7911222" y="2973314"/>
            <a:ext cx="495300" cy="115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0645" marR="5080" indent="-6858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Stationnement</a:t>
            </a:r>
            <a:r>
              <a:rPr sz="300" spc="8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Exceptionnel</a:t>
            </a:r>
            <a:r>
              <a:rPr sz="300" spc="50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Autocar</a:t>
            </a:r>
            <a:r>
              <a:rPr sz="300" spc="15" dirty="0">
                <a:latin typeface="Arial"/>
                <a:cs typeface="Arial"/>
              </a:rPr>
              <a:t> </a:t>
            </a:r>
            <a:r>
              <a:rPr sz="300" dirty="0">
                <a:latin typeface="Arial"/>
                <a:cs typeface="Arial"/>
              </a:rPr>
              <a:t>de</a:t>
            </a:r>
            <a:r>
              <a:rPr sz="300" spc="1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Tournée</a:t>
            </a:r>
            <a:endParaRPr sz="3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8726971" y="3981018"/>
            <a:ext cx="21844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Local</a:t>
            </a:r>
            <a:r>
              <a:rPr sz="300" spc="-20" dirty="0">
                <a:latin typeface="Arial"/>
                <a:cs typeface="Arial"/>
              </a:rPr>
              <a:t> nodal</a:t>
            </a:r>
            <a:endParaRPr sz="3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8531786" y="3664365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129</a:t>
            </a:r>
            <a:endParaRPr sz="3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6139243" y="4450458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565</a:t>
            </a:r>
            <a:endParaRPr sz="3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7451979" y="4453886"/>
            <a:ext cx="10985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1274</a:t>
            </a:r>
            <a:endParaRPr sz="3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7918262" y="5237192"/>
            <a:ext cx="67945" cy="10985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2072</a:t>
            </a:r>
            <a:endParaRPr sz="3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7945683" y="6827955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120</a:t>
            </a:r>
            <a:endParaRPr sz="3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816269" y="682452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120</a:t>
            </a:r>
            <a:endParaRPr sz="3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728917" y="682452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120</a:t>
            </a:r>
            <a:endParaRPr sz="3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895102" y="7064453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137</a:t>
            </a:r>
            <a:endParaRPr sz="3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139386" y="6738839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132</a:t>
            </a:r>
            <a:endParaRPr sz="3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386007" y="7068986"/>
            <a:ext cx="166370" cy="194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">
              <a:lnSpc>
                <a:spcPts val="33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171.62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ts val="330"/>
              </a:lnSpc>
            </a:pPr>
            <a:r>
              <a:rPr sz="300" spc="-10" dirty="0">
                <a:latin typeface="Arial"/>
                <a:cs typeface="Arial"/>
              </a:rPr>
              <a:t>(173.43)</a:t>
            </a:r>
            <a:endParaRPr sz="300">
              <a:latin typeface="Arial"/>
              <a:cs typeface="Arial"/>
            </a:endParaRPr>
          </a:p>
          <a:p>
            <a:pPr marL="36195">
              <a:lnSpc>
                <a:spcPts val="315"/>
              </a:lnSpc>
              <a:spcBef>
                <a:spcPts val="4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148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ts val="315"/>
              </a:lnSpc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83</a:t>
            </a:r>
            <a:endParaRPr sz="3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720157" y="518737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365</a:t>
            </a:r>
            <a:endParaRPr sz="3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8130626" y="5310763"/>
            <a:ext cx="410209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10" dirty="0">
                <a:latin typeface="Arial"/>
                <a:cs typeface="Arial"/>
              </a:rPr>
              <a:t>Nez</a:t>
            </a:r>
            <a:r>
              <a:rPr sz="200" spc="20" dirty="0">
                <a:latin typeface="Arial"/>
                <a:cs typeface="Arial"/>
              </a:rPr>
              <a:t> </a:t>
            </a:r>
            <a:r>
              <a:rPr sz="200" spc="10" dirty="0">
                <a:latin typeface="Arial"/>
                <a:cs typeface="Arial"/>
              </a:rPr>
              <a:t>de</a:t>
            </a:r>
            <a:r>
              <a:rPr sz="200" spc="20" dirty="0">
                <a:latin typeface="Arial"/>
                <a:cs typeface="Arial"/>
              </a:rPr>
              <a:t> </a:t>
            </a:r>
            <a:r>
              <a:rPr sz="200" spc="10" dirty="0">
                <a:latin typeface="Arial"/>
                <a:cs typeface="Arial"/>
              </a:rPr>
              <a:t>scène</a:t>
            </a:r>
            <a:r>
              <a:rPr sz="200" spc="20" dirty="0">
                <a:latin typeface="Arial"/>
                <a:cs typeface="Arial"/>
              </a:rPr>
              <a:t> </a:t>
            </a:r>
            <a:r>
              <a:rPr sz="200" spc="10" dirty="0">
                <a:latin typeface="Arial"/>
                <a:cs typeface="Arial"/>
              </a:rPr>
              <a:t>projeté</a:t>
            </a:r>
            <a:r>
              <a:rPr sz="200" spc="305" dirty="0">
                <a:latin typeface="Arial"/>
                <a:cs typeface="Arial"/>
              </a:rPr>
              <a:t>  </a:t>
            </a:r>
            <a:r>
              <a:rPr sz="450" spc="-75" baseline="9259" dirty="0">
                <a:solidFill>
                  <a:srgbClr val="EE322D"/>
                </a:solidFill>
                <a:latin typeface="Arial"/>
                <a:cs typeface="Arial"/>
              </a:rPr>
              <a:t>2</a:t>
            </a:r>
            <a:endParaRPr sz="450" baseline="9259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12456141" y="6249899"/>
            <a:ext cx="13906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50" dirty="0">
                <a:latin typeface="Arial"/>
                <a:cs typeface="Arial"/>
              </a:rPr>
              <a:t>A</a:t>
            </a:r>
            <a:endParaRPr sz="30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12432164" y="4187310"/>
            <a:ext cx="156210" cy="121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">
              <a:lnSpc>
                <a:spcPct val="104900"/>
              </a:lnSpc>
              <a:spcBef>
                <a:spcPts val="100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35" dirty="0">
                <a:latin typeface="Arial"/>
                <a:cs typeface="Arial"/>
              </a:rPr>
              <a:t>A'</a:t>
            </a:r>
            <a:r>
              <a:rPr sz="300" spc="50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168.98</a:t>
            </a:r>
            <a:endParaRPr sz="3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11722665" y="6249899"/>
            <a:ext cx="13906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50" dirty="0">
                <a:latin typeface="Arial"/>
                <a:cs typeface="Arial"/>
              </a:rPr>
              <a:t>B</a:t>
            </a:r>
            <a:endParaRPr sz="3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11722665" y="4190036"/>
            <a:ext cx="14605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25" dirty="0">
                <a:latin typeface="Arial"/>
                <a:cs typeface="Arial"/>
              </a:rPr>
              <a:t>B'</a:t>
            </a:r>
            <a:endParaRPr sz="30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231945" y="6709185"/>
            <a:ext cx="13906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50" dirty="0">
                <a:latin typeface="Arial"/>
                <a:cs typeface="Arial"/>
              </a:rPr>
              <a:t>E</a:t>
            </a:r>
            <a:endParaRPr sz="30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8932757" y="719245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171.01</a:t>
            </a:r>
            <a:endParaRPr sz="3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8367124" y="7035571"/>
            <a:ext cx="229870" cy="227965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250"/>
              </a:spcBef>
            </a:pPr>
            <a:r>
              <a:rPr sz="300" spc="-10" dirty="0">
                <a:latin typeface="Arial"/>
                <a:cs typeface="Arial"/>
              </a:rPr>
              <a:t>(170.94)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171.10</a:t>
            </a:r>
            <a:endParaRPr sz="300">
              <a:latin typeface="Arial"/>
              <a:cs typeface="Arial"/>
            </a:endParaRPr>
          </a:p>
          <a:p>
            <a:pPr marL="101600">
              <a:lnSpc>
                <a:spcPct val="100000"/>
              </a:lnSpc>
              <a:spcBef>
                <a:spcPts val="204"/>
              </a:spcBef>
            </a:pPr>
            <a:r>
              <a:rPr sz="300" spc="-10" dirty="0">
                <a:latin typeface="Arial"/>
                <a:cs typeface="Arial"/>
              </a:rPr>
              <a:t>170.96</a:t>
            </a:r>
            <a:endParaRPr sz="3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4665416" y="5177090"/>
            <a:ext cx="10985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1437</a:t>
            </a:r>
            <a:endParaRPr sz="3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5522292" y="3439343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170.16</a:t>
            </a:r>
            <a:endParaRPr sz="3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9930067" y="315143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169.21</a:t>
            </a:r>
            <a:endParaRPr sz="3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9902648" y="272984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169.13</a:t>
            </a:r>
            <a:endParaRPr sz="30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492178" y="315828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169.03</a:t>
            </a:r>
            <a:endParaRPr sz="30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0478470" y="294578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169.89</a:t>
            </a:r>
            <a:endParaRPr sz="30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2041413" y="314115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168.69</a:t>
            </a:r>
            <a:endParaRPr sz="30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12099680" y="299034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168.62</a:t>
            </a:r>
            <a:endParaRPr sz="30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12946274" y="318570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168.56</a:t>
            </a:r>
            <a:endParaRPr sz="30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12332833" y="2863508"/>
            <a:ext cx="65151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dirty="0">
                <a:latin typeface="Arial"/>
                <a:cs typeface="Arial"/>
              </a:rPr>
              <a:t>M</a:t>
            </a:r>
            <a:r>
              <a:rPr sz="1450" spc="-95" dirty="0">
                <a:latin typeface="Arial"/>
                <a:cs typeface="Arial"/>
              </a:rPr>
              <a:t> </a:t>
            </a:r>
            <a:r>
              <a:rPr sz="1450" dirty="0">
                <a:latin typeface="Arial"/>
                <a:cs typeface="Arial"/>
              </a:rPr>
              <a:t>M'</a:t>
            </a:r>
            <a:r>
              <a:rPr sz="1450" spc="95" dirty="0">
                <a:latin typeface="Arial"/>
                <a:cs typeface="Arial"/>
              </a:rPr>
              <a:t>  </a:t>
            </a:r>
            <a:r>
              <a:rPr sz="300" spc="-10" dirty="0">
                <a:latin typeface="Arial"/>
                <a:cs typeface="Arial"/>
              </a:rPr>
              <a:t>168.49</a:t>
            </a:r>
            <a:endParaRPr sz="300">
              <a:latin typeface="Arial"/>
              <a:cs typeface="Arial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3100513" y="360043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168.68</a:t>
            </a:r>
            <a:endParaRPr sz="30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3141642" y="413855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168.81</a:t>
            </a:r>
            <a:endParaRPr sz="300">
              <a:latin typeface="Arial"/>
              <a:cs typeface="Arial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13151925" y="6410993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168.97</a:t>
            </a:r>
            <a:endParaRPr sz="30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13025108" y="728500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168.99</a:t>
            </a:r>
            <a:endParaRPr sz="300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0872632" y="733299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169.79</a:t>
            </a:r>
            <a:endParaRPr sz="300">
              <a:latin typeface="Arial"/>
              <a:cs typeface="Arial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12555539" y="730214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169.23</a:t>
            </a:r>
            <a:endParaRPr sz="300">
              <a:latin typeface="Arial"/>
              <a:cs typeface="Arial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4043077" y="6613216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(168.65)</a:t>
            </a:r>
            <a:endParaRPr sz="30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14101333" y="3837002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(168.32)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14073922" y="4244858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(168.62)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13357601" y="599625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168.78</a:t>
            </a:r>
            <a:endParaRPr sz="300">
              <a:latin typeface="Arial"/>
              <a:cs typeface="Arial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13343866" y="436819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168.73</a:t>
            </a:r>
            <a:endParaRPr sz="300">
              <a:latin typeface="Arial"/>
              <a:cs typeface="Arial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14046505" y="5142815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(168.70)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14036211" y="5937977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(168.73)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14132169" y="770310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168.55</a:t>
            </a:r>
            <a:endParaRPr sz="3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13148498" y="7703163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168.82</a:t>
            </a:r>
            <a:endParaRPr sz="300">
              <a:latin typeface="Arial"/>
              <a:cs typeface="Arial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7338993" y="6883979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(172.12)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7849570" y="7058792"/>
            <a:ext cx="1663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(172.12)</a:t>
            </a:r>
            <a:endParaRPr sz="30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7863295" y="698338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5575718" y="2805241"/>
            <a:ext cx="233045" cy="3930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175" spc="-135" baseline="-17241" dirty="0">
                <a:latin typeface="Arial"/>
                <a:cs typeface="Arial"/>
              </a:rPr>
              <a:t>I</a:t>
            </a:r>
            <a:r>
              <a:rPr sz="300" dirty="0">
                <a:latin typeface="Arial"/>
                <a:cs typeface="Arial"/>
              </a:rPr>
              <a:t>169.88</a:t>
            </a:r>
            <a:endParaRPr sz="300">
              <a:latin typeface="Arial"/>
              <a:cs typeface="Arial"/>
            </a:endParaRPr>
          </a:p>
          <a:p>
            <a:pPr marL="61594">
              <a:lnSpc>
                <a:spcPct val="100000"/>
              </a:lnSpc>
              <a:spcBef>
                <a:spcPts val="755"/>
              </a:spcBef>
            </a:pPr>
            <a:r>
              <a:rPr sz="300" spc="-10" dirty="0">
                <a:latin typeface="Arial"/>
                <a:cs typeface="Arial"/>
              </a:rPr>
              <a:t>169.97</a:t>
            </a:r>
            <a:endParaRPr sz="300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3688576" y="301090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170.60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3225862" y="336393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6608954" y="5268438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900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6742627" y="5247873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940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8367266" y="5240620"/>
            <a:ext cx="67945" cy="10985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1029</a:t>
            </a:r>
            <a:endParaRPr sz="30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8226738" y="5240620"/>
            <a:ext cx="67945" cy="10985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1240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6667080" y="5327900"/>
            <a:ext cx="113664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EI</a:t>
            </a:r>
            <a:r>
              <a:rPr sz="300" spc="-1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60</a:t>
            </a:r>
            <a:endParaRPr sz="3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3347293" y="5296367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0.E.00</a:t>
            </a:r>
            <a:endParaRPr sz="35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2449290" y="5292928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2445851" y="6896999"/>
            <a:ext cx="216535" cy="157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0.E.02</a:t>
            </a:r>
            <a:endParaRPr sz="350">
              <a:latin typeface="Arial"/>
              <a:cs typeface="Arial"/>
            </a:endParaRPr>
          </a:p>
          <a:p>
            <a:pPr marL="12700">
              <a:lnSpc>
                <a:spcPts val="275"/>
              </a:lnSpc>
              <a:spcBef>
                <a:spcPts val="5"/>
              </a:spcBef>
            </a:pPr>
            <a:r>
              <a:rPr sz="250" dirty="0">
                <a:solidFill>
                  <a:srgbClr val="EE322D"/>
                </a:solidFill>
                <a:latin typeface="Arial"/>
                <a:cs typeface="Arial"/>
              </a:rPr>
              <a:t>HSV</a:t>
            </a:r>
            <a:r>
              <a:rPr sz="250" spc="3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250" spc="-20" dirty="0">
                <a:solidFill>
                  <a:srgbClr val="EE322D"/>
                </a:solidFill>
                <a:latin typeface="Arial"/>
                <a:cs typeface="Arial"/>
              </a:rPr>
              <a:t>6.82</a:t>
            </a:r>
            <a:endParaRPr sz="250">
              <a:latin typeface="Arial"/>
              <a:cs typeface="Arial"/>
            </a:endParaRPr>
          </a:p>
          <a:p>
            <a:pPr marL="87630">
              <a:lnSpc>
                <a:spcPts val="335"/>
              </a:lnSpc>
            </a:pPr>
            <a:r>
              <a:rPr sz="300" spc="-10" dirty="0">
                <a:latin typeface="Arial"/>
                <a:cs typeface="Arial"/>
              </a:rPr>
              <a:t>172.28</a:t>
            </a:r>
            <a:endParaRPr sz="30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1722655" y="6163525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0.E.03</a:t>
            </a:r>
            <a:endParaRPr sz="35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10965208" y="6614328"/>
            <a:ext cx="160020" cy="1606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50" dirty="0">
                <a:latin typeface="Arial"/>
                <a:cs typeface="Arial"/>
              </a:rPr>
              <a:t>C</a:t>
            </a:r>
            <a:endParaRPr sz="300">
              <a:latin typeface="Arial"/>
              <a:cs typeface="Arial"/>
            </a:endParaRPr>
          </a:p>
          <a:p>
            <a:pPr marL="15875">
              <a:lnSpc>
                <a:spcPct val="100000"/>
              </a:lnSpc>
              <a:spcBef>
                <a:spcPts val="16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0.E.04</a:t>
            </a:r>
            <a:endParaRPr sz="35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0581271" y="6879910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9686707" y="6890181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0.D.04</a:t>
            </a:r>
            <a:endParaRPr sz="350">
              <a:latin typeface="Arial"/>
              <a:cs typeface="Arial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12822863" y="7040987"/>
            <a:ext cx="15367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0.T.01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8689298" y="3723166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0.E.08</a:t>
            </a:r>
            <a:endParaRPr sz="350">
              <a:latin typeface="Arial"/>
              <a:cs typeface="Arial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9861494" y="3880850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0.D.07</a:t>
            </a:r>
            <a:endParaRPr sz="35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10516117" y="3723166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0.D.10</a:t>
            </a:r>
            <a:endParaRPr sz="350">
              <a:latin typeface="Arial"/>
              <a:cs typeface="Arial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10958264" y="3792949"/>
            <a:ext cx="156210" cy="13589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0.E.09</a:t>
            </a:r>
            <a:endParaRPr sz="35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3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25" dirty="0">
                <a:latin typeface="Arial"/>
                <a:cs typeface="Arial"/>
              </a:rPr>
              <a:t>C'</a:t>
            </a:r>
            <a:endParaRPr sz="30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11712293" y="4271597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0.E.10</a:t>
            </a:r>
            <a:endParaRPr sz="35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12432071" y="3452413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0.E.11</a:t>
            </a:r>
            <a:endParaRPr sz="35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9337044" y="5395786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7397064" y="5467773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0.S.02</a:t>
            </a:r>
            <a:endParaRPr sz="35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8661788" y="4268158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0.S.03</a:t>
            </a:r>
            <a:endParaRPr sz="35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8726898" y="3908269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0.S.04</a:t>
            </a:r>
            <a:endParaRPr sz="35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9107328" y="4192733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0.S.05</a:t>
            </a:r>
            <a:endParaRPr sz="35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10382324" y="4607415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0.S.12</a:t>
            </a:r>
            <a:endParaRPr sz="35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10824471" y="5217516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0.S.23</a:t>
            </a:r>
            <a:endParaRPr sz="35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10406304" y="5906436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0.S.13</a:t>
            </a:r>
            <a:endParaRPr sz="350">
              <a:latin typeface="Arial"/>
              <a:cs typeface="Arial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9114025" y="6310893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0.S.20</a:t>
            </a:r>
            <a:endParaRPr sz="350">
              <a:latin typeface="Arial"/>
              <a:cs typeface="Arial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8613601" y="6262886"/>
            <a:ext cx="15621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0.S.21</a:t>
            </a:r>
            <a:endParaRPr sz="35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8679027" y="6560713"/>
            <a:ext cx="200660" cy="13525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spc="-10" dirty="0"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56515">
              <a:lnSpc>
                <a:spcPct val="100000"/>
              </a:lnSpc>
              <a:spcBef>
                <a:spcPts val="5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0.S.22</a:t>
            </a:r>
            <a:endParaRPr sz="35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11053960" y="6276596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0.D.05</a:t>
            </a:r>
            <a:endParaRPr sz="35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11067669" y="4192687"/>
            <a:ext cx="15875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0.D.06</a:t>
            </a:r>
            <a:endParaRPr sz="350">
              <a:latin typeface="Arial"/>
              <a:cs typeface="Arial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9710280" y="4185855"/>
            <a:ext cx="344805" cy="121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0.S.08</a:t>
            </a:r>
            <a:endParaRPr sz="350">
              <a:latin typeface="Arial"/>
              <a:cs typeface="Arial"/>
            </a:endParaRPr>
          </a:p>
          <a:p>
            <a:pPr marL="200660">
              <a:lnSpc>
                <a:spcPts val="370"/>
              </a:lnSpc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0.S.09</a:t>
            </a:r>
            <a:endParaRPr sz="35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10107859" y="5471167"/>
            <a:ext cx="24701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0.S.06</a:t>
            </a:r>
            <a:r>
              <a:rPr sz="350" spc="-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-</a:t>
            </a:r>
            <a:r>
              <a:rPr sz="350" spc="-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25" dirty="0">
                <a:solidFill>
                  <a:srgbClr val="EE322D"/>
                </a:solidFill>
                <a:latin typeface="Arial"/>
                <a:cs typeface="Arial"/>
              </a:rPr>
              <a:t>20</a:t>
            </a:r>
            <a:endParaRPr sz="35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10365040" y="7116322"/>
            <a:ext cx="35052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0.D.03</a:t>
            </a:r>
            <a:r>
              <a:rPr sz="350" spc="34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0.D.02</a:t>
            </a:r>
            <a:endParaRPr sz="35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10371872" y="3479787"/>
            <a:ext cx="33718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0.D.08</a:t>
            </a:r>
            <a:r>
              <a:rPr sz="350" spc="24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0.D.09</a:t>
            </a:r>
            <a:endParaRPr sz="35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6845301" y="3524671"/>
            <a:ext cx="281305" cy="222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00" dirty="0">
                <a:latin typeface="Arial"/>
                <a:cs typeface="Arial"/>
              </a:rPr>
              <a:t>Local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régisseur</a:t>
            </a:r>
            <a:endParaRPr sz="300">
              <a:latin typeface="Arial"/>
              <a:cs typeface="Arial"/>
            </a:endParaRPr>
          </a:p>
          <a:p>
            <a:pPr marL="29209">
              <a:lnSpc>
                <a:spcPts val="409"/>
              </a:lnSpc>
              <a:spcBef>
                <a:spcPts val="24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0.Z5.LT.01</a:t>
            </a:r>
            <a:endParaRPr sz="350">
              <a:latin typeface="Arial"/>
              <a:cs typeface="Arial"/>
            </a:endParaRPr>
          </a:p>
          <a:p>
            <a:pPr marL="36195">
              <a:lnSpc>
                <a:spcPts val="350"/>
              </a:lnSpc>
            </a:pPr>
            <a:r>
              <a:rPr sz="300" spc="-10" dirty="0">
                <a:latin typeface="Arial"/>
                <a:cs typeface="Arial"/>
              </a:rPr>
              <a:t>(172.16)</a:t>
            </a:r>
            <a:endParaRPr sz="30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7818216" y="3541895"/>
            <a:ext cx="244475" cy="246379"/>
          </a:xfrm>
          <a:prstGeom prst="rect">
            <a:avLst/>
          </a:prstGeom>
        </p:spPr>
        <p:txBody>
          <a:bodyPr vert="horz" wrap="square" lIns="0" tIns="19685" rIns="0" bIns="0" rtlCol="0">
            <a:spAutoFit/>
          </a:bodyPr>
          <a:lstStyle/>
          <a:p>
            <a:pPr marL="74295">
              <a:lnSpc>
                <a:spcPct val="100000"/>
              </a:lnSpc>
              <a:spcBef>
                <a:spcPts val="155"/>
              </a:spcBef>
            </a:pPr>
            <a:r>
              <a:rPr sz="300" spc="-20" dirty="0">
                <a:latin typeface="Arial"/>
                <a:cs typeface="Arial"/>
              </a:rPr>
              <a:t>L.R.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0.Z5.LT.02</a:t>
            </a:r>
            <a:endParaRPr sz="350">
              <a:latin typeface="Arial"/>
              <a:cs typeface="Arial"/>
            </a:endParaRPr>
          </a:p>
          <a:p>
            <a:pPr marL="50800">
              <a:lnSpc>
                <a:spcPts val="355"/>
              </a:lnSpc>
              <a:spcBef>
                <a:spcPts val="120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36830">
              <a:lnSpc>
                <a:spcPts val="355"/>
              </a:lnSpc>
            </a:pPr>
            <a:r>
              <a:rPr sz="300" spc="-10" dirty="0">
                <a:latin typeface="Arial"/>
                <a:cs typeface="Arial"/>
              </a:rPr>
              <a:t>(172.12)</a:t>
            </a:r>
            <a:endParaRPr sz="300">
              <a:latin typeface="Arial"/>
              <a:cs typeface="Arial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7352717" y="6845568"/>
            <a:ext cx="42227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50" baseline="18518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r>
              <a:rPr sz="450" spc="577" baseline="18518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0.Z5.LT.03</a:t>
            </a:r>
            <a:endParaRPr sz="35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6334093" y="6828420"/>
            <a:ext cx="22161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0.Z5.E.05</a:t>
            </a:r>
            <a:endParaRPr sz="35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5799372" y="6777784"/>
            <a:ext cx="221615" cy="127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096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172.14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0.Z5.E.04</a:t>
            </a:r>
            <a:endParaRPr sz="35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6049584" y="6304817"/>
            <a:ext cx="252095" cy="158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SAS</a:t>
            </a:r>
            <a:endParaRPr sz="3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6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0.Z4.AS.02</a:t>
            </a:r>
            <a:endParaRPr sz="35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5974158" y="5320315"/>
            <a:ext cx="25209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0.Z4.AS.01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6100140" y="3716971"/>
            <a:ext cx="426084" cy="158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6839">
              <a:lnSpc>
                <a:spcPts val="340"/>
              </a:lnSpc>
              <a:spcBef>
                <a:spcPts val="95"/>
              </a:spcBef>
            </a:pPr>
            <a:r>
              <a:rPr sz="450" baseline="9259" dirty="0">
                <a:latin typeface="Arial"/>
                <a:cs typeface="Arial"/>
              </a:rPr>
              <a:t>ESC</a:t>
            </a:r>
            <a:r>
              <a:rPr sz="450" spc="-22" baseline="9259" dirty="0">
                <a:latin typeface="Arial"/>
                <a:cs typeface="Arial"/>
              </a:rPr>
              <a:t> </a:t>
            </a:r>
            <a:r>
              <a:rPr sz="450" baseline="9259" dirty="0">
                <a:latin typeface="Arial"/>
                <a:cs typeface="Arial"/>
              </a:rPr>
              <a:t>E'</a:t>
            </a:r>
            <a:r>
              <a:rPr sz="450" spc="127" baseline="9259" dirty="0"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38100">
              <a:lnSpc>
                <a:spcPts val="310"/>
              </a:lnSpc>
            </a:pPr>
            <a:r>
              <a:rPr sz="300" dirty="0">
                <a:latin typeface="Arial"/>
                <a:cs typeface="Arial"/>
              </a:rPr>
              <a:t>(172.01)</a:t>
            </a:r>
            <a:r>
              <a:rPr sz="300" spc="43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(172.16)</a:t>
            </a:r>
            <a:endParaRPr sz="300">
              <a:latin typeface="Arial"/>
              <a:cs typeface="Arial"/>
            </a:endParaRPr>
          </a:p>
          <a:p>
            <a:pPr marL="99060">
              <a:lnSpc>
                <a:spcPts val="390"/>
              </a:lnSpc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0.Z5.E.01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5802765" y="3585980"/>
            <a:ext cx="22161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0.Z5.E.03</a:t>
            </a:r>
            <a:endParaRPr sz="35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5799327" y="3795063"/>
            <a:ext cx="22161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0.Z5.E.02</a:t>
            </a:r>
            <a:endParaRPr sz="35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603818" y="7713441"/>
            <a:ext cx="27305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10" dirty="0">
                <a:latin typeface="Arial"/>
                <a:cs typeface="Arial"/>
              </a:rPr>
              <a:t>Echelle</a:t>
            </a:r>
            <a:endParaRPr sz="600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932859" y="7795702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0</a:t>
            </a:r>
            <a:endParaRPr sz="600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1059703" y="7665464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1601241" y="7662071"/>
            <a:ext cx="13017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25" dirty="0">
                <a:latin typeface="Arial"/>
                <a:cs typeface="Arial"/>
              </a:rPr>
              <a:t>5m</a:t>
            </a:r>
            <a:endParaRPr sz="600">
              <a:latin typeface="Arial"/>
              <a:cs typeface="Arial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3722851" y="746323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172.00</a:t>
            </a:r>
            <a:endParaRPr sz="300">
              <a:latin typeface="Arial"/>
              <a:cs typeface="Arial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3191587" y="731241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172.50</a:t>
            </a:r>
            <a:endParaRPr sz="300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1957727" y="6928543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173.35</a:t>
            </a:r>
            <a:endParaRPr sz="300">
              <a:latin typeface="Arial"/>
              <a:cs typeface="Arial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2550642" y="511539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172.79</a:t>
            </a:r>
            <a:endParaRPr sz="300">
              <a:latin typeface="Arial"/>
              <a:cs typeface="Arial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4826508" y="3072600"/>
            <a:ext cx="495300" cy="115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6050" marR="5080" indent="-133985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Stationnement</a:t>
            </a:r>
            <a:r>
              <a:rPr sz="300" spc="8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Exceptionnel</a:t>
            </a:r>
            <a:r>
              <a:rPr sz="300" spc="500" dirty="0">
                <a:latin typeface="Arial"/>
                <a:cs typeface="Arial"/>
              </a:rPr>
              <a:t> </a:t>
            </a:r>
            <a:r>
              <a:rPr sz="300" dirty="0">
                <a:latin typeface="Arial"/>
                <a:cs typeface="Arial"/>
              </a:rPr>
              <a:t>Poids</a:t>
            </a:r>
            <a:r>
              <a:rPr sz="300" spc="-3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Lourd</a:t>
            </a:r>
            <a:endParaRPr sz="300">
              <a:latin typeface="Arial"/>
              <a:cs typeface="Arial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4922479" y="663378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4891630" y="3737536"/>
            <a:ext cx="30670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Livraison</a:t>
            </a:r>
            <a:r>
              <a:rPr sz="300" spc="6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Décors</a:t>
            </a:r>
            <a:endParaRPr sz="300">
              <a:latin typeface="Arial"/>
              <a:cs typeface="Arial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4912180" y="4193390"/>
            <a:ext cx="25844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Monte-charge</a:t>
            </a:r>
            <a:endParaRPr sz="300">
              <a:latin typeface="Arial"/>
              <a:cs typeface="Arial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5275653" y="5240620"/>
            <a:ext cx="67945" cy="10985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0" dirty="0">
                <a:solidFill>
                  <a:srgbClr val="EE322D"/>
                </a:solidFill>
                <a:latin typeface="Arial"/>
                <a:cs typeface="Arial"/>
              </a:rPr>
              <a:t>1222</a:t>
            </a:r>
            <a:endParaRPr sz="300">
              <a:latin typeface="Arial"/>
              <a:cs typeface="Arial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5467452" y="376153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4696271" y="707927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2872828" y="731242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4168426" y="385407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170.90</a:t>
            </a:r>
            <a:endParaRPr sz="300">
              <a:latin typeface="Arial"/>
              <a:cs typeface="Arial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2153052" y="438533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2153052" y="537245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2060508" y="6733868"/>
            <a:ext cx="229870" cy="156210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250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172.77</a:t>
            </a:r>
            <a:endParaRPr sz="300">
              <a:latin typeface="Arial"/>
              <a:cs typeface="Arial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1909698" y="664063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172.90</a:t>
            </a:r>
            <a:endParaRPr sz="300">
              <a:latin typeface="Arial"/>
              <a:cs typeface="Arial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1803445" y="637671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173.03</a:t>
            </a:r>
            <a:endParaRPr sz="300">
              <a:latin typeface="Arial"/>
              <a:cs typeface="Arial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1524410" y="6071669"/>
            <a:ext cx="36004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50" baseline="9259" dirty="0">
                <a:solidFill>
                  <a:srgbClr val="EE322D"/>
                </a:solidFill>
                <a:latin typeface="Arial"/>
                <a:cs typeface="Arial"/>
              </a:rPr>
              <a:t>173.40</a:t>
            </a:r>
            <a:r>
              <a:rPr sz="450" spc="457" baseline="9259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173.07</a:t>
            </a:r>
            <a:endParaRPr sz="300">
              <a:latin typeface="Arial"/>
              <a:cs typeface="Arial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1560093" y="570149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173.14</a:t>
            </a:r>
            <a:endParaRPr sz="300">
              <a:latin typeface="Arial"/>
              <a:cs typeface="Arial"/>
            </a:endParaRPr>
          </a:p>
        </p:txBody>
      </p:sp>
      <p:sp>
        <p:nvSpPr>
          <p:cNvPr id="253" name="object 253"/>
          <p:cNvSpPr txBox="1"/>
          <p:nvPr/>
        </p:nvSpPr>
        <p:spPr>
          <a:xfrm>
            <a:off x="2300434" y="6561804"/>
            <a:ext cx="6794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40</a:t>
            </a:r>
            <a:endParaRPr sz="300">
              <a:latin typeface="Arial"/>
              <a:cs typeface="Arial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2197751" y="6684398"/>
            <a:ext cx="67945" cy="6794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60</a:t>
            </a:r>
            <a:endParaRPr sz="300">
              <a:latin typeface="Arial"/>
              <a:cs typeface="Arial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2197609" y="38712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171.30</a:t>
            </a:r>
            <a:endParaRPr sz="300">
              <a:latin typeface="Arial"/>
              <a:cs typeface="Arial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2711735" y="387463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171.22</a:t>
            </a:r>
            <a:endParaRPr sz="300">
              <a:latin typeface="Arial"/>
              <a:cs typeface="Arial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977417" y="3871210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172.10</a:t>
            </a:r>
            <a:endParaRPr sz="300">
              <a:latin typeface="Arial"/>
              <a:cs typeface="Arial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2149624" y="3991172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2694598" y="424823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2893393" y="5115395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261" name="object 261"/>
          <p:cNvSpPr txBox="1"/>
          <p:nvPr/>
        </p:nvSpPr>
        <p:spPr>
          <a:xfrm>
            <a:off x="3925073" y="4124845"/>
            <a:ext cx="2667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Cuisine</a:t>
            </a:r>
            <a:r>
              <a:rPr sz="300" spc="35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rapide</a:t>
            </a:r>
            <a:endParaRPr sz="300">
              <a:latin typeface="Arial"/>
              <a:cs typeface="Arial"/>
            </a:endParaRPr>
          </a:p>
        </p:txBody>
      </p:sp>
      <p:sp>
        <p:nvSpPr>
          <p:cNvPr id="262" name="object 262"/>
          <p:cNvSpPr txBox="1"/>
          <p:nvPr/>
        </p:nvSpPr>
        <p:spPr>
          <a:xfrm>
            <a:off x="2742725" y="6396089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223</a:t>
            </a:r>
            <a:endParaRPr sz="300">
              <a:latin typeface="Arial"/>
              <a:cs typeface="Arial"/>
            </a:endParaRPr>
          </a:p>
        </p:txBody>
      </p:sp>
      <p:sp>
        <p:nvSpPr>
          <p:cNvPr id="263" name="object 263"/>
          <p:cNvSpPr txBox="1"/>
          <p:nvPr/>
        </p:nvSpPr>
        <p:spPr>
          <a:xfrm>
            <a:off x="2742725" y="6087614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232</a:t>
            </a:r>
            <a:endParaRPr sz="300">
              <a:latin typeface="Arial"/>
              <a:cs typeface="Arial"/>
            </a:endParaRPr>
          </a:p>
        </p:txBody>
      </p:sp>
      <p:sp>
        <p:nvSpPr>
          <p:cNvPr id="264" name="object 264"/>
          <p:cNvSpPr txBox="1"/>
          <p:nvPr/>
        </p:nvSpPr>
        <p:spPr>
          <a:xfrm>
            <a:off x="2742725" y="579284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206</a:t>
            </a:r>
            <a:endParaRPr sz="300">
              <a:latin typeface="Arial"/>
              <a:cs typeface="Arial"/>
            </a:endParaRPr>
          </a:p>
        </p:txBody>
      </p:sp>
      <p:sp>
        <p:nvSpPr>
          <p:cNvPr id="265" name="object 265"/>
          <p:cNvSpPr txBox="1"/>
          <p:nvPr/>
        </p:nvSpPr>
        <p:spPr>
          <a:xfrm>
            <a:off x="2742725" y="5522074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197</a:t>
            </a:r>
            <a:endParaRPr sz="300">
              <a:latin typeface="Arial"/>
              <a:cs typeface="Arial"/>
            </a:endParaRPr>
          </a:p>
        </p:txBody>
      </p:sp>
      <p:sp>
        <p:nvSpPr>
          <p:cNvPr id="266" name="object 266"/>
          <p:cNvSpPr txBox="1"/>
          <p:nvPr/>
        </p:nvSpPr>
        <p:spPr>
          <a:xfrm>
            <a:off x="2742725" y="5247873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206</a:t>
            </a:r>
            <a:endParaRPr sz="300">
              <a:latin typeface="Arial"/>
              <a:cs typeface="Arial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2742725" y="4977100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197</a:t>
            </a:r>
            <a:endParaRPr sz="300">
              <a:latin typeface="Arial"/>
              <a:cs typeface="Arial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2742725" y="470632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206</a:t>
            </a:r>
            <a:endParaRPr sz="300">
              <a:latin typeface="Arial"/>
              <a:cs typeface="Arial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2742725" y="4490394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114</a:t>
            </a:r>
            <a:endParaRPr sz="300">
              <a:latin typeface="Arial"/>
              <a:cs typeface="Arial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2619334" y="4168208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317</a:t>
            </a:r>
            <a:endParaRPr sz="300">
              <a:latin typeface="Arial"/>
              <a:cs typeface="Arial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3479497" y="4396478"/>
            <a:ext cx="50165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FÛTS</a:t>
            </a:r>
            <a:endParaRPr sz="100">
              <a:latin typeface="Arial"/>
              <a:cs typeface="Arial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3321830" y="4345060"/>
            <a:ext cx="80645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PRESSIONS</a:t>
            </a:r>
            <a:endParaRPr sz="100">
              <a:latin typeface="Arial"/>
              <a:cs typeface="Arial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3395832" y="4111994"/>
            <a:ext cx="203835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5"/>
              </a:spcBef>
            </a:pPr>
            <a:r>
              <a:rPr sz="100" baseline="55555" dirty="0">
                <a:solidFill>
                  <a:srgbClr val="EE322D"/>
                </a:solidFill>
                <a:latin typeface="Arial"/>
                <a:cs typeface="Arial"/>
              </a:rPr>
              <a:t>EVIER</a:t>
            </a:r>
            <a:r>
              <a:rPr sz="100" spc="547" baseline="5555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dirty="0">
                <a:solidFill>
                  <a:srgbClr val="EE322D"/>
                </a:solidFill>
                <a:latin typeface="Arial"/>
                <a:cs typeface="Arial"/>
              </a:rPr>
              <a:t>LAVE</a:t>
            </a:r>
            <a:r>
              <a:rPr sz="100" spc="1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VERRES</a:t>
            </a:r>
            <a:endParaRPr sz="100">
              <a:latin typeface="Arial"/>
              <a:cs typeface="Arial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3654300" y="4030758"/>
            <a:ext cx="59690" cy="53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875" marR="5080" indent="-3810">
              <a:lnSpc>
                <a:spcPct val="180000"/>
              </a:lnSpc>
            </a:pP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MONTE</a:t>
            </a:r>
            <a:r>
              <a:rPr sz="100" spc="50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PLATS</a:t>
            </a:r>
            <a:endParaRPr sz="100">
              <a:latin typeface="Arial"/>
              <a:cs typeface="Arial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3044187" y="4351938"/>
            <a:ext cx="189230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r>
              <a:rPr sz="100" spc="33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r>
              <a:rPr sz="100" spc="36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endParaRPr sz="100">
              <a:latin typeface="Arial"/>
              <a:cs typeface="Arial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3249852" y="4087994"/>
            <a:ext cx="75565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POUBELLE</a:t>
            </a:r>
            <a:endParaRPr sz="100">
              <a:latin typeface="Arial"/>
              <a:cs typeface="Arial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3044203" y="4111994"/>
            <a:ext cx="189230" cy="36830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0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r>
              <a:rPr sz="100" spc="32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r>
              <a:rPr sz="100" spc="365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00" spc="-10" dirty="0">
                <a:solidFill>
                  <a:srgbClr val="EE322D"/>
                </a:solidFill>
                <a:latin typeface="Arial"/>
                <a:cs typeface="Arial"/>
              </a:rPr>
              <a:t>FRIGO</a:t>
            </a:r>
            <a:endParaRPr sz="100">
              <a:latin typeface="Arial"/>
              <a:cs typeface="Arial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4864210" y="3822538"/>
            <a:ext cx="17907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0.Z6.01</a:t>
            </a:r>
            <a:endParaRPr sz="350">
              <a:latin typeface="Arial"/>
              <a:cs typeface="Arial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3931910" y="4206408"/>
            <a:ext cx="17907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0.Z6.03</a:t>
            </a:r>
            <a:endParaRPr sz="350">
              <a:latin typeface="Arial"/>
              <a:cs typeface="Arial"/>
            </a:endParaRPr>
          </a:p>
        </p:txBody>
      </p:sp>
      <p:sp>
        <p:nvSpPr>
          <p:cNvPr id="280" name="object 280"/>
          <p:cNvSpPr txBox="1"/>
          <p:nvPr/>
        </p:nvSpPr>
        <p:spPr>
          <a:xfrm>
            <a:off x="3184713" y="5135269"/>
            <a:ext cx="208279" cy="113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7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0.Z6.04</a:t>
            </a:r>
            <a:endParaRPr sz="350">
              <a:latin typeface="Arial"/>
              <a:cs typeface="Arial"/>
            </a:endParaRPr>
          </a:p>
          <a:p>
            <a:pPr marL="132080">
              <a:lnSpc>
                <a:spcPts val="310"/>
              </a:lnSpc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657</a:t>
            </a:r>
            <a:endParaRPr sz="300">
              <a:latin typeface="Arial"/>
              <a:cs typeface="Arial"/>
            </a:endParaRPr>
          </a:p>
        </p:txBody>
      </p:sp>
      <p:sp>
        <p:nvSpPr>
          <p:cNvPr id="281" name="object 281"/>
          <p:cNvSpPr txBox="1"/>
          <p:nvPr/>
        </p:nvSpPr>
        <p:spPr>
          <a:xfrm>
            <a:off x="4158096" y="6684502"/>
            <a:ext cx="17907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0.Z6.06</a:t>
            </a:r>
            <a:endParaRPr sz="350">
              <a:latin typeface="Arial"/>
              <a:cs typeface="Arial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4936106" y="6746218"/>
            <a:ext cx="17907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0.Z6.07</a:t>
            </a:r>
            <a:endParaRPr sz="350">
              <a:latin typeface="Arial"/>
              <a:cs typeface="Arial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6115251" y="331938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latin typeface="Arial"/>
                <a:cs typeface="Arial"/>
              </a:rPr>
              <a:t>170.38</a:t>
            </a:r>
            <a:endParaRPr sz="300">
              <a:latin typeface="Arial"/>
              <a:cs typeface="Arial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446153" y="5893439"/>
            <a:ext cx="466725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173.50</a:t>
            </a:r>
            <a:r>
              <a:rPr sz="300" spc="28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173.57</a:t>
            </a:r>
            <a:r>
              <a:rPr sz="300" spc="254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173.60</a:t>
            </a:r>
            <a:endParaRPr sz="300">
              <a:latin typeface="Arial"/>
              <a:cs typeface="Arial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686078" y="3250832"/>
            <a:ext cx="30226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solidFill>
                  <a:srgbClr val="EE322D"/>
                </a:solidFill>
                <a:latin typeface="Arial"/>
                <a:cs typeface="Arial"/>
              </a:rPr>
              <a:t>171.68</a:t>
            </a:r>
            <a:r>
              <a:rPr sz="300" spc="254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450" spc="-15" baseline="9259" dirty="0">
                <a:solidFill>
                  <a:srgbClr val="EE322D"/>
                </a:solidFill>
                <a:latin typeface="Arial"/>
                <a:cs typeface="Arial"/>
              </a:rPr>
              <a:t>171.71</a:t>
            </a:r>
            <a:endParaRPr sz="450" baseline="9259">
              <a:latin typeface="Arial"/>
              <a:cs typeface="Arial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596963" y="329538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171.61</a:t>
            </a:r>
            <a:endParaRPr sz="300">
              <a:latin typeface="Arial"/>
              <a:cs typeface="Arial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2831698" y="325425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171.21</a:t>
            </a:r>
            <a:endParaRPr sz="300">
              <a:latin typeface="Arial"/>
              <a:cs typeface="Arial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2828270" y="233225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171.03</a:t>
            </a:r>
            <a:endParaRPr sz="30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977417" y="554383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173.35</a:t>
            </a:r>
            <a:endParaRPr sz="300">
              <a:latin typeface="Arial"/>
              <a:cs typeface="Arial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2173617" y="7312428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173.03</a:t>
            </a:r>
            <a:endParaRPr sz="30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2173617" y="7380881"/>
            <a:ext cx="478790" cy="3556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14935">
              <a:lnSpc>
                <a:spcPts val="1730"/>
              </a:lnSpc>
              <a:spcBef>
                <a:spcPts val="135"/>
              </a:spcBef>
            </a:pPr>
            <a:r>
              <a:rPr sz="1450" dirty="0">
                <a:latin typeface="Arial"/>
                <a:cs typeface="Arial"/>
              </a:rPr>
              <a:t>F</a:t>
            </a:r>
            <a:r>
              <a:rPr sz="1450" spc="265" dirty="0">
                <a:latin typeface="Arial"/>
                <a:cs typeface="Arial"/>
              </a:rPr>
              <a:t> </a:t>
            </a:r>
            <a:r>
              <a:rPr sz="1450" spc="-25" dirty="0">
                <a:latin typeface="Arial"/>
                <a:cs typeface="Arial"/>
              </a:rPr>
              <a:t>F'</a:t>
            </a:r>
            <a:endParaRPr sz="1450">
              <a:latin typeface="Arial"/>
              <a:cs typeface="Arial"/>
            </a:endParaRPr>
          </a:p>
          <a:p>
            <a:pPr marL="19050">
              <a:lnSpc>
                <a:spcPts val="350"/>
              </a:lnSpc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172.98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172.91</a:t>
            </a:r>
            <a:endParaRPr sz="300">
              <a:latin typeface="Arial"/>
              <a:cs typeface="Arial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2547216" y="4316786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3" name="object 293"/>
          <p:cNvSpPr txBox="1"/>
          <p:nvPr/>
        </p:nvSpPr>
        <p:spPr>
          <a:xfrm>
            <a:off x="2540360" y="5495849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4" name="object 294"/>
          <p:cNvSpPr txBox="1"/>
          <p:nvPr/>
        </p:nvSpPr>
        <p:spPr>
          <a:xfrm>
            <a:off x="2547216" y="6644063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5" name="object 295"/>
          <p:cNvSpPr txBox="1"/>
          <p:nvPr/>
        </p:nvSpPr>
        <p:spPr>
          <a:xfrm rot="19080000">
            <a:off x="2949924" y="6799294"/>
            <a:ext cx="67109" cy="38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5"/>
              </a:lnSpc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1666346" y="3651848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8%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3112754" y="3651848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861023" y="4405860"/>
            <a:ext cx="67945" cy="100965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10%</a:t>
            </a:r>
            <a:endParaRPr sz="300">
              <a:latin typeface="Arial"/>
              <a:cs typeface="Arial"/>
            </a:endParaRPr>
          </a:p>
        </p:txBody>
      </p:sp>
      <p:sp>
        <p:nvSpPr>
          <p:cNvPr id="299" name="object 299"/>
          <p:cNvSpPr txBox="1"/>
          <p:nvPr/>
        </p:nvSpPr>
        <p:spPr>
          <a:xfrm rot="2700000">
            <a:off x="1581131" y="6881650"/>
            <a:ext cx="66587" cy="381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5"/>
              </a:lnSpc>
            </a:pPr>
            <a:r>
              <a:rPr sz="300" spc="-35" dirty="0">
                <a:solidFill>
                  <a:srgbClr val="EE322D"/>
                </a:solidFill>
                <a:latin typeface="Arial"/>
                <a:cs typeface="Arial"/>
              </a:rPr>
              <a:t>3%</a:t>
            </a:r>
            <a:endParaRPr sz="300">
              <a:latin typeface="Arial"/>
              <a:cs typeface="Arial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4747675" y="7562636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5868470" y="7583891"/>
            <a:ext cx="140970" cy="14922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171.40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171.33</a:t>
            </a:r>
            <a:endParaRPr sz="300">
              <a:latin typeface="Arial"/>
              <a:cs typeface="Arial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5721088" y="7189038"/>
            <a:ext cx="295275" cy="1974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4765">
              <a:lnSpc>
                <a:spcPct val="100000"/>
              </a:lnSpc>
              <a:spcBef>
                <a:spcPts val="95"/>
              </a:spcBef>
            </a:pPr>
            <a:r>
              <a:rPr sz="300" dirty="0">
                <a:latin typeface="Arial"/>
                <a:cs typeface="Arial"/>
              </a:rPr>
              <a:t>Prise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d'air</a:t>
            </a:r>
            <a:r>
              <a:rPr sz="300" spc="500" dirty="0">
                <a:latin typeface="Arial"/>
                <a:cs typeface="Arial"/>
              </a:rPr>
              <a:t> </a:t>
            </a:r>
            <a:r>
              <a:rPr sz="300" dirty="0">
                <a:latin typeface="Arial"/>
                <a:cs typeface="Arial"/>
              </a:rPr>
              <a:t>(cour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10" dirty="0">
                <a:latin typeface="Arial"/>
                <a:cs typeface="Arial"/>
              </a:rPr>
              <a:t>anglaise)</a:t>
            </a:r>
            <a:endParaRPr sz="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">
              <a:latin typeface="Arial"/>
              <a:cs typeface="Arial"/>
            </a:endParaRPr>
          </a:p>
          <a:p>
            <a:pPr marL="166370">
              <a:lnSpc>
                <a:spcPct val="100000"/>
              </a:lnSpc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171.44</a:t>
            </a:r>
            <a:endParaRPr sz="300">
              <a:latin typeface="Arial"/>
              <a:cs typeface="Arial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4171854" y="7569491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171.76</a:t>
            </a:r>
            <a:endParaRPr sz="300">
              <a:latin typeface="Arial"/>
              <a:cs typeface="Arial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3685148" y="7206175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8%</a:t>
            </a:r>
            <a:endParaRPr sz="300">
              <a:latin typeface="Arial"/>
              <a:cs typeface="Arial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5158977" y="7237022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3%</a:t>
            </a:r>
            <a:endParaRPr sz="300">
              <a:latin typeface="Arial"/>
              <a:cs typeface="Arial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3160799" y="6949107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3164166" y="6500109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308" name="object 308"/>
          <p:cNvSpPr txBox="1"/>
          <p:nvPr/>
        </p:nvSpPr>
        <p:spPr>
          <a:xfrm>
            <a:off x="2708307" y="700052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172.77</a:t>
            </a:r>
            <a:endParaRPr sz="300">
              <a:latin typeface="Arial"/>
              <a:cs typeface="Arial"/>
            </a:endParaRPr>
          </a:p>
        </p:txBody>
      </p:sp>
      <p:sp>
        <p:nvSpPr>
          <p:cNvPr id="309" name="object 309"/>
          <p:cNvSpPr txBox="1"/>
          <p:nvPr/>
        </p:nvSpPr>
        <p:spPr>
          <a:xfrm>
            <a:off x="1484688" y="3970608"/>
            <a:ext cx="8001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8%</a:t>
            </a:r>
            <a:endParaRPr sz="300">
              <a:latin typeface="Arial"/>
              <a:cs typeface="Arial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2197577" y="3243994"/>
            <a:ext cx="1409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171.29</a:t>
            </a:r>
            <a:endParaRPr sz="300">
              <a:latin typeface="Arial"/>
              <a:cs typeface="Arial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12908571" y="3770100"/>
            <a:ext cx="95250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dirty="0">
                <a:latin typeface="Arial"/>
                <a:cs typeface="Arial"/>
              </a:rPr>
              <a:t>EU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+</a:t>
            </a:r>
            <a:r>
              <a:rPr sz="150" spc="-10" dirty="0">
                <a:latin typeface="Arial"/>
                <a:cs typeface="Arial"/>
              </a:rPr>
              <a:t> </a:t>
            </a:r>
            <a:r>
              <a:rPr sz="150" spc="-25" dirty="0">
                <a:latin typeface="Arial"/>
                <a:cs typeface="Arial"/>
              </a:rPr>
              <a:t>LT</a:t>
            </a:r>
            <a:endParaRPr sz="150">
              <a:latin typeface="Arial"/>
              <a:cs typeface="Arial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12982363" y="6851430"/>
            <a:ext cx="4762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5" dirty="0">
                <a:latin typeface="Arial"/>
                <a:cs typeface="Arial"/>
              </a:rPr>
              <a:t>LT</a:t>
            </a:r>
            <a:endParaRPr sz="150">
              <a:latin typeface="Arial"/>
              <a:cs typeface="Arial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4425490" y="3978607"/>
            <a:ext cx="179070" cy="1606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220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90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0.Z6.02</a:t>
            </a:r>
            <a:endParaRPr sz="350">
              <a:latin typeface="Arial"/>
              <a:cs typeface="Arial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3722922" y="4166524"/>
            <a:ext cx="46990" cy="107314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4336446" y="4166524"/>
            <a:ext cx="46990" cy="107314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4497467" y="3979178"/>
            <a:ext cx="107314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0.Z6.P.02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8301434" y="6818869"/>
            <a:ext cx="46990" cy="1250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0.Z3.E.P.02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6379169" y="6625214"/>
            <a:ext cx="1250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1.Z5.E.P.07</a:t>
            </a:r>
            <a:endParaRPr sz="150">
              <a:latin typeface="Arial"/>
              <a:cs typeface="Arial"/>
            </a:endParaRPr>
          </a:p>
        </p:txBody>
      </p:sp>
      <p:sp>
        <p:nvSpPr>
          <p:cNvPr id="319" name="object 319"/>
          <p:cNvSpPr txBox="1"/>
          <p:nvPr/>
        </p:nvSpPr>
        <p:spPr>
          <a:xfrm>
            <a:off x="6584891" y="3655155"/>
            <a:ext cx="46990" cy="12509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0.Z5.E.P.05</a:t>
            </a:r>
            <a:endParaRPr sz="150">
              <a:latin typeface="Arial"/>
              <a:cs typeface="Arial"/>
            </a:endParaRPr>
          </a:p>
        </p:txBody>
      </p:sp>
      <p:sp>
        <p:nvSpPr>
          <p:cNvPr id="320" name="object 320"/>
          <p:cNvSpPr txBox="1"/>
          <p:nvPr/>
        </p:nvSpPr>
        <p:spPr>
          <a:xfrm>
            <a:off x="8318571" y="3644996"/>
            <a:ext cx="46990" cy="1250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0.Z3.E.P.01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21" name="object 321"/>
          <p:cNvSpPr txBox="1"/>
          <p:nvPr/>
        </p:nvSpPr>
        <p:spPr>
          <a:xfrm rot="5280000">
            <a:off x="6037006" y="3804031"/>
            <a:ext cx="101498" cy="19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"/>
              </a:lnSpc>
            </a:pPr>
            <a:r>
              <a:rPr sz="150" spc="-10" dirty="0">
                <a:latin typeface="Arial"/>
                <a:cs typeface="Arial"/>
              </a:rPr>
              <a:t>0.Z5.E.P.03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5913028" y="3629572"/>
            <a:ext cx="1250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0.Z5.E.P.01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6386024" y="3910628"/>
            <a:ext cx="1250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0.Z5.E.P.04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324" name="object 324"/>
          <p:cNvSpPr txBox="1"/>
          <p:nvPr/>
        </p:nvSpPr>
        <p:spPr>
          <a:xfrm>
            <a:off x="7517173" y="3573755"/>
            <a:ext cx="46990" cy="13462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0.Z5.LT.P.01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25" name="object 325"/>
          <p:cNvSpPr txBox="1"/>
          <p:nvPr/>
        </p:nvSpPr>
        <p:spPr>
          <a:xfrm>
            <a:off x="4836775" y="5098281"/>
            <a:ext cx="233679" cy="158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67310">
              <a:lnSpc>
                <a:spcPct val="100000"/>
              </a:lnSpc>
              <a:spcBef>
                <a:spcPts val="26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0.Z6.05</a:t>
            </a:r>
            <a:endParaRPr sz="350">
              <a:latin typeface="Arial"/>
              <a:cs typeface="Arial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8634459" y="6797652"/>
            <a:ext cx="156210" cy="215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0.E.05</a:t>
            </a:r>
            <a:endParaRPr sz="350">
              <a:latin typeface="Arial"/>
              <a:cs typeface="Arial"/>
            </a:endParaRPr>
          </a:p>
          <a:p>
            <a:pPr marL="74295">
              <a:lnSpc>
                <a:spcPct val="100000"/>
              </a:lnSpc>
              <a:spcBef>
                <a:spcPts val="22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300</a:t>
            </a:r>
            <a:endParaRPr sz="300">
              <a:latin typeface="Arial"/>
              <a:cs typeface="Arial"/>
            </a:endParaRPr>
          </a:p>
          <a:p>
            <a:pPr marL="19050">
              <a:lnSpc>
                <a:spcPct val="100000"/>
              </a:lnSpc>
              <a:spcBef>
                <a:spcPts val="12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50" dirty="0">
                <a:latin typeface="Arial"/>
                <a:cs typeface="Arial"/>
              </a:rPr>
              <a:t>D</a:t>
            </a:r>
            <a:endParaRPr sz="300">
              <a:latin typeface="Arial"/>
              <a:cs typeface="Arial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8651703" y="3531970"/>
            <a:ext cx="151130" cy="17018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43180" marR="7620" indent="-31115">
              <a:lnSpc>
                <a:spcPct val="67300"/>
              </a:lnSpc>
              <a:spcBef>
                <a:spcPts val="215"/>
              </a:spcBef>
            </a:pPr>
            <a:r>
              <a:rPr sz="300" dirty="0">
                <a:latin typeface="Arial"/>
                <a:cs typeface="Arial"/>
              </a:rPr>
              <a:t>ESC</a:t>
            </a:r>
            <a:r>
              <a:rPr sz="300" spc="-20" dirty="0">
                <a:latin typeface="Arial"/>
                <a:cs typeface="Arial"/>
              </a:rPr>
              <a:t> </a:t>
            </a:r>
            <a:r>
              <a:rPr sz="300" spc="-25" dirty="0">
                <a:latin typeface="Arial"/>
                <a:cs typeface="Arial"/>
              </a:rPr>
              <a:t>D'</a:t>
            </a:r>
            <a:r>
              <a:rPr sz="300" spc="500" dirty="0">
                <a:latin typeface="Arial"/>
                <a:cs typeface="Arial"/>
              </a:rPr>
              <a:t> </a:t>
            </a: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275</a:t>
            </a:r>
            <a:endParaRPr sz="300">
              <a:latin typeface="Arial"/>
              <a:cs typeface="Arial"/>
            </a:endParaRPr>
          </a:p>
          <a:p>
            <a:pPr marL="22860">
              <a:lnSpc>
                <a:spcPct val="100000"/>
              </a:lnSpc>
              <a:spcBef>
                <a:spcPts val="180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8346559" y="2657867"/>
            <a:ext cx="7620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X</a:t>
            </a:r>
            <a:endParaRPr sz="600">
              <a:latin typeface="Arial"/>
              <a:cs typeface="Arial"/>
            </a:endParaRPr>
          </a:p>
        </p:txBody>
      </p:sp>
      <p:sp>
        <p:nvSpPr>
          <p:cNvPr id="329" name="object 329"/>
          <p:cNvSpPr txBox="1"/>
          <p:nvPr/>
        </p:nvSpPr>
        <p:spPr>
          <a:xfrm>
            <a:off x="8346559" y="7747765"/>
            <a:ext cx="7620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X</a:t>
            </a:r>
            <a:endParaRPr sz="600">
              <a:latin typeface="Arial"/>
              <a:cs typeface="Arial"/>
            </a:endParaRPr>
          </a:p>
        </p:txBody>
      </p:sp>
      <p:sp>
        <p:nvSpPr>
          <p:cNvPr id="330" name="object 330"/>
          <p:cNvSpPr txBox="1"/>
          <p:nvPr/>
        </p:nvSpPr>
        <p:spPr>
          <a:xfrm>
            <a:off x="5673107" y="7751159"/>
            <a:ext cx="8445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5405769" y="7747765"/>
            <a:ext cx="7175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F</a:t>
            </a:r>
            <a:endParaRPr sz="600">
              <a:latin typeface="Arial"/>
              <a:cs typeface="Arial"/>
            </a:endParaRPr>
          </a:p>
        </p:txBody>
      </p:sp>
      <p:sp>
        <p:nvSpPr>
          <p:cNvPr id="332" name="object 332"/>
          <p:cNvSpPr txBox="1"/>
          <p:nvPr/>
        </p:nvSpPr>
        <p:spPr>
          <a:xfrm>
            <a:off x="4590031" y="7751159"/>
            <a:ext cx="7620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E</a:t>
            </a:r>
            <a:endParaRPr sz="600">
              <a:latin typeface="Arial"/>
              <a:cs typeface="Arial"/>
            </a:endParaRPr>
          </a:p>
        </p:txBody>
      </p:sp>
      <p:sp>
        <p:nvSpPr>
          <p:cNvPr id="333" name="object 333"/>
          <p:cNvSpPr txBox="1"/>
          <p:nvPr/>
        </p:nvSpPr>
        <p:spPr>
          <a:xfrm rot="180000">
            <a:off x="4320774" y="7779180"/>
            <a:ext cx="93982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spc="-5" dirty="0">
                <a:latin typeface="Arial"/>
                <a:cs typeface="Arial"/>
              </a:rPr>
              <a:t>D</a:t>
            </a:r>
            <a:endParaRPr sz="600">
              <a:latin typeface="Arial"/>
              <a:cs typeface="Arial"/>
            </a:endParaRPr>
          </a:p>
        </p:txBody>
      </p:sp>
      <p:sp>
        <p:nvSpPr>
          <p:cNvPr id="334" name="object 334"/>
          <p:cNvSpPr txBox="1"/>
          <p:nvPr/>
        </p:nvSpPr>
        <p:spPr>
          <a:xfrm>
            <a:off x="3712567" y="7751143"/>
            <a:ext cx="8001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C</a:t>
            </a:r>
            <a:endParaRPr sz="600">
              <a:latin typeface="Arial"/>
              <a:cs typeface="Arial"/>
            </a:endParaRPr>
          </a:p>
        </p:txBody>
      </p:sp>
      <p:sp>
        <p:nvSpPr>
          <p:cNvPr id="335" name="object 335"/>
          <p:cNvSpPr txBox="1"/>
          <p:nvPr/>
        </p:nvSpPr>
        <p:spPr>
          <a:xfrm>
            <a:off x="2838536" y="7751143"/>
            <a:ext cx="7620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</p:txBody>
      </p:sp>
      <p:sp>
        <p:nvSpPr>
          <p:cNvPr id="336" name="object 336"/>
          <p:cNvSpPr txBox="1"/>
          <p:nvPr/>
        </p:nvSpPr>
        <p:spPr>
          <a:xfrm rot="180000">
            <a:off x="2297676" y="7772346"/>
            <a:ext cx="91767" cy="76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95"/>
              </a:lnSpc>
            </a:pPr>
            <a:r>
              <a:rPr sz="600" spc="-5" dirty="0">
                <a:latin typeface="Arial"/>
                <a:cs typeface="Arial"/>
              </a:rPr>
              <a:t>A</a:t>
            </a:r>
            <a:endParaRPr sz="600">
              <a:latin typeface="Arial"/>
              <a:cs typeface="Arial"/>
            </a:endParaRPr>
          </a:p>
        </p:txBody>
      </p:sp>
      <p:sp>
        <p:nvSpPr>
          <p:cNvPr id="337" name="object 337"/>
          <p:cNvSpPr txBox="1"/>
          <p:nvPr/>
        </p:nvSpPr>
        <p:spPr>
          <a:xfrm>
            <a:off x="610673" y="5228499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</p:txBody>
      </p:sp>
      <p:sp>
        <p:nvSpPr>
          <p:cNvPr id="338" name="object 338"/>
          <p:cNvSpPr txBox="1"/>
          <p:nvPr/>
        </p:nvSpPr>
        <p:spPr>
          <a:xfrm>
            <a:off x="614100" y="3449622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7</a:t>
            </a:r>
            <a:endParaRPr sz="600">
              <a:latin typeface="Arial"/>
              <a:cs typeface="Arial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610673" y="3932901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6</a:t>
            </a:r>
            <a:endParaRPr sz="600">
              <a:latin typeface="Arial"/>
              <a:cs typeface="Arial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614100" y="4392186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610673" y="6068238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610673" y="6527523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607246" y="7014229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1947542" y="4829718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620</a:t>
            </a:r>
            <a:endParaRPr sz="300">
              <a:latin typeface="Arial"/>
              <a:cs typeface="Arial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1947542" y="566945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620</a:t>
            </a:r>
            <a:endParaRPr sz="300">
              <a:latin typeface="Arial"/>
              <a:cs typeface="Arial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1947542" y="4181917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340</a:t>
            </a:r>
            <a:endParaRPr sz="300">
              <a:latin typeface="Arial"/>
              <a:cs typeface="Arial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1947542" y="6317256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340</a:t>
            </a:r>
            <a:endParaRPr sz="300">
              <a:latin typeface="Arial"/>
              <a:cs typeface="Arial"/>
            </a:endParaRPr>
          </a:p>
        </p:txBody>
      </p:sp>
      <p:sp>
        <p:nvSpPr>
          <p:cNvPr id="348" name="object 348"/>
          <p:cNvSpPr txBox="1"/>
          <p:nvPr/>
        </p:nvSpPr>
        <p:spPr>
          <a:xfrm>
            <a:off x="1947542" y="6786825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360</a:t>
            </a:r>
            <a:endParaRPr sz="300">
              <a:latin typeface="Arial"/>
              <a:cs typeface="Arial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1947542" y="3708923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latin typeface="Arial"/>
                <a:cs typeface="Arial"/>
              </a:rPr>
              <a:t>365</a:t>
            </a:r>
            <a:endParaRPr sz="300">
              <a:latin typeface="Arial"/>
              <a:cs typeface="Arial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2560925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400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3270420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650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4010761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450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4449483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200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4991028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600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5529147" y="3250832"/>
            <a:ext cx="889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latin typeface="Arial"/>
                <a:cs typeface="Arial"/>
              </a:rPr>
              <a:t>200</a:t>
            </a:r>
            <a:endParaRPr sz="300">
              <a:latin typeface="Arial"/>
              <a:cs typeface="Arial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5628545" y="2661295"/>
            <a:ext cx="140970" cy="1460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53340">
              <a:lnSpc>
                <a:spcPts val="66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G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300"/>
              </a:lnSpc>
            </a:pPr>
            <a:r>
              <a:rPr sz="300" spc="-10" dirty="0">
                <a:latin typeface="Arial"/>
                <a:cs typeface="Arial"/>
              </a:rPr>
              <a:t>169.79</a:t>
            </a:r>
            <a:endParaRPr sz="300">
              <a:latin typeface="Arial"/>
              <a:cs typeface="Arial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5405732" y="2657901"/>
            <a:ext cx="7175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F</a:t>
            </a:r>
            <a:endParaRPr sz="600">
              <a:latin typeface="Arial"/>
              <a:cs typeface="Arial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4326049" y="2657901"/>
            <a:ext cx="8001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D</a:t>
            </a:r>
            <a:endParaRPr sz="600">
              <a:latin typeface="Arial"/>
              <a:cs typeface="Arial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3712493" y="2661295"/>
            <a:ext cx="8001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C</a:t>
            </a:r>
            <a:endParaRPr sz="600">
              <a:latin typeface="Arial"/>
              <a:cs typeface="Arial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2828270" y="2640153"/>
            <a:ext cx="140970" cy="18796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229"/>
              </a:spcBef>
            </a:pPr>
            <a:r>
              <a:rPr sz="600" spc="-5" dirty="0">
                <a:latin typeface="Arial"/>
                <a:cs typeface="Arial"/>
              </a:rPr>
              <a:t>B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171.15</a:t>
            </a:r>
            <a:endParaRPr sz="300">
              <a:latin typeface="Arial"/>
              <a:cs typeface="Arial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2274916" y="2633874"/>
            <a:ext cx="21272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900" spc="-15" baseline="-13888" dirty="0">
                <a:latin typeface="Arial"/>
                <a:cs typeface="Arial"/>
              </a:rPr>
              <a:t>A</a:t>
            </a:r>
            <a:r>
              <a:rPr sz="300" spc="-10" dirty="0">
                <a:latin typeface="Arial"/>
                <a:cs typeface="Arial"/>
              </a:rPr>
              <a:t>171.22</a:t>
            </a:r>
            <a:endParaRPr sz="300">
              <a:latin typeface="Arial"/>
              <a:cs typeface="Arial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4596781" y="2657901"/>
            <a:ext cx="76200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E</a:t>
            </a:r>
            <a:endParaRPr sz="600">
              <a:latin typeface="Arial"/>
              <a:cs typeface="Arial"/>
            </a:endParaRPr>
          </a:p>
        </p:txBody>
      </p:sp>
      <p:sp>
        <p:nvSpPr>
          <p:cNvPr id="363" name="object 363"/>
          <p:cNvSpPr txBox="1"/>
          <p:nvPr/>
        </p:nvSpPr>
        <p:spPr>
          <a:xfrm>
            <a:off x="14224736" y="5228499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4</a:t>
            </a:r>
            <a:endParaRPr sz="600">
              <a:latin typeface="Arial"/>
              <a:cs typeface="Arial"/>
            </a:endParaRPr>
          </a:p>
        </p:txBody>
      </p:sp>
      <p:sp>
        <p:nvSpPr>
          <p:cNvPr id="364" name="object 364"/>
          <p:cNvSpPr txBox="1"/>
          <p:nvPr/>
        </p:nvSpPr>
        <p:spPr>
          <a:xfrm>
            <a:off x="14217880" y="3449622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7</a:t>
            </a:r>
            <a:endParaRPr sz="600">
              <a:latin typeface="Arial"/>
              <a:cs typeface="Arial"/>
            </a:endParaRPr>
          </a:p>
        </p:txBody>
      </p:sp>
      <p:sp>
        <p:nvSpPr>
          <p:cNvPr id="365" name="object 365"/>
          <p:cNvSpPr txBox="1"/>
          <p:nvPr/>
        </p:nvSpPr>
        <p:spPr>
          <a:xfrm>
            <a:off x="14221307" y="3932901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6</a:t>
            </a:r>
            <a:endParaRPr sz="600">
              <a:latin typeface="Arial"/>
              <a:cs typeface="Arial"/>
            </a:endParaRPr>
          </a:p>
        </p:txBody>
      </p:sp>
      <p:sp>
        <p:nvSpPr>
          <p:cNvPr id="366" name="object 366"/>
          <p:cNvSpPr txBox="1"/>
          <p:nvPr/>
        </p:nvSpPr>
        <p:spPr>
          <a:xfrm>
            <a:off x="14217880" y="4392186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5</a:t>
            </a:r>
            <a:endParaRPr sz="600">
              <a:latin typeface="Arial"/>
              <a:cs typeface="Arial"/>
            </a:endParaRPr>
          </a:p>
        </p:txBody>
      </p:sp>
      <p:sp>
        <p:nvSpPr>
          <p:cNvPr id="367" name="object 367"/>
          <p:cNvSpPr txBox="1"/>
          <p:nvPr/>
        </p:nvSpPr>
        <p:spPr>
          <a:xfrm>
            <a:off x="14221307" y="6068238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3</a:t>
            </a:r>
            <a:endParaRPr sz="600">
              <a:latin typeface="Arial"/>
              <a:cs typeface="Arial"/>
            </a:endParaRPr>
          </a:p>
        </p:txBody>
      </p:sp>
      <p:sp>
        <p:nvSpPr>
          <p:cNvPr id="368" name="object 368"/>
          <p:cNvSpPr txBox="1"/>
          <p:nvPr/>
        </p:nvSpPr>
        <p:spPr>
          <a:xfrm>
            <a:off x="14217880" y="6527523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2</a:t>
            </a:r>
            <a:endParaRPr sz="600">
              <a:latin typeface="Arial"/>
              <a:cs typeface="Arial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14217880" y="7014229"/>
            <a:ext cx="67945" cy="1162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600" spc="-5" dirty="0">
                <a:latin typeface="Arial"/>
                <a:cs typeface="Arial"/>
              </a:rPr>
              <a:t>1</a:t>
            </a:r>
            <a:endParaRPr sz="600">
              <a:latin typeface="Arial"/>
              <a:cs typeface="Arial"/>
            </a:endParaRPr>
          </a:p>
        </p:txBody>
      </p:sp>
      <p:sp>
        <p:nvSpPr>
          <p:cNvPr id="370" name="object 370"/>
          <p:cNvSpPr txBox="1"/>
          <p:nvPr/>
        </p:nvSpPr>
        <p:spPr>
          <a:xfrm>
            <a:off x="7342299" y="3859215"/>
            <a:ext cx="134620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0.Z5.LT.P.02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71" name="object 371"/>
          <p:cNvSpPr txBox="1"/>
          <p:nvPr/>
        </p:nvSpPr>
        <p:spPr>
          <a:xfrm>
            <a:off x="4435204" y="6681768"/>
            <a:ext cx="46990" cy="107314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0.Z6.P.09</a:t>
            </a:r>
            <a:endParaRPr sz="150">
              <a:latin typeface="Arial"/>
              <a:cs typeface="Arial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2796806" y="4662901"/>
            <a:ext cx="46990" cy="13589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0.PL.Z6.P.04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2796806" y="5204459"/>
            <a:ext cx="46990" cy="13589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0.PL.Z6.P.03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74" name="object 374"/>
          <p:cNvSpPr txBox="1"/>
          <p:nvPr/>
        </p:nvSpPr>
        <p:spPr>
          <a:xfrm>
            <a:off x="2796806" y="5756311"/>
            <a:ext cx="46990" cy="13589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0.PL.Z6.P.02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3259526" y="6736608"/>
            <a:ext cx="46990" cy="13589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0.PL.Z6.P.01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3759949" y="6644064"/>
            <a:ext cx="46990" cy="107314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0.Z6.P.05</a:t>
            </a:r>
            <a:endParaRPr sz="150">
              <a:latin typeface="Arial"/>
              <a:cs typeface="Arial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3955330" y="6448683"/>
            <a:ext cx="46990" cy="107314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4253529" y="6448683"/>
            <a:ext cx="46990" cy="107314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0.Z6.P.07</a:t>
            </a:r>
            <a:endParaRPr sz="150">
              <a:latin typeface="Arial"/>
              <a:cs typeface="Arial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4569445" y="7043370"/>
            <a:ext cx="1377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0.RT.Z6.P.01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80" name="object 380"/>
          <p:cNvSpPr txBox="1"/>
          <p:nvPr/>
        </p:nvSpPr>
        <p:spPr>
          <a:xfrm>
            <a:off x="4319225" y="7043370"/>
            <a:ext cx="1377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0.RT.Z6.P.02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4538527" y="6324658"/>
            <a:ext cx="179070" cy="1263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0.Z6.08</a:t>
            </a:r>
            <a:endParaRPr sz="350">
              <a:latin typeface="Arial"/>
              <a:cs typeface="Arial"/>
            </a:endParaRPr>
          </a:p>
          <a:p>
            <a:pPr marL="46990">
              <a:lnSpc>
                <a:spcPct val="100000"/>
              </a:lnSpc>
              <a:spcBef>
                <a:spcPts val="185"/>
              </a:spcBef>
            </a:pPr>
            <a:r>
              <a:rPr sz="150" spc="-10" dirty="0">
                <a:latin typeface="Arial"/>
                <a:cs typeface="Arial"/>
              </a:rPr>
              <a:t>0.Z6.P.10</a:t>
            </a:r>
            <a:endParaRPr sz="150">
              <a:latin typeface="Arial"/>
              <a:cs typeface="Arial"/>
            </a:endParaRPr>
          </a:p>
        </p:txBody>
      </p:sp>
      <p:sp>
        <p:nvSpPr>
          <p:cNvPr id="382" name="object 382"/>
          <p:cNvSpPr txBox="1"/>
          <p:nvPr/>
        </p:nvSpPr>
        <p:spPr>
          <a:xfrm>
            <a:off x="4572877" y="6090502"/>
            <a:ext cx="107314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P.0.Z6.11</a:t>
            </a:r>
            <a:endParaRPr sz="150">
              <a:latin typeface="Arial"/>
              <a:cs typeface="Arial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6118731" y="6169340"/>
            <a:ext cx="1377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0.Z4.AS.P.02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4311814" y="3682699"/>
            <a:ext cx="46990" cy="14224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0.RM.Z6.P.01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85" name="object 385"/>
          <p:cNvSpPr txBox="1"/>
          <p:nvPr/>
        </p:nvSpPr>
        <p:spPr>
          <a:xfrm>
            <a:off x="5878753" y="3910628"/>
            <a:ext cx="1250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0.Z5.E.P.02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5511990" y="4016877"/>
            <a:ext cx="107314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0.Z6.P.01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6628810" y="6315025"/>
            <a:ext cx="46990" cy="1377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0.Z4.AS.P.03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6546550" y="4076863"/>
            <a:ext cx="46990" cy="16192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0.Z4.AS.P.01bis</a:t>
            </a:r>
            <a:endParaRPr sz="150">
              <a:latin typeface="Arial"/>
              <a:cs typeface="Arial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6546550" y="6301316"/>
            <a:ext cx="46990" cy="16192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0.Z4.AS.P.03bis</a:t>
            </a:r>
            <a:endParaRPr sz="150">
              <a:latin typeface="Arial"/>
              <a:cs typeface="Arial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5532575" y="7035486"/>
            <a:ext cx="166370" cy="12192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114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300" spc="-10" dirty="0">
                <a:latin typeface="Arial"/>
                <a:cs typeface="Arial"/>
              </a:rPr>
              <a:t>(171.57)</a:t>
            </a:r>
            <a:endParaRPr sz="300">
              <a:latin typeface="Arial"/>
              <a:cs typeface="Arial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3122467" y="6716043"/>
            <a:ext cx="67310" cy="1778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6034" marR="5080" indent="-13970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façade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mur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rideau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0.PL.Z6.MR.01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2454073" y="5471819"/>
            <a:ext cx="67310" cy="1778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6034" marR="5080" indent="-13970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façade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mur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rideau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0.PL.Z6.MR.02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2975654" y="6627266"/>
            <a:ext cx="177800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6034" marR="5080" indent="-1397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façade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mur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rideau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0.RT.Z6.MR.02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4973953" y="3384742"/>
            <a:ext cx="177800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2860" marR="5080" indent="-10795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façade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mur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rideau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0.RM.Z6.MR.01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5512080" y="6548427"/>
            <a:ext cx="107314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 marR="5080" indent="635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verrière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0.Z6.V.01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5374339" y="6280742"/>
            <a:ext cx="67310" cy="107314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 marR="5080" indent="6350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verrière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0.Z6.V.02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5477734" y="3944903"/>
            <a:ext cx="160655" cy="69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40005" marR="5080" indent="-27940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imposte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verrière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0.Z6.V.03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398" name="object 398"/>
          <p:cNvSpPr txBox="1"/>
          <p:nvPr/>
        </p:nvSpPr>
        <p:spPr>
          <a:xfrm>
            <a:off x="4034717" y="7073656"/>
            <a:ext cx="278130" cy="12128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49225">
              <a:lnSpc>
                <a:spcPct val="100000"/>
              </a:lnSpc>
              <a:spcBef>
                <a:spcPts val="115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171.80</a:t>
            </a:r>
            <a:endParaRPr sz="300">
              <a:latin typeface="Arial"/>
              <a:cs typeface="Arial"/>
            </a:endParaRPr>
          </a:p>
          <a:p>
            <a:pPr marL="22860" marR="105410" indent="-10795">
              <a:lnSpc>
                <a:spcPct val="100000"/>
              </a:lnSpc>
              <a:spcBef>
                <a:spcPts val="5"/>
              </a:spcBef>
            </a:pPr>
            <a:r>
              <a:rPr sz="150" spc="-10" dirty="0">
                <a:latin typeface="Arial"/>
                <a:cs typeface="Arial"/>
              </a:rPr>
              <a:t>façade</a:t>
            </a:r>
            <a:r>
              <a:rPr sz="150" spc="15" dirty="0">
                <a:latin typeface="Arial"/>
                <a:cs typeface="Arial"/>
              </a:rPr>
              <a:t> </a:t>
            </a:r>
            <a:r>
              <a:rPr sz="150" dirty="0">
                <a:latin typeface="Arial"/>
                <a:cs typeface="Arial"/>
              </a:rPr>
              <a:t>mur</a:t>
            </a:r>
            <a:r>
              <a:rPr sz="150" spc="2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rideau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0.RT.Z6.MR.01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399" name="object 399"/>
          <p:cNvSpPr txBox="1"/>
          <p:nvPr/>
        </p:nvSpPr>
        <p:spPr>
          <a:xfrm>
            <a:off x="3650296" y="6445273"/>
            <a:ext cx="74295" cy="51117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R="13970" algn="ctr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imposte</a:t>
            </a:r>
            <a:endParaRPr sz="1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50" dirty="0">
                <a:latin typeface="Arial"/>
                <a:cs typeface="Arial"/>
              </a:rPr>
              <a:t>0.Z6.MR.01</a:t>
            </a:r>
            <a:r>
              <a:rPr sz="150" spc="275" dirty="0">
                <a:latin typeface="Arial"/>
                <a:cs typeface="Arial"/>
              </a:rPr>
              <a:t>  </a:t>
            </a:r>
            <a:r>
              <a:rPr sz="225" baseline="18518" dirty="0">
                <a:latin typeface="Arial"/>
                <a:cs typeface="Arial"/>
              </a:rPr>
              <a:t>0.Z6.MR.02i</a:t>
            </a:r>
            <a:r>
              <a:rPr sz="225" spc="525" baseline="18518" dirty="0">
                <a:latin typeface="Arial"/>
                <a:cs typeface="Arial"/>
              </a:rPr>
              <a:t>  </a:t>
            </a:r>
            <a:r>
              <a:rPr sz="150" spc="-10" dirty="0">
                <a:latin typeface="Arial"/>
                <a:cs typeface="Arial"/>
              </a:rPr>
              <a:t>0.Z6.MR.03</a:t>
            </a:r>
            <a:endParaRPr sz="150">
              <a:latin typeface="Arial"/>
              <a:cs typeface="Arial"/>
            </a:endParaRPr>
          </a:p>
        </p:txBody>
      </p:sp>
      <p:sp>
        <p:nvSpPr>
          <p:cNvPr id="400" name="object 400"/>
          <p:cNvSpPr txBox="1"/>
          <p:nvPr/>
        </p:nvSpPr>
        <p:spPr>
          <a:xfrm>
            <a:off x="4483210" y="6489820"/>
            <a:ext cx="46990" cy="12446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0.Z6.MR.04</a:t>
            </a:r>
            <a:endParaRPr sz="150">
              <a:latin typeface="Arial"/>
              <a:cs typeface="Arial"/>
            </a:endParaRPr>
          </a:p>
        </p:txBody>
      </p:sp>
      <p:sp>
        <p:nvSpPr>
          <p:cNvPr id="401" name="object 401"/>
          <p:cNvSpPr txBox="1"/>
          <p:nvPr/>
        </p:nvSpPr>
        <p:spPr>
          <a:xfrm>
            <a:off x="4486641" y="6661202"/>
            <a:ext cx="70485" cy="128270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 marR="5080" indent="1651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imposte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0.Z6.MR.05i</a:t>
            </a:r>
            <a:endParaRPr sz="150">
              <a:latin typeface="Arial"/>
              <a:cs typeface="Arial"/>
            </a:endParaRPr>
          </a:p>
        </p:txBody>
      </p:sp>
      <p:sp>
        <p:nvSpPr>
          <p:cNvPr id="402" name="object 402"/>
          <p:cNvSpPr txBox="1"/>
          <p:nvPr/>
        </p:nvSpPr>
        <p:spPr>
          <a:xfrm>
            <a:off x="5806273" y="6212188"/>
            <a:ext cx="70485" cy="18097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26034" marR="5080" indent="-1397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volets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acoustiques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0.Z4.AS.VA.02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403" name="object 403"/>
          <p:cNvSpPr txBox="1"/>
          <p:nvPr/>
        </p:nvSpPr>
        <p:spPr>
          <a:xfrm>
            <a:off x="5792548" y="4179616"/>
            <a:ext cx="70485" cy="18097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29209" marR="5080" indent="-17145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volets</a:t>
            </a:r>
            <a:r>
              <a:rPr sz="150" spc="4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acoustiques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0.Z4.AS.VA.01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04" name="object 404"/>
          <p:cNvSpPr txBox="1"/>
          <p:nvPr/>
        </p:nvSpPr>
        <p:spPr>
          <a:xfrm rot="10800000">
            <a:off x="8680282" y="4152234"/>
            <a:ext cx="143846" cy="33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5"/>
              </a:lnSpc>
            </a:pPr>
            <a:r>
              <a:rPr sz="250" dirty="0">
                <a:latin typeface="Arial"/>
                <a:cs typeface="Arial"/>
              </a:rPr>
              <a:t>Lint:</a:t>
            </a:r>
            <a:r>
              <a:rPr sz="250" spc="25" dirty="0">
                <a:latin typeface="Arial"/>
                <a:cs typeface="Arial"/>
              </a:rPr>
              <a:t> </a:t>
            </a:r>
            <a:r>
              <a:rPr sz="250" spc="-20" dirty="0">
                <a:latin typeface="Arial"/>
                <a:cs typeface="Arial"/>
              </a:rPr>
              <a:t>2.75</a:t>
            </a:r>
            <a:endParaRPr sz="250">
              <a:latin typeface="Arial"/>
              <a:cs typeface="Arial"/>
            </a:endParaRPr>
          </a:p>
        </p:txBody>
      </p:sp>
      <p:sp>
        <p:nvSpPr>
          <p:cNvPr id="405" name="object 405"/>
          <p:cNvSpPr txBox="1"/>
          <p:nvPr/>
        </p:nvSpPr>
        <p:spPr>
          <a:xfrm rot="10800000">
            <a:off x="10364868" y="7032911"/>
            <a:ext cx="366874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0.</a:t>
            </a:r>
            <a:r>
              <a:rPr sz="200" spc="-40" dirty="0">
                <a:latin typeface="Arial"/>
                <a:cs typeface="Arial"/>
              </a:rPr>
              <a:t> </a:t>
            </a:r>
            <a:r>
              <a:rPr sz="200" dirty="0">
                <a:latin typeface="Arial"/>
                <a:cs typeface="Arial"/>
              </a:rPr>
              <a:t>D.02.P.01</a:t>
            </a:r>
            <a:r>
              <a:rPr sz="200" spc="265" dirty="0">
                <a:latin typeface="Arial"/>
                <a:cs typeface="Arial"/>
              </a:rPr>
              <a:t>  </a:t>
            </a:r>
            <a:r>
              <a:rPr sz="300" spc="-15" baseline="13888" dirty="0">
                <a:latin typeface="Arial"/>
                <a:cs typeface="Arial"/>
              </a:rPr>
              <a:t>0.</a:t>
            </a:r>
            <a:r>
              <a:rPr sz="300" spc="-52" baseline="13888" dirty="0">
                <a:latin typeface="Arial"/>
                <a:cs typeface="Arial"/>
              </a:rPr>
              <a:t> </a:t>
            </a:r>
            <a:r>
              <a:rPr sz="300" spc="-15" baseline="13888" dirty="0">
                <a:latin typeface="Arial"/>
                <a:cs typeface="Arial"/>
              </a:rPr>
              <a:t>D.03.P.01</a:t>
            </a:r>
            <a:endParaRPr sz="300" baseline="13888">
              <a:latin typeface="Arial"/>
              <a:cs typeface="Arial"/>
            </a:endParaRPr>
          </a:p>
        </p:txBody>
      </p:sp>
      <p:sp>
        <p:nvSpPr>
          <p:cNvPr id="406" name="object 406"/>
          <p:cNvSpPr txBox="1"/>
          <p:nvPr/>
        </p:nvSpPr>
        <p:spPr>
          <a:xfrm rot="9180000">
            <a:off x="10651980" y="6655457"/>
            <a:ext cx="39087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07" name="object 407"/>
          <p:cNvSpPr txBox="1"/>
          <p:nvPr/>
        </p:nvSpPr>
        <p:spPr>
          <a:xfrm rot="9240000">
            <a:off x="10537765" y="6688362"/>
            <a:ext cx="129555" cy="26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"/>
              </a:lnSpc>
            </a:pPr>
            <a:r>
              <a:rPr sz="200" spc="-10" dirty="0">
                <a:latin typeface="Arial"/>
                <a:cs typeface="Arial"/>
              </a:rPr>
              <a:t>D.01.P.01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08" name="object 408"/>
          <p:cNvSpPr txBox="1"/>
          <p:nvPr/>
        </p:nvSpPr>
        <p:spPr>
          <a:xfrm rot="12420000">
            <a:off x="11077223" y="5895696"/>
            <a:ext cx="40085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09" name="object 409"/>
          <p:cNvSpPr txBox="1"/>
          <p:nvPr/>
        </p:nvSpPr>
        <p:spPr>
          <a:xfrm rot="12660000">
            <a:off x="10961129" y="5855515"/>
            <a:ext cx="136789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E.01.P.01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10" name="object 410"/>
          <p:cNvSpPr txBox="1"/>
          <p:nvPr/>
        </p:nvSpPr>
        <p:spPr>
          <a:xfrm rot="12420000">
            <a:off x="10604440" y="3967120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11" name="object 411"/>
          <p:cNvSpPr txBox="1"/>
          <p:nvPr/>
        </p:nvSpPr>
        <p:spPr>
          <a:xfrm rot="13500000">
            <a:off x="10590713" y="3959397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12" name="object 412"/>
          <p:cNvSpPr txBox="1"/>
          <p:nvPr/>
        </p:nvSpPr>
        <p:spPr>
          <a:xfrm rot="12480000">
            <a:off x="10483523" y="3930774"/>
            <a:ext cx="128936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10" dirty="0">
                <a:latin typeface="Arial"/>
                <a:cs typeface="Arial"/>
              </a:rPr>
              <a:t>D.10.P.01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13" name="object 413"/>
          <p:cNvSpPr txBox="1"/>
          <p:nvPr/>
        </p:nvSpPr>
        <p:spPr>
          <a:xfrm rot="9180000">
            <a:off x="11084024" y="4635488"/>
            <a:ext cx="3497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2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14" name="object 414"/>
          <p:cNvSpPr txBox="1"/>
          <p:nvPr/>
        </p:nvSpPr>
        <p:spPr>
          <a:xfrm rot="9660000">
            <a:off x="11070808" y="4643872"/>
            <a:ext cx="31750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10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15" name="object 415"/>
          <p:cNvSpPr txBox="1"/>
          <p:nvPr/>
        </p:nvSpPr>
        <p:spPr>
          <a:xfrm rot="9120000">
            <a:off x="10958659" y="4676308"/>
            <a:ext cx="136170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E.01.P.02</a:t>
            </a:r>
            <a:endParaRPr sz="200">
              <a:latin typeface="Arial"/>
              <a:cs typeface="Arial"/>
            </a:endParaRPr>
          </a:p>
        </p:txBody>
      </p:sp>
      <p:sp>
        <p:nvSpPr>
          <p:cNvPr id="416" name="object 416"/>
          <p:cNvSpPr txBox="1"/>
          <p:nvPr/>
        </p:nvSpPr>
        <p:spPr>
          <a:xfrm rot="10800000">
            <a:off x="9280699" y="6463407"/>
            <a:ext cx="38232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17" name="object 417"/>
          <p:cNvSpPr txBox="1"/>
          <p:nvPr/>
        </p:nvSpPr>
        <p:spPr>
          <a:xfrm rot="10680000">
            <a:off x="9160932" y="6465174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D.04.P.02</a:t>
            </a:r>
            <a:endParaRPr sz="200">
              <a:latin typeface="Arial"/>
              <a:cs typeface="Arial"/>
            </a:endParaRPr>
          </a:p>
        </p:txBody>
      </p:sp>
      <p:sp>
        <p:nvSpPr>
          <p:cNvPr id="418" name="object 418"/>
          <p:cNvSpPr txBox="1"/>
          <p:nvPr/>
        </p:nvSpPr>
        <p:spPr>
          <a:xfrm rot="10800000">
            <a:off x="9359831" y="6432558"/>
            <a:ext cx="152559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10" dirty="0">
                <a:latin typeface="Arial"/>
                <a:cs typeface="Arial"/>
              </a:rPr>
              <a:t>0.</a:t>
            </a:r>
            <a:r>
              <a:rPr sz="200" spc="-25" dirty="0">
                <a:latin typeface="Arial"/>
                <a:cs typeface="Arial"/>
              </a:rPr>
              <a:t> </a:t>
            </a:r>
            <a:r>
              <a:rPr sz="200" spc="-10" dirty="0">
                <a:latin typeface="Arial"/>
                <a:cs typeface="Arial"/>
              </a:rPr>
              <a:t>D.04.P.03</a:t>
            </a:r>
            <a:endParaRPr sz="200">
              <a:latin typeface="Arial"/>
              <a:cs typeface="Arial"/>
            </a:endParaRPr>
          </a:p>
        </p:txBody>
      </p:sp>
      <p:sp>
        <p:nvSpPr>
          <p:cNvPr id="419" name="object 419"/>
          <p:cNvSpPr txBox="1"/>
          <p:nvPr/>
        </p:nvSpPr>
        <p:spPr>
          <a:xfrm rot="10800000">
            <a:off x="9579200" y="6456537"/>
            <a:ext cx="152559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10" dirty="0">
                <a:latin typeface="Arial"/>
                <a:cs typeface="Arial"/>
              </a:rPr>
              <a:t>0.D.04.P.04</a:t>
            </a:r>
            <a:endParaRPr sz="200">
              <a:latin typeface="Arial"/>
              <a:cs typeface="Arial"/>
            </a:endParaRPr>
          </a:p>
        </p:txBody>
      </p:sp>
      <p:sp>
        <p:nvSpPr>
          <p:cNvPr id="420" name="object 420"/>
          <p:cNvSpPr txBox="1"/>
          <p:nvPr/>
        </p:nvSpPr>
        <p:spPr>
          <a:xfrm rot="10080000">
            <a:off x="9920498" y="6413318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21" name="object 421"/>
          <p:cNvSpPr txBox="1"/>
          <p:nvPr/>
        </p:nvSpPr>
        <p:spPr>
          <a:xfrm rot="10800000">
            <a:off x="9907030" y="6415421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22" name="object 422"/>
          <p:cNvSpPr txBox="1"/>
          <p:nvPr/>
        </p:nvSpPr>
        <p:spPr>
          <a:xfrm rot="10020000">
            <a:off x="9794716" y="6432342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D.04.P.05</a:t>
            </a:r>
            <a:endParaRPr sz="200">
              <a:latin typeface="Arial"/>
              <a:cs typeface="Arial"/>
            </a:endParaRPr>
          </a:p>
        </p:txBody>
      </p:sp>
      <p:sp>
        <p:nvSpPr>
          <p:cNvPr id="423" name="object 423"/>
          <p:cNvSpPr txBox="1"/>
          <p:nvPr/>
        </p:nvSpPr>
        <p:spPr>
          <a:xfrm rot="9180000">
            <a:off x="10060601" y="6318569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24" name="object 424"/>
          <p:cNvSpPr txBox="1"/>
          <p:nvPr/>
        </p:nvSpPr>
        <p:spPr>
          <a:xfrm rot="8100000">
            <a:off x="10051627" y="6323027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25" name="object 425"/>
          <p:cNvSpPr txBox="1"/>
          <p:nvPr/>
        </p:nvSpPr>
        <p:spPr>
          <a:xfrm rot="9240000">
            <a:off x="9938710" y="6352771"/>
            <a:ext cx="129555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10" dirty="0">
                <a:latin typeface="Arial"/>
                <a:cs typeface="Arial"/>
              </a:rPr>
              <a:t>D.04.P.06</a:t>
            </a:r>
            <a:endParaRPr sz="200">
              <a:latin typeface="Arial"/>
              <a:cs typeface="Arial"/>
            </a:endParaRPr>
          </a:p>
        </p:txBody>
      </p:sp>
      <p:sp>
        <p:nvSpPr>
          <p:cNvPr id="426" name="object 426"/>
          <p:cNvSpPr txBox="1"/>
          <p:nvPr/>
        </p:nvSpPr>
        <p:spPr>
          <a:xfrm rot="9180000">
            <a:off x="10294173" y="6245543"/>
            <a:ext cx="38232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27" name="object 427"/>
          <p:cNvSpPr txBox="1"/>
          <p:nvPr/>
        </p:nvSpPr>
        <p:spPr>
          <a:xfrm rot="8880000">
            <a:off x="10185583" y="6285941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D.04.P.07</a:t>
            </a:r>
            <a:endParaRPr sz="200">
              <a:latin typeface="Arial"/>
              <a:cs typeface="Arial"/>
            </a:endParaRPr>
          </a:p>
        </p:txBody>
      </p:sp>
      <p:sp>
        <p:nvSpPr>
          <p:cNvPr id="428" name="object 428"/>
          <p:cNvSpPr txBox="1"/>
          <p:nvPr/>
        </p:nvSpPr>
        <p:spPr>
          <a:xfrm rot="9180000">
            <a:off x="10444482" y="6088926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29" name="object 429"/>
          <p:cNvSpPr txBox="1"/>
          <p:nvPr/>
        </p:nvSpPr>
        <p:spPr>
          <a:xfrm rot="6960000">
            <a:off x="10441566" y="6095110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30" name="object 430"/>
          <p:cNvSpPr txBox="1"/>
          <p:nvPr/>
        </p:nvSpPr>
        <p:spPr>
          <a:xfrm rot="8400000">
            <a:off x="10339208" y="6138265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D.04.P.08</a:t>
            </a:r>
            <a:endParaRPr sz="200">
              <a:latin typeface="Arial"/>
              <a:cs typeface="Arial"/>
            </a:endParaRPr>
          </a:p>
        </p:txBody>
      </p:sp>
      <p:sp>
        <p:nvSpPr>
          <p:cNvPr id="431" name="object 431"/>
          <p:cNvSpPr txBox="1"/>
          <p:nvPr/>
        </p:nvSpPr>
        <p:spPr>
          <a:xfrm rot="8100000">
            <a:off x="10571655" y="5935074"/>
            <a:ext cx="32688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32" name="object 432"/>
          <p:cNvSpPr txBox="1"/>
          <p:nvPr/>
        </p:nvSpPr>
        <p:spPr>
          <a:xfrm rot="6960000">
            <a:off x="10568383" y="5944299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33" name="object 433"/>
          <p:cNvSpPr txBox="1"/>
          <p:nvPr/>
        </p:nvSpPr>
        <p:spPr>
          <a:xfrm rot="7680000">
            <a:off x="10473158" y="5995374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D.04.P.09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434" name="object 434"/>
          <p:cNvSpPr txBox="1"/>
          <p:nvPr/>
        </p:nvSpPr>
        <p:spPr>
          <a:xfrm rot="6960000">
            <a:off x="10688116" y="5748871"/>
            <a:ext cx="3699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35" name="object 435"/>
          <p:cNvSpPr txBox="1"/>
          <p:nvPr/>
        </p:nvSpPr>
        <p:spPr>
          <a:xfrm rot="6900000">
            <a:off x="10608975" y="5816084"/>
            <a:ext cx="129555" cy="26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0"/>
              </a:lnSpc>
            </a:pPr>
            <a:r>
              <a:rPr sz="200" spc="-10" dirty="0">
                <a:latin typeface="Arial"/>
                <a:cs typeface="Arial"/>
              </a:rPr>
              <a:t>D.04.P.10</a:t>
            </a:r>
            <a:endParaRPr sz="200">
              <a:latin typeface="Arial"/>
              <a:cs typeface="Arial"/>
            </a:endParaRPr>
          </a:p>
        </p:txBody>
      </p:sp>
      <p:sp>
        <p:nvSpPr>
          <p:cNvPr id="436" name="object 436"/>
          <p:cNvSpPr txBox="1"/>
          <p:nvPr/>
        </p:nvSpPr>
        <p:spPr>
          <a:xfrm rot="14640000">
            <a:off x="10675817" y="4768584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37" name="object 437"/>
          <p:cNvSpPr txBox="1"/>
          <p:nvPr/>
        </p:nvSpPr>
        <p:spPr>
          <a:xfrm rot="15120000">
            <a:off x="10672355" y="4756858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38" name="object 438"/>
          <p:cNvSpPr txBox="1"/>
          <p:nvPr/>
        </p:nvSpPr>
        <p:spPr>
          <a:xfrm rot="14460000">
            <a:off x="10586868" y="4700240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39" name="object 439"/>
          <p:cNvSpPr txBox="1"/>
          <p:nvPr/>
        </p:nvSpPr>
        <p:spPr>
          <a:xfrm rot="14220000">
            <a:off x="10565859" y="4598622"/>
            <a:ext cx="33001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40" name="object 440"/>
          <p:cNvSpPr txBox="1"/>
          <p:nvPr/>
        </p:nvSpPr>
        <p:spPr>
          <a:xfrm rot="13500000">
            <a:off x="10559866" y="4593486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41" name="object 441"/>
          <p:cNvSpPr txBox="1"/>
          <p:nvPr/>
        </p:nvSpPr>
        <p:spPr>
          <a:xfrm rot="13800000">
            <a:off x="10468194" y="4540616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D.07.P.02</a:t>
            </a:r>
            <a:endParaRPr sz="200">
              <a:latin typeface="Arial"/>
              <a:cs typeface="Arial"/>
            </a:endParaRPr>
          </a:p>
        </p:txBody>
      </p:sp>
      <p:sp>
        <p:nvSpPr>
          <p:cNvPr id="442" name="object 442"/>
          <p:cNvSpPr txBox="1"/>
          <p:nvPr/>
        </p:nvSpPr>
        <p:spPr>
          <a:xfrm rot="13500000">
            <a:off x="10408664" y="4436878"/>
            <a:ext cx="38232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25" dirty="0">
                <a:latin typeface="Arial"/>
                <a:cs typeface="Arial"/>
              </a:rPr>
              <a:t>0.</a:t>
            </a:r>
            <a:endParaRPr sz="200">
              <a:latin typeface="Arial"/>
              <a:cs typeface="Arial"/>
            </a:endParaRPr>
          </a:p>
        </p:txBody>
      </p:sp>
      <p:sp>
        <p:nvSpPr>
          <p:cNvPr id="443" name="object 443"/>
          <p:cNvSpPr txBox="1"/>
          <p:nvPr/>
        </p:nvSpPr>
        <p:spPr>
          <a:xfrm rot="13380000">
            <a:off x="10309399" y="4385404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D.07.P.03</a:t>
            </a:r>
            <a:endParaRPr sz="200">
              <a:latin typeface="Arial"/>
              <a:cs typeface="Arial"/>
            </a:endParaRPr>
          </a:p>
        </p:txBody>
      </p:sp>
      <p:sp>
        <p:nvSpPr>
          <p:cNvPr id="444" name="object 444"/>
          <p:cNvSpPr txBox="1"/>
          <p:nvPr/>
        </p:nvSpPr>
        <p:spPr>
          <a:xfrm rot="13020000">
            <a:off x="10236978" y="4297558"/>
            <a:ext cx="32688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45" name="object 445"/>
          <p:cNvSpPr txBox="1"/>
          <p:nvPr/>
        </p:nvSpPr>
        <p:spPr>
          <a:xfrm rot="13080000">
            <a:off x="10124496" y="4249890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D.07.P.04</a:t>
            </a:r>
            <a:endParaRPr sz="200">
              <a:latin typeface="Arial"/>
              <a:cs typeface="Arial"/>
            </a:endParaRPr>
          </a:p>
        </p:txBody>
      </p:sp>
      <p:sp>
        <p:nvSpPr>
          <p:cNvPr id="446" name="object 446"/>
          <p:cNvSpPr txBox="1"/>
          <p:nvPr/>
        </p:nvSpPr>
        <p:spPr>
          <a:xfrm rot="11700000">
            <a:off x="10057148" y="4208981"/>
            <a:ext cx="33001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47" name="object 447"/>
          <p:cNvSpPr txBox="1"/>
          <p:nvPr/>
        </p:nvSpPr>
        <p:spPr>
          <a:xfrm rot="12420000">
            <a:off x="10042909" y="4247567"/>
            <a:ext cx="217153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dirty="0">
                <a:latin typeface="Arial"/>
                <a:cs typeface="Arial"/>
              </a:rPr>
              <a:t>.</a:t>
            </a:r>
            <a:r>
              <a:rPr sz="200" spc="465" dirty="0">
                <a:latin typeface="Arial"/>
                <a:cs typeface="Arial"/>
              </a:rPr>
              <a:t>   </a:t>
            </a:r>
            <a:r>
              <a:rPr sz="200" spc="-50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48" name="object 448"/>
          <p:cNvSpPr txBox="1"/>
          <p:nvPr/>
        </p:nvSpPr>
        <p:spPr>
          <a:xfrm rot="12180000">
            <a:off x="9933280" y="4176016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D.07.P.05</a:t>
            </a:r>
            <a:endParaRPr sz="200">
              <a:latin typeface="Arial"/>
              <a:cs typeface="Arial"/>
            </a:endParaRPr>
          </a:p>
        </p:txBody>
      </p:sp>
      <p:sp>
        <p:nvSpPr>
          <p:cNvPr id="449" name="object 449"/>
          <p:cNvSpPr txBox="1"/>
          <p:nvPr/>
        </p:nvSpPr>
        <p:spPr>
          <a:xfrm rot="10800000">
            <a:off x="9880932" y="4142984"/>
            <a:ext cx="32688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1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50" name="object 450"/>
          <p:cNvSpPr txBox="1"/>
          <p:nvPr/>
        </p:nvSpPr>
        <p:spPr>
          <a:xfrm rot="12420000">
            <a:off x="9869048" y="4136841"/>
            <a:ext cx="29743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5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51" name="object 451"/>
          <p:cNvSpPr txBox="1"/>
          <p:nvPr/>
        </p:nvSpPr>
        <p:spPr>
          <a:xfrm rot="11400000">
            <a:off x="9756478" y="4128492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D.07.P.06</a:t>
            </a:r>
            <a:endParaRPr sz="200">
              <a:latin typeface="Arial"/>
              <a:cs typeface="Arial"/>
            </a:endParaRPr>
          </a:p>
        </p:txBody>
      </p:sp>
      <p:sp>
        <p:nvSpPr>
          <p:cNvPr id="452" name="object 452"/>
          <p:cNvSpPr txBox="1"/>
          <p:nvPr/>
        </p:nvSpPr>
        <p:spPr>
          <a:xfrm rot="10920000">
            <a:off x="9578633" y="4109870"/>
            <a:ext cx="129555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D.07.P.07</a:t>
            </a:r>
            <a:endParaRPr sz="200">
              <a:latin typeface="Arial"/>
              <a:cs typeface="Arial"/>
            </a:endParaRPr>
          </a:p>
        </p:txBody>
      </p:sp>
      <p:sp>
        <p:nvSpPr>
          <p:cNvPr id="453" name="object 453"/>
          <p:cNvSpPr txBox="1"/>
          <p:nvPr/>
        </p:nvSpPr>
        <p:spPr>
          <a:xfrm rot="10800000">
            <a:off x="9162047" y="4112681"/>
            <a:ext cx="565237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300" baseline="13888" dirty="0">
                <a:latin typeface="Arial"/>
                <a:cs typeface="Arial"/>
              </a:rPr>
              <a:t>0</a:t>
            </a:r>
            <a:r>
              <a:rPr sz="200" dirty="0">
                <a:latin typeface="Arial"/>
                <a:cs typeface="Arial"/>
              </a:rPr>
              <a:t>.</a:t>
            </a:r>
            <a:r>
              <a:rPr sz="200" spc="459" dirty="0">
                <a:latin typeface="Arial"/>
                <a:cs typeface="Arial"/>
              </a:rPr>
              <a:t>   </a:t>
            </a:r>
            <a:r>
              <a:rPr sz="300" spc="-15" baseline="13888" dirty="0">
                <a:latin typeface="Arial"/>
                <a:cs typeface="Arial"/>
              </a:rPr>
              <a:t>0.</a:t>
            </a:r>
            <a:r>
              <a:rPr sz="300" spc="-44" baseline="13888" dirty="0">
                <a:latin typeface="Arial"/>
                <a:cs typeface="Arial"/>
              </a:rPr>
              <a:t> </a:t>
            </a:r>
            <a:r>
              <a:rPr sz="300" baseline="13888" dirty="0">
                <a:latin typeface="Arial"/>
                <a:cs typeface="Arial"/>
              </a:rPr>
              <a:t>D.07.P.08</a:t>
            </a:r>
            <a:r>
              <a:rPr sz="300" spc="644" baseline="13888" dirty="0">
                <a:latin typeface="Arial"/>
                <a:cs typeface="Arial"/>
              </a:rPr>
              <a:t> </a:t>
            </a:r>
            <a:r>
              <a:rPr sz="200" spc="-10" dirty="0">
                <a:latin typeface="Arial"/>
                <a:cs typeface="Arial"/>
              </a:rPr>
              <a:t>0.D.07.P.09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454" name="object 454"/>
          <p:cNvSpPr txBox="1"/>
          <p:nvPr/>
        </p:nvSpPr>
        <p:spPr>
          <a:xfrm rot="10800000">
            <a:off x="8717025" y="6363974"/>
            <a:ext cx="151312" cy="27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0"/>
              </a:lnSpc>
            </a:pPr>
            <a:r>
              <a:rPr sz="200" spc="-10" dirty="0">
                <a:latin typeface="Arial"/>
                <a:cs typeface="Arial"/>
              </a:rPr>
              <a:t>0.</a:t>
            </a:r>
            <a:r>
              <a:rPr sz="200" spc="-25" dirty="0">
                <a:latin typeface="Arial"/>
                <a:cs typeface="Arial"/>
              </a:rPr>
              <a:t> </a:t>
            </a:r>
            <a:r>
              <a:rPr sz="200" spc="-10" dirty="0">
                <a:latin typeface="Arial"/>
                <a:cs typeface="Arial"/>
              </a:rPr>
              <a:t>S.21.P.01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55" name="object 455"/>
          <p:cNvSpPr txBox="1"/>
          <p:nvPr/>
        </p:nvSpPr>
        <p:spPr>
          <a:xfrm>
            <a:off x="9035950" y="6551524"/>
            <a:ext cx="59690" cy="183515"/>
          </a:xfrm>
          <a:prstGeom prst="rect">
            <a:avLst/>
          </a:prstGeom>
        </p:spPr>
        <p:txBody>
          <a:bodyPr vert="vert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" spc="-10" dirty="0">
                <a:latin typeface="Arial"/>
                <a:cs typeface="Arial"/>
              </a:rPr>
              <a:t>0.D.04.P.01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56" name="object 456"/>
          <p:cNvSpPr txBox="1"/>
          <p:nvPr/>
        </p:nvSpPr>
        <p:spPr>
          <a:xfrm>
            <a:off x="9039389" y="3843745"/>
            <a:ext cx="59690" cy="183515"/>
          </a:xfrm>
          <a:prstGeom prst="rect">
            <a:avLst/>
          </a:prstGeom>
        </p:spPr>
        <p:txBody>
          <a:bodyPr vert="vert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" spc="-10" dirty="0">
                <a:latin typeface="Arial"/>
                <a:cs typeface="Arial"/>
              </a:rPr>
              <a:t>0.D.07.P.10</a:t>
            </a:r>
            <a:endParaRPr sz="200">
              <a:latin typeface="Arial"/>
              <a:cs typeface="Arial"/>
            </a:endParaRPr>
          </a:p>
        </p:txBody>
      </p:sp>
      <p:sp>
        <p:nvSpPr>
          <p:cNvPr id="457" name="object 457"/>
          <p:cNvSpPr txBox="1"/>
          <p:nvPr/>
        </p:nvSpPr>
        <p:spPr>
          <a:xfrm rot="10800000">
            <a:off x="10951639" y="7330222"/>
            <a:ext cx="134314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P.Lt.-</a:t>
            </a:r>
            <a:r>
              <a:rPr sz="200" spc="-20" dirty="0">
                <a:latin typeface="Arial"/>
                <a:cs typeface="Arial"/>
              </a:rPr>
              <a:t>1.03</a:t>
            </a:r>
            <a:endParaRPr sz="200">
              <a:latin typeface="Arial"/>
              <a:cs typeface="Arial"/>
            </a:endParaRPr>
          </a:p>
        </p:txBody>
      </p:sp>
      <p:sp>
        <p:nvSpPr>
          <p:cNvPr id="458" name="object 458"/>
          <p:cNvSpPr txBox="1"/>
          <p:nvPr/>
        </p:nvSpPr>
        <p:spPr>
          <a:xfrm rot="10800000">
            <a:off x="10464936" y="7330222"/>
            <a:ext cx="134314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P.Lt.-</a:t>
            </a:r>
            <a:r>
              <a:rPr sz="200" spc="-20" dirty="0">
                <a:latin typeface="Arial"/>
                <a:cs typeface="Arial"/>
              </a:rPr>
              <a:t>1.04</a:t>
            </a:r>
            <a:endParaRPr sz="200">
              <a:latin typeface="Arial"/>
              <a:cs typeface="Arial"/>
            </a:endParaRPr>
          </a:p>
        </p:txBody>
      </p:sp>
      <p:sp>
        <p:nvSpPr>
          <p:cNvPr id="459" name="object 459"/>
          <p:cNvSpPr txBox="1"/>
          <p:nvPr/>
        </p:nvSpPr>
        <p:spPr>
          <a:xfrm rot="10800000">
            <a:off x="9465207" y="7382509"/>
            <a:ext cx="605287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P.Lt.0.05</a:t>
            </a:r>
            <a:r>
              <a:rPr sz="200" spc="495" dirty="0">
                <a:latin typeface="Arial"/>
                <a:cs typeface="Arial"/>
              </a:rPr>
              <a:t>  </a:t>
            </a:r>
            <a:r>
              <a:rPr sz="300" baseline="13888" dirty="0">
                <a:latin typeface="Arial"/>
                <a:cs typeface="Arial"/>
              </a:rPr>
              <a:t>P.Lt.0.06</a:t>
            </a:r>
            <a:r>
              <a:rPr sz="300" spc="719" baseline="13888" dirty="0">
                <a:latin typeface="Arial"/>
                <a:cs typeface="Arial"/>
              </a:rPr>
              <a:t>  </a:t>
            </a:r>
            <a:r>
              <a:rPr sz="200" spc="-10" dirty="0">
                <a:latin typeface="Arial"/>
                <a:cs typeface="Arial"/>
              </a:rPr>
              <a:t>P.Lt.0.07</a:t>
            </a:r>
            <a:endParaRPr sz="200">
              <a:latin typeface="Arial"/>
              <a:cs typeface="Arial"/>
            </a:endParaRPr>
          </a:p>
        </p:txBody>
      </p:sp>
      <p:sp>
        <p:nvSpPr>
          <p:cNvPr id="460" name="object 460"/>
          <p:cNvSpPr txBox="1"/>
          <p:nvPr/>
        </p:nvSpPr>
        <p:spPr>
          <a:xfrm rot="10800000">
            <a:off x="11561735" y="7357670"/>
            <a:ext cx="134314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P.Lt.-</a:t>
            </a:r>
            <a:r>
              <a:rPr sz="200" spc="-20" dirty="0">
                <a:latin typeface="Arial"/>
                <a:cs typeface="Arial"/>
              </a:rPr>
              <a:t>1.02</a:t>
            </a:r>
            <a:endParaRPr sz="200">
              <a:latin typeface="Arial"/>
              <a:cs typeface="Arial"/>
            </a:endParaRPr>
          </a:p>
        </p:txBody>
      </p:sp>
      <p:sp>
        <p:nvSpPr>
          <p:cNvPr id="461" name="object 461"/>
          <p:cNvSpPr txBox="1"/>
          <p:nvPr/>
        </p:nvSpPr>
        <p:spPr>
          <a:xfrm rot="10800000">
            <a:off x="8925576" y="7278825"/>
            <a:ext cx="125056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P.Lt.0.08</a:t>
            </a:r>
            <a:endParaRPr sz="200">
              <a:latin typeface="Arial"/>
              <a:cs typeface="Arial"/>
            </a:endParaRPr>
          </a:p>
        </p:txBody>
      </p:sp>
      <p:sp>
        <p:nvSpPr>
          <p:cNvPr id="462" name="object 462"/>
          <p:cNvSpPr txBox="1"/>
          <p:nvPr/>
        </p:nvSpPr>
        <p:spPr>
          <a:xfrm rot="10800000">
            <a:off x="8438874" y="7278825"/>
            <a:ext cx="125056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P.Lt.0.09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463" name="object 463"/>
          <p:cNvSpPr txBox="1"/>
          <p:nvPr/>
        </p:nvSpPr>
        <p:spPr>
          <a:xfrm rot="10800000">
            <a:off x="7324912" y="7395373"/>
            <a:ext cx="125056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P.Lt.0.10</a:t>
            </a:r>
            <a:endParaRPr sz="200">
              <a:latin typeface="Arial"/>
              <a:cs typeface="Arial"/>
            </a:endParaRPr>
          </a:p>
        </p:txBody>
      </p:sp>
      <p:sp>
        <p:nvSpPr>
          <p:cNvPr id="464" name="object 464"/>
          <p:cNvSpPr txBox="1"/>
          <p:nvPr/>
        </p:nvSpPr>
        <p:spPr>
          <a:xfrm rot="10800000">
            <a:off x="6795295" y="7319967"/>
            <a:ext cx="123209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F.Lt.0.03</a:t>
            </a:r>
            <a:endParaRPr sz="200">
              <a:latin typeface="Arial"/>
              <a:cs typeface="Arial"/>
            </a:endParaRPr>
          </a:p>
        </p:txBody>
      </p:sp>
      <p:sp>
        <p:nvSpPr>
          <p:cNvPr id="465" name="object 465"/>
          <p:cNvSpPr txBox="1"/>
          <p:nvPr/>
        </p:nvSpPr>
        <p:spPr>
          <a:xfrm rot="10800000">
            <a:off x="6262348" y="7374803"/>
            <a:ext cx="125056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P.Lt.0.11</a:t>
            </a:r>
            <a:endParaRPr sz="200">
              <a:latin typeface="Arial"/>
              <a:cs typeface="Arial"/>
            </a:endParaRPr>
          </a:p>
        </p:txBody>
      </p:sp>
      <p:sp>
        <p:nvSpPr>
          <p:cNvPr id="466" name="object 466"/>
          <p:cNvSpPr txBox="1"/>
          <p:nvPr/>
        </p:nvSpPr>
        <p:spPr>
          <a:xfrm rot="10800000">
            <a:off x="11562321" y="3121196"/>
            <a:ext cx="15106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P.Lm.-</a:t>
            </a:r>
            <a:r>
              <a:rPr sz="200" spc="-20" dirty="0">
                <a:latin typeface="Arial"/>
                <a:cs typeface="Arial"/>
              </a:rPr>
              <a:t>1.02</a:t>
            </a:r>
            <a:endParaRPr sz="200">
              <a:latin typeface="Arial"/>
              <a:cs typeface="Arial"/>
            </a:endParaRPr>
          </a:p>
        </p:txBody>
      </p:sp>
      <p:sp>
        <p:nvSpPr>
          <p:cNvPr id="467" name="object 467"/>
          <p:cNvSpPr txBox="1"/>
          <p:nvPr/>
        </p:nvSpPr>
        <p:spPr>
          <a:xfrm rot="10800000">
            <a:off x="10959071" y="3224020"/>
            <a:ext cx="15106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P.Lm.-</a:t>
            </a:r>
            <a:r>
              <a:rPr sz="200" spc="-20" dirty="0">
                <a:latin typeface="Arial"/>
                <a:cs typeface="Arial"/>
              </a:rPr>
              <a:t>1.03</a:t>
            </a:r>
            <a:endParaRPr sz="200">
              <a:latin typeface="Arial"/>
              <a:cs typeface="Arial"/>
            </a:endParaRPr>
          </a:p>
        </p:txBody>
      </p:sp>
      <p:sp>
        <p:nvSpPr>
          <p:cNvPr id="468" name="object 468"/>
          <p:cNvSpPr txBox="1"/>
          <p:nvPr/>
        </p:nvSpPr>
        <p:spPr>
          <a:xfrm rot="10800000">
            <a:off x="10462083" y="3220582"/>
            <a:ext cx="15106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P.Lm.-</a:t>
            </a:r>
            <a:r>
              <a:rPr sz="200" spc="-20" dirty="0">
                <a:latin typeface="Arial"/>
                <a:cs typeface="Arial"/>
              </a:rPr>
              <a:t>1.04</a:t>
            </a:r>
            <a:endParaRPr sz="200">
              <a:latin typeface="Arial"/>
              <a:cs typeface="Arial"/>
            </a:endParaRPr>
          </a:p>
        </p:txBody>
      </p:sp>
      <p:sp>
        <p:nvSpPr>
          <p:cNvPr id="469" name="object 469"/>
          <p:cNvSpPr txBox="1"/>
          <p:nvPr/>
        </p:nvSpPr>
        <p:spPr>
          <a:xfrm rot="10800000">
            <a:off x="9453589" y="3213735"/>
            <a:ext cx="647782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F.Lm.0.04</a:t>
            </a:r>
            <a:r>
              <a:rPr sz="200" spc="335" dirty="0">
                <a:latin typeface="Arial"/>
                <a:cs typeface="Arial"/>
              </a:rPr>
              <a:t>   </a:t>
            </a:r>
            <a:r>
              <a:rPr sz="200" dirty="0">
                <a:latin typeface="Arial"/>
                <a:cs typeface="Arial"/>
              </a:rPr>
              <a:t>P.Lm.0.05</a:t>
            </a:r>
            <a:r>
              <a:rPr sz="200" spc="445" dirty="0">
                <a:latin typeface="Arial"/>
                <a:cs typeface="Arial"/>
              </a:rPr>
              <a:t>  </a:t>
            </a:r>
            <a:r>
              <a:rPr sz="200" spc="-10" dirty="0">
                <a:latin typeface="Arial"/>
                <a:cs typeface="Arial"/>
              </a:rPr>
              <a:t>F.Lm.0.05</a:t>
            </a:r>
            <a:endParaRPr sz="200">
              <a:latin typeface="Arial"/>
              <a:cs typeface="Arial"/>
            </a:endParaRPr>
          </a:p>
        </p:txBody>
      </p:sp>
      <p:sp>
        <p:nvSpPr>
          <p:cNvPr id="470" name="object 470"/>
          <p:cNvSpPr txBox="1"/>
          <p:nvPr/>
        </p:nvSpPr>
        <p:spPr>
          <a:xfrm rot="10800000">
            <a:off x="8919663" y="3213735"/>
            <a:ext cx="15106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P.Lm.-</a:t>
            </a:r>
            <a:r>
              <a:rPr sz="200" spc="-20" dirty="0">
                <a:latin typeface="Arial"/>
                <a:cs typeface="Arial"/>
              </a:rPr>
              <a:t>1.06</a:t>
            </a:r>
            <a:endParaRPr sz="200">
              <a:latin typeface="Arial"/>
              <a:cs typeface="Arial"/>
            </a:endParaRPr>
          </a:p>
        </p:txBody>
      </p:sp>
      <p:sp>
        <p:nvSpPr>
          <p:cNvPr id="471" name="object 471"/>
          <p:cNvSpPr txBox="1"/>
          <p:nvPr/>
        </p:nvSpPr>
        <p:spPr>
          <a:xfrm rot="10800000">
            <a:off x="8432961" y="3213735"/>
            <a:ext cx="15106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dirty="0">
                <a:latin typeface="Arial"/>
                <a:cs typeface="Arial"/>
              </a:rPr>
              <a:t>P.Lm.-</a:t>
            </a:r>
            <a:r>
              <a:rPr sz="200" spc="-20" dirty="0">
                <a:latin typeface="Arial"/>
                <a:cs typeface="Arial"/>
              </a:rPr>
              <a:t>1.07</a:t>
            </a:r>
            <a:endParaRPr sz="200">
              <a:latin typeface="Arial"/>
              <a:cs typeface="Arial"/>
            </a:endParaRPr>
          </a:p>
        </p:txBody>
      </p:sp>
      <p:sp>
        <p:nvSpPr>
          <p:cNvPr id="472" name="object 472"/>
          <p:cNvSpPr txBox="1"/>
          <p:nvPr/>
        </p:nvSpPr>
        <p:spPr>
          <a:xfrm rot="10800000">
            <a:off x="6785623" y="3224020"/>
            <a:ext cx="139266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F.Lm.0.06</a:t>
            </a:r>
            <a:endParaRPr sz="200">
              <a:latin typeface="Arial"/>
              <a:cs typeface="Arial"/>
            </a:endParaRPr>
          </a:p>
        </p:txBody>
      </p:sp>
      <p:sp>
        <p:nvSpPr>
          <p:cNvPr id="473" name="object 473"/>
          <p:cNvSpPr txBox="1"/>
          <p:nvPr/>
        </p:nvSpPr>
        <p:spPr>
          <a:xfrm rot="10800000">
            <a:off x="6273241" y="3172593"/>
            <a:ext cx="141125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P.Lm.0.08</a:t>
            </a:r>
            <a:endParaRPr sz="200">
              <a:latin typeface="Arial"/>
              <a:cs typeface="Arial"/>
            </a:endParaRPr>
          </a:p>
        </p:txBody>
      </p:sp>
      <p:sp>
        <p:nvSpPr>
          <p:cNvPr id="474" name="object 474"/>
          <p:cNvSpPr txBox="1"/>
          <p:nvPr/>
        </p:nvSpPr>
        <p:spPr>
          <a:xfrm>
            <a:off x="5704413" y="4200253"/>
            <a:ext cx="59690" cy="139700"/>
          </a:xfrm>
          <a:prstGeom prst="rect">
            <a:avLst/>
          </a:prstGeom>
        </p:spPr>
        <p:txBody>
          <a:bodyPr vert="vert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" spc="-10" dirty="0">
                <a:latin typeface="Arial"/>
                <a:cs typeface="Arial"/>
              </a:rPr>
              <a:t>F.A.0.08</a:t>
            </a:r>
            <a:endParaRPr sz="200">
              <a:latin typeface="Arial"/>
              <a:cs typeface="Arial"/>
            </a:endParaRPr>
          </a:p>
        </p:txBody>
      </p:sp>
      <p:sp>
        <p:nvSpPr>
          <p:cNvPr id="475" name="object 475"/>
          <p:cNvSpPr txBox="1"/>
          <p:nvPr/>
        </p:nvSpPr>
        <p:spPr>
          <a:xfrm>
            <a:off x="5704413" y="6222498"/>
            <a:ext cx="59690" cy="139700"/>
          </a:xfrm>
          <a:prstGeom prst="rect">
            <a:avLst/>
          </a:prstGeom>
        </p:spPr>
        <p:txBody>
          <a:bodyPr vert="vert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" spc="-10" dirty="0">
                <a:latin typeface="Arial"/>
                <a:cs typeface="Arial"/>
              </a:rPr>
              <a:t>F.A.0.12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476" name="object 476"/>
          <p:cNvSpPr txBox="1"/>
          <p:nvPr/>
        </p:nvSpPr>
        <p:spPr>
          <a:xfrm rot="9180000">
            <a:off x="10936641" y="5392968"/>
            <a:ext cx="34971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20" dirty="0">
                <a:latin typeface="Arial"/>
                <a:cs typeface="Arial"/>
              </a:rPr>
              <a:t>0</a:t>
            </a:r>
            <a:endParaRPr sz="200">
              <a:latin typeface="Arial"/>
              <a:cs typeface="Arial"/>
            </a:endParaRPr>
          </a:p>
        </p:txBody>
      </p:sp>
      <p:sp>
        <p:nvSpPr>
          <p:cNvPr id="477" name="object 477"/>
          <p:cNvSpPr txBox="1"/>
          <p:nvPr/>
        </p:nvSpPr>
        <p:spPr>
          <a:xfrm rot="8760000">
            <a:off x="10926276" y="5397817"/>
            <a:ext cx="31750" cy="298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35"/>
              </a:lnSpc>
            </a:pPr>
            <a:r>
              <a:rPr sz="200" spc="10" dirty="0">
                <a:latin typeface="Arial"/>
                <a:cs typeface="Arial"/>
              </a:rPr>
              <a:t>.</a:t>
            </a:r>
            <a:endParaRPr sz="200">
              <a:latin typeface="Arial"/>
              <a:cs typeface="Arial"/>
            </a:endParaRPr>
          </a:p>
        </p:txBody>
      </p:sp>
      <p:sp>
        <p:nvSpPr>
          <p:cNvPr id="478" name="object 478"/>
          <p:cNvSpPr txBox="1"/>
          <p:nvPr/>
        </p:nvSpPr>
        <p:spPr>
          <a:xfrm rot="9360000">
            <a:off x="10807864" y="5426061"/>
            <a:ext cx="136789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spc="-10" dirty="0">
                <a:latin typeface="Arial"/>
                <a:cs typeface="Arial"/>
              </a:rPr>
              <a:t>S.23.P.01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79" name="object 479"/>
          <p:cNvSpPr txBox="1"/>
          <p:nvPr/>
        </p:nvSpPr>
        <p:spPr>
          <a:xfrm>
            <a:off x="9433078" y="3343712"/>
            <a:ext cx="168275" cy="736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33020" marR="5080" indent="-20955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fenêtre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intérieure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0.Z3.D.F.01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80" name="object 480"/>
          <p:cNvSpPr txBox="1"/>
          <p:nvPr/>
        </p:nvSpPr>
        <p:spPr>
          <a:xfrm>
            <a:off x="9940363" y="3348520"/>
            <a:ext cx="168275" cy="6921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33020" marR="5080" indent="-20955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fenêtre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intérieure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0.Z3.D.F.02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481" name="object 481"/>
          <p:cNvSpPr txBox="1"/>
          <p:nvPr/>
        </p:nvSpPr>
        <p:spPr>
          <a:xfrm>
            <a:off x="6059843" y="6753747"/>
            <a:ext cx="46990" cy="1250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0.Z5.E.P.06</a:t>
            </a:r>
            <a:endParaRPr sz="150">
              <a:latin typeface="Arial"/>
              <a:cs typeface="Arial"/>
            </a:endParaRPr>
          </a:p>
        </p:txBody>
      </p:sp>
      <p:sp>
        <p:nvSpPr>
          <p:cNvPr id="482" name="object 482"/>
          <p:cNvSpPr txBox="1"/>
          <p:nvPr/>
        </p:nvSpPr>
        <p:spPr>
          <a:xfrm rot="5280000">
            <a:off x="6557987" y="6864796"/>
            <a:ext cx="101498" cy="19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0"/>
              </a:lnSpc>
            </a:pPr>
            <a:r>
              <a:rPr sz="150" spc="-10" dirty="0">
                <a:latin typeface="Arial"/>
                <a:cs typeface="Arial"/>
              </a:rPr>
              <a:t>0.Z5.E.P.08</a:t>
            </a:r>
            <a:endParaRPr sz="150">
              <a:latin typeface="Arial"/>
              <a:cs typeface="Arial"/>
            </a:endParaRPr>
          </a:p>
        </p:txBody>
      </p:sp>
      <p:sp>
        <p:nvSpPr>
          <p:cNvPr id="483" name="object 483"/>
          <p:cNvSpPr txBox="1"/>
          <p:nvPr/>
        </p:nvSpPr>
        <p:spPr>
          <a:xfrm>
            <a:off x="12761331" y="5604334"/>
            <a:ext cx="67945" cy="8890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125</a:t>
            </a:r>
            <a:endParaRPr sz="300">
              <a:latin typeface="Arial"/>
              <a:cs typeface="Arial"/>
            </a:endParaRPr>
          </a:p>
        </p:txBody>
      </p:sp>
      <p:sp>
        <p:nvSpPr>
          <p:cNvPr id="484" name="object 484"/>
          <p:cNvSpPr txBox="1"/>
          <p:nvPr/>
        </p:nvSpPr>
        <p:spPr>
          <a:xfrm>
            <a:off x="12391018" y="5709043"/>
            <a:ext cx="266700" cy="12827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R="5715" algn="ctr">
              <a:lnSpc>
                <a:spcPct val="100000"/>
              </a:lnSpc>
              <a:spcBef>
                <a:spcPts val="145"/>
              </a:spcBef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370</a:t>
            </a:r>
            <a:endParaRPr sz="3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sz="300" spc="-10" dirty="0">
                <a:latin typeface="Arial"/>
                <a:cs typeface="Arial"/>
              </a:rPr>
              <a:t>maquette</a:t>
            </a:r>
            <a:r>
              <a:rPr sz="300" spc="40" dirty="0">
                <a:latin typeface="Arial"/>
                <a:cs typeface="Arial"/>
              </a:rPr>
              <a:t> </a:t>
            </a:r>
            <a:r>
              <a:rPr sz="300" spc="-20" dirty="0">
                <a:latin typeface="Arial"/>
                <a:cs typeface="Arial"/>
              </a:rPr>
              <a:t>1/33</a:t>
            </a:r>
            <a:endParaRPr sz="300">
              <a:latin typeface="Arial"/>
              <a:cs typeface="Arial"/>
            </a:endParaRPr>
          </a:p>
        </p:txBody>
      </p:sp>
      <p:sp>
        <p:nvSpPr>
          <p:cNvPr id="485" name="object 485"/>
          <p:cNvSpPr txBox="1"/>
          <p:nvPr/>
        </p:nvSpPr>
        <p:spPr>
          <a:xfrm>
            <a:off x="4103303" y="3396502"/>
            <a:ext cx="190500" cy="186055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57150" marR="5080" indent="-45085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Panneau</a:t>
            </a:r>
            <a:r>
              <a:rPr sz="150" spc="5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coulissant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0.Z6.V.01</a:t>
            </a:r>
            <a:endParaRPr sz="150">
              <a:latin typeface="Arial"/>
              <a:cs typeface="Arial"/>
            </a:endParaRPr>
          </a:p>
          <a:p>
            <a:pPr marL="53340">
              <a:lnSpc>
                <a:spcPts val="355"/>
              </a:lnSpc>
            </a:pPr>
            <a:r>
              <a:rPr sz="300" spc="-25" dirty="0">
                <a:solidFill>
                  <a:srgbClr val="EE322D"/>
                </a:solidFill>
                <a:latin typeface="Arial"/>
                <a:cs typeface="Arial"/>
              </a:rPr>
              <a:t>270</a:t>
            </a:r>
            <a:endParaRPr sz="300">
              <a:latin typeface="Arial"/>
              <a:cs typeface="Arial"/>
            </a:endParaRPr>
          </a:p>
          <a:p>
            <a:pPr marL="57150">
              <a:lnSpc>
                <a:spcPct val="100000"/>
              </a:lnSpc>
              <a:spcBef>
                <a:spcPts val="204"/>
              </a:spcBef>
            </a:pPr>
            <a:r>
              <a:rPr sz="300" spc="-10" dirty="0">
                <a:solidFill>
                  <a:srgbClr val="EE322D"/>
                </a:solidFill>
                <a:latin typeface="Arial"/>
                <a:cs typeface="Arial"/>
              </a:rPr>
              <a:t>170.89</a:t>
            </a:r>
            <a:endParaRPr sz="300">
              <a:latin typeface="Arial"/>
              <a:cs typeface="Arial"/>
            </a:endParaRPr>
          </a:p>
        </p:txBody>
      </p:sp>
      <p:sp>
        <p:nvSpPr>
          <p:cNvPr id="486" name="object 486"/>
          <p:cNvSpPr txBox="1"/>
          <p:nvPr/>
        </p:nvSpPr>
        <p:spPr>
          <a:xfrm>
            <a:off x="4336374" y="6796590"/>
            <a:ext cx="107314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10" dirty="0">
                <a:latin typeface="Arial"/>
                <a:cs typeface="Arial"/>
              </a:rPr>
              <a:t>0.Z6.P.08</a:t>
            </a:r>
            <a:endParaRPr sz="150">
              <a:latin typeface="Arial"/>
              <a:cs typeface="Arial"/>
            </a:endParaRPr>
          </a:p>
        </p:txBody>
      </p:sp>
      <p:sp>
        <p:nvSpPr>
          <p:cNvPr id="487" name="object 487"/>
          <p:cNvSpPr txBox="1"/>
          <p:nvPr/>
        </p:nvSpPr>
        <p:spPr>
          <a:xfrm>
            <a:off x="10828146" y="5209420"/>
            <a:ext cx="67310" cy="16827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36195" marR="5080" indent="-24130">
              <a:lnSpc>
                <a:spcPts val="160"/>
              </a:lnSpc>
            </a:pPr>
            <a:r>
              <a:rPr sz="150" spc="-10" dirty="0">
                <a:latin typeface="Arial"/>
                <a:cs typeface="Arial"/>
              </a:rPr>
              <a:t>fenêtre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intérieure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0.Z3.E.F.01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88" name="object 488"/>
          <p:cNvSpPr txBox="1"/>
          <p:nvPr/>
        </p:nvSpPr>
        <p:spPr>
          <a:xfrm>
            <a:off x="10697899" y="5209420"/>
            <a:ext cx="70485" cy="168275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33020" marR="5080" indent="-20955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fenêtre</a:t>
            </a:r>
            <a:r>
              <a:rPr sz="150" spc="55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intérieure</a:t>
            </a:r>
            <a:r>
              <a:rPr sz="150" spc="500" dirty="0">
                <a:latin typeface="Arial"/>
                <a:cs typeface="Arial"/>
              </a:rPr>
              <a:t> </a:t>
            </a:r>
            <a:r>
              <a:rPr sz="150" spc="-10" dirty="0">
                <a:latin typeface="Arial"/>
                <a:cs typeface="Arial"/>
              </a:rPr>
              <a:t>0.Z3.E.F.02</a:t>
            </a:r>
            <a:endParaRPr sz="150">
              <a:latin typeface="Arial"/>
              <a:cs typeface="Arial"/>
            </a:endParaRPr>
          </a:p>
        </p:txBody>
      </p:sp>
      <p:sp>
        <p:nvSpPr>
          <p:cNvPr id="489" name="object 489"/>
          <p:cNvSpPr txBox="1"/>
          <p:nvPr/>
        </p:nvSpPr>
        <p:spPr>
          <a:xfrm>
            <a:off x="6621955" y="4090572"/>
            <a:ext cx="46990" cy="137795"/>
          </a:xfrm>
          <a:prstGeom prst="rect">
            <a:avLst/>
          </a:prstGeom>
        </p:spPr>
        <p:txBody>
          <a:bodyPr vert="vert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0.Z4.AS.P.01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90" name="object 490"/>
          <p:cNvSpPr txBox="1"/>
          <p:nvPr/>
        </p:nvSpPr>
        <p:spPr>
          <a:xfrm>
            <a:off x="8480303" y="6586706"/>
            <a:ext cx="46990" cy="124460"/>
          </a:xfrm>
          <a:prstGeom prst="rect">
            <a:avLst/>
          </a:prstGeom>
        </p:spPr>
        <p:txBody>
          <a:bodyPr vert="vert270" wrap="square" lIns="0" tIns="10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150" spc="-10" dirty="0">
                <a:latin typeface="Arial"/>
                <a:cs typeface="Arial"/>
              </a:rPr>
              <a:t>0.S.21.P.01</a:t>
            </a:r>
            <a:endParaRPr sz="150">
              <a:latin typeface="Arial"/>
              <a:cs typeface="Arial"/>
            </a:endParaRPr>
          </a:p>
        </p:txBody>
      </p:sp>
      <p:sp>
        <p:nvSpPr>
          <p:cNvPr id="491" name="object 491"/>
          <p:cNvSpPr txBox="1"/>
          <p:nvPr/>
        </p:nvSpPr>
        <p:spPr>
          <a:xfrm rot="10680000">
            <a:off x="10398262" y="3668327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D.08.P.01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92" name="object 492"/>
          <p:cNvSpPr txBox="1"/>
          <p:nvPr/>
        </p:nvSpPr>
        <p:spPr>
          <a:xfrm rot="10800000">
            <a:off x="10523448" y="3663671"/>
            <a:ext cx="205828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25"/>
              </a:lnSpc>
            </a:pPr>
            <a:r>
              <a:rPr sz="200" dirty="0">
                <a:latin typeface="Arial"/>
                <a:cs typeface="Arial"/>
              </a:rPr>
              <a:t>0.</a:t>
            </a:r>
            <a:r>
              <a:rPr sz="200" spc="350" dirty="0">
                <a:latin typeface="Arial"/>
                <a:cs typeface="Arial"/>
              </a:rPr>
              <a:t>   </a:t>
            </a:r>
            <a:r>
              <a:rPr sz="300" spc="-37" baseline="13888" dirty="0">
                <a:latin typeface="Arial"/>
                <a:cs typeface="Arial"/>
              </a:rPr>
              <a:t>0.</a:t>
            </a:r>
            <a:endParaRPr sz="300" baseline="13888">
              <a:latin typeface="Arial"/>
              <a:cs typeface="Arial"/>
            </a:endParaRPr>
          </a:p>
        </p:txBody>
      </p:sp>
      <p:sp>
        <p:nvSpPr>
          <p:cNvPr id="493" name="object 493"/>
          <p:cNvSpPr txBox="1"/>
          <p:nvPr/>
        </p:nvSpPr>
        <p:spPr>
          <a:xfrm rot="10680000">
            <a:off x="10576493" y="3664899"/>
            <a:ext cx="129555" cy="27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15"/>
              </a:lnSpc>
            </a:pPr>
            <a:r>
              <a:rPr sz="200" spc="-10" dirty="0">
                <a:latin typeface="Arial"/>
                <a:cs typeface="Arial"/>
              </a:rPr>
              <a:t>D.09.P.01</a:t>
            </a:r>
            <a:endParaRPr sz="200">
              <a:latin typeface="Arial"/>
              <a:cs typeface="Arial"/>
            </a:endParaRPr>
          </a:p>
        </p:txBody>
      </p:sp>
      <p:sp>
        <p:nvSpPr>
          <p:cNvPr id="494" name="object 494"/>
          <p:cNvSpPr txBox="1"/>
          <p:nvPr/>
        </p:nvSpPr>
        <p:spPr>
          <a:xfrm>
            <a:off x="8637897" y="4578132"/>
            <a:ext cx="30099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19</a:t>
            </a:r>
            <a:r>
              <a:rPr sz="350" spc="37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baseline="7936" dirty="0">
                <a:solidFill>
                  <a:srgbClr val="EE322D"/>
                </a:solidFill>
                <a:latin typeface="Arial"/>
                <a:cs typeface="Arial"/>
              </a:rPr>
              <a:t>19</a:t>
            </a:r>
            <a:r>
              <a:rPr sz="525" spc="712" baseline="7936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spc="-37" baseline="7936" dirty="0">
                <a:solidFill>
                  <a:srgbClr val="EE322D"/>
                </a:solidFill>
                <a:latin typeface="Arial"/>
                <a:cs typeface="Arial"/>
              </a:rPr>
              <a:t>19</a:t>
            </a:r>
            <a:endParaRPr sz="525" baseline="7936">
              <a:latin typeface="Arial"/>
              <a:cs typeface="Arial"/>
            </a:endParaRPr>
          </a:p>
        </p:txBody>
      </p:sp>
      <p:sp>
        <p:nvSpPr>
          <p:cNvPr id="495" name="object 495"/>
          <p:cNvSpPr txBox="1"/>
          <p:nvPr/>
        </p:nvSpPr>
        <p:spPr>
          <a:xfrm>
            <a:off x="9085492" y="4509557"/>
            <a:ext cx="34480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21</a:t>
            </a:r>
            <a:r>
              <a:rPr sz="350" spc="32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baseline="7936" dirty="0">
                <a:solidFill>
                  <a:srgbClr val="EE322D"/>
                </a:solidFill>
                <a:latin typeface="Arial"/>
                <a:cs typeface="Arial"/>
              </a:rPr>
              <a:t>21</a:t>
            </a:r>
            <a:r>
              <a:rPr sz="525" spc="705" baseline="7936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spc="-37" baseline="7936" dirty="0">
                <a:solidFill>
                  <a:srgbClr val="EE322D"/>
                </a:solidFill>
                <a:latin typeface="Arial"/>
                <a:cs typeface="Arial"/>
              </a:rPr>
              <a:t>21</a:t>
            </a:r>
            <a:endParaRPr sz="525" baseline="7936">
              <a:latin typeface="Arial"/>
              <a:cs typeface="Arial"/>
            </a:endParaRPr>
          </a:p>
        </p:txBody>
      </p:sp>
      <p:sp>
        <p:nvSpPr>
          <p:cNvPr id="496" name="object 496"/>
          <p:cNvSpPr txBox="1"/>
          <p:nvPr/>
        </p:nvSpPr>
        <p:spPr>
          <a:xfrm>
            <a:off x="9453614" y="4447863"/>
            <a:ext cx="6794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" spc="-25" dirty="0">
                <a:solidFill>
                  <a:srgbClr val="EE322D"/>
                </a:solidFill>
                <a:latin typeface="Arial"/>
                <a:cs typeface="Arial"/>
              </a:rPr>
              <a:t>22</a:t>
            </a:r>
            <a:endParaRPr sz="350">
              <a:latin typeface="Arial"/>
              <a:cs typeface="Arial"/>
            </a:endParaRPr>
          </a:p>
        </p:txBody>
      </p:sp>
      <p:sp>
        <p:nvSpPr>
          <p:cNvPr id="497" name="object 497"/>
          <p:cNvSpPr txBox="1"/>
          <p:nvPr/>
        </p:nvSpPr>
        <p:spPr>
          <a:xfrm>
            <a:off x="9858042" y="4650102"/>
            <a:ext cx="6794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" spc="-25" dirty="0">
                <a:solidFill>
                  <a:srgbClr val="EE322D"/>
                </a:solidFill>
                <a:latin typeface="Arial"/>
                <a:cs typeface="Arial"/>
              </a:rPr>
              <a:t>17</a:t>
            </a:r>
            <a:endParaRPr sz="350">
              <a:latin typeface="Arial"/>
              <a:cs typeface="Arial"/>
            </a:endParaRPr>
          </a:p>
        </p:txBody>
      </p:sp>
      <p:sp>
        <p:nvSpPr>
          <p:cNvPr id="498" name="object 498"/>
          <p:cNvSpPr txBox="1"/>
          <p:nvPr/>
        </p:nvSpPr>
        <p:spPr>
          <a:xfrm>
            <a:off x="10139095" y="4917428"/>
            <a:ext cx="4699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" spc="-30" dirty="0">
                <a:solidFill>
                  <a:srgbClr val="EE322D"/>
                </a:solidFill>
                <a:latin typeface="Arial"/>
                <a:cs typeface="Arial"/>
              </a:rPr>
              <a:t>9</a:t>
            </a:r>
            <a:endParaRPr sz="350">
              <a:latin typeface="Arial"/>
              <a:cs typeface="Arial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8524812" y="5112786"/>
            <a:ext cx="157480" cy="1371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3495">
              <a:lnSpc>
                <a:spcPct val="102899"/>
              </a:lnSpc>
              <a:spcBef>
                <a:spcPts val="105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Total</a:t>
            </a:r>
            <a:r>
              <a:rPr sz="350" spc="50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35" dirty="0">
                <a:solidFill>
                  <a:srgbClr val="EE322D"/>
                </a:solidFill>
                <a:latin typeface="Arial"/>
                <a:cs typeface="Arial"/>
              </a:rPr>
              <a:t>parterre</a:t>
            </a:r>
            <a:endParaRPr sz="350">
              <a:latin typeface="Arial"/>
              <a:cs typeface="Arial"/>
            </a:endParaRPr>
          </a:p>
        </p:txBody>
      </p:sp>
      <p:sp>
        <p:nvSpPr>
          <p:cNvPr id="500" name="object 500"/>
          <p:cNvSpPr txBox="1"/>
          <p:nvPr/>
        </p:nvSpPr>
        <p:spPr>
          <a:xfrm>
            <a:off x="9583849" y="4403330"/>
            <a:ext cx="191135" cy="1885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9685" algn="ctr">
              <a:lnSpc>
                <a:spcPct val="100000"/>
              </a:lnSpc>
              <a:spcBef>
                <a:spcPts val="120"/>
              </a:spcBef>
            </a:pPr>
            <a:r>
              <a:rPr sz="350" spc="-30" dirty="0">
                <a:solidFill>
                  <a:srgbClr val="EE322D"/>
                </a:solidFill>
                <a:latin typeface="Arial"/>
                <a:cs typeface="Arial"/>
              </a:rPr>
              <a:t>9</a:t>
            </a:r>
            <a:endParaRPr sz="3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525" baseline="7936" dirty="0">
                <a:solidFill>
                  <a:srgbClr val="EE322D"/>
                </a:solidFill>
                <a:latin typeface="Arial"/>
                <a:cs typeface="Arial"/>
              </a:rPr>
              <a:t>21</a:t>
            </a:r>
            <a:r>
              <a:rPr sz="525" spc="712" baseline="7936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350" spc="-25" dirty="0">
                <a:solidFill>
                  <a:srgbClr val="EE322D"/>
                </a:solidFill>
                <a:latin typeface="Arial"/>
                <a:cs typeface="Arial"/>
              </a:rPr>
              <a:t>20</a:t>
            </a:r>
            <a:endParaRPr sz="350">
              <a:latin typeface="Arial"/>
              <a:cs typeface="Arial"/>
            </a:endParaRPr>
          </a:p>
        </p:txBody>
      </p:sp>
      <p:sp>
        <p:nvSpPr>
          <p:cNvPr id="501" name="object 501"/>
          <p:cNvSpPr txBox="1"/>
          <p:nvPr/>
        </p:nvSpPr>
        <p:spPr>
          <a:xfrm>
            <a:off x="9652429" y="6113619"/>
            <a:ext cx="46990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50" spc="-30" dirty="0">
                <a:solidFill>
                  <a:srgbClr val="EE322D"/>
                </a:solidFill>
                <a:latin typeface="Arial"/>
                <a:cs typeface="Arial"/>
              </a:rPr>
              <a:t>9</a:t>
            </a:r>
            <a:endParaRPr sz="350">
              <a:latin typeface="Arial"/>
              <a:cs typeface="Arial"/>
            </a:endParaRPr>
          </a:p>
        </p:txBody>
      </p:sp>
      <p:sp>
        <p:nvSpPr>
          <p:cNvPr id="502" name="object 502"/>
          <p:cNvSpPr txBox="1"/>
          <p:nvPr/>
        </p:nvSpPr>
        <p:spPr>
          <a:xfrm>
            <a:off x="9308114" y="4136837"/>
            <a:ext cx="56134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525" spc="-135" baseline="15873" dirty="0">
                <a:solidFill>
                  <a:srgbClr val="EE322D"/>
                </a:solidFill>
                <a:latin typeface="Arial"/>
                <a:cs typeface="Arial"/>
              </a:rPr>
              <a:t>0</a:t>
            </a:r>
            <a:r>
              <a:rPr sz="750" spc="-90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525" spc="-135" baseline="15873" dirty="0">
                <a:solidFill>
                  <a:srgbClr val="EE322D"/>
                </a:solidFill>
                <a:latin typeface="Arial"/>
                <a:cs typeface="Arial"/>
              </a:rPr>
              <a:t>.S</a:t>
            </a:r>
            <a:r>
              <a:rPr sz="750" spc="-90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525" spc="-135" baseline="15873" dirty="0">
                <a:solidFill>
                  <a:srgbClr val="EE322D"/>
                </a:solidFill>
                <a:latin typeface="Arial"/>
                <a:cs typeface="Arial"/>
              </a:rPr>
              <a:t>.06</a:t>
            </a:r>
            <a:r>
              <a:rPr sz="525" spc="509" baseline="15873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baseline="15873" dirty="0">
                <a:solidFill>
                  <a:srgbClr val="EE322D"/>
                </a:solidFill>
                <a:latin typeface="Arial"/>
                <a:cs typeface="Arial"/>
              </a:rPr>
              <a:t>0.S.07</a:t>
            </a:r>
            <a:r>
              <a:rPr sz="525" spc="622" baseline="15873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750" spc="-25" dirty="0">
                <a:solidFill>
                  <a:srgbClr val="EE322D"/>
                </a:solidFill>
                <a:latin typeface="Arial"/>
                <a:cs typeface="Arial"/>
              </a:rPr>
              <a:t>4p</a:t>
            </a:r>
            <a:endParaRPr sz="750">
              <a:latin typeface="Arial"/>
              <a:cs typeface="Arial"/>
            </a:endParaRPr>
          </a:p>
        </p:txBody>
      </p:sp>
      <p:sp>
        <p:nvSpPr>
          <p:cNvPr id="503" name="object 503"/>
          <p:cNvSpPr txBox="1"/>
          <p:nvPr/>
        </p:nvSpPr>
        <p:spPr>
          <a:xfrm>
            <a:off x="9885466" y="4201972"/>
            <a:ext cx="10985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65" dirty="0">
                <a:solidFill>
                  <a:srgbClr val="EE322D"/>
                </a:solidFill>
                <a:latin typeface="Arial"/>
                <a:cs typeface="Arial"/>
              </a:rPr>
              <a:t>4p</a:t>
            </a:r>
            <a:endParaRPr sz="750">
              <a:latin typeface="Arial"/>
              <a:cs typeface="Arial"/>
            </a:endParaRPr>
          </a:p>
        </p:txBody>
      </p:sp>
      <p:sp>
        <p:nvSpPr>
          <p:cNvPr id="504" name="object 504"/>
          <p:cNvSpPr txBox="1"/>
          <p:nvPr/>
        </p:nvSpPr>
        <p:spPr>
          <a:xfrm>
            <a:off x="10017711" y="4270496"/>
            <a:ext cx="337185" cy="2419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ts val="855"/>
              </a:lnSpc>
              <a:spcBef>
                <a:spcPts val="90"/>
              </a:spcBef>
            </a:pPr>
            <a:r>
              <a:rPr sz="1125" spc="-15" baseline="-11111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0.</a:t>
            </a:r>
            <a:r>
              <a:rPr sz="1125" spc="-15" baseline="-11111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S.10</a:t>
            </a:r>
            <a:endParaRPr sz="350">
              <a:latin typeface="Arial"/>
              <a:cs typeface="Arial"/>
            </a:endParaRPr>
          </a:p>
          <a:p>
            <a:pPr marL="167640">
              <a:lnSpc>
                <a:spcPts val="855"/>
              </a:lnSpc>
            </a:pPr>
            <a:r>
              <a:rPr sz="350" spc="-80" dirty="0">
                <a:solidFill>
                  <a:srgbClr val="EE322D"/>
                </a:solidFill>
                <a:latin typeface="Arial"/>
                <a:cs typeface="Arial"/>
              </a:rPr>
              <a:t>0</a:t>
            </a:r>
            <a:r>
              <a:rPr sz="1125" spc="-120" baseline="-11111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350" spc="-80" dirty="0">
                <a:solidFill>
                  <a:srgbClr val="EE322D"/>
                </a:solidFill>
                <a:latin typeface="Arial"/>
                <a:cs typeface="Arial"/>
              </a:rPr>
              <a:t>.S</a:t>
            </a:r>
            <a:r>
              <a:rPr sz="1125" spc="-120" baseline="-11111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350" spc="-80" dirty="0">
                <a:solidFill>
                  <a:srgbClr val="EE322D"/>
                </a:solidFill>
                <a:latin typeface="Arial"/>
                <a:cs typeface="Arial"/>
              </a:rPr>
              <a:t>.11</a:t>
            </a:r>
            <a:endParaRPr sz="350">
              <a:latin typeface="Arial"/>
              <a:cs typeface="Arial"/>
            </a:endParaRPr>
          </a:p>
        </p:txBody>
      </p:sp>
      <p:sp>
        <p:nvSpPr>
          <p:cNvPr id="505" name="object 505"/>
          <p:cNvSpPr txBox="1"/>
          <p:nvPr/>
        </p:nvSpPr>
        <p:spPr>
          <a:xfrm>
            <a:off x="10224806" y="6032281"/>
            <a:ext cx="16319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95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525" spc="-142" baseline="7936" dirty="0">
                <a:solidFill>
                  <a:srgbClr val="EE322D"/>
                </a:solidFill>
                <a:latin typeface="Arial"/>
                <a:cs typeface="Arial"/>
              </a:rPr>
              <a:t>0.</a:t>
            </a:r>
            <a:r>
              <a:rPr sz="750" spc="-95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525" spc="-142" baseline="7936" dirty="0">
                <a:solidFill>
                  <a:srgbClr val="EE322D"/>
                </a:solidFill>
                <a:latin typeface="Arial"/>
                <a:cs typeface="Arial"/>
              </a:rPr>
              <a:t>S.14</a:t>
            </a:r>
            <a:endParaRPr sz="525" baseline="7936">
              <a:latin typeface="Arial"/>
              <a:cs typeface="Arial"/>
            </a:endParaRPr>
          </a:p>
        </p:txBody>
      </p:sp>
      <p:sp>
        <p:nvSpPr>
          <p:cNvPr id="506" name="object 506"/>
          <p:cNvSpPr txBox="1"/>
          <p:nvPr/>
        </p:nvSpPr>
        <p:spPr>
          <a:xfrm>
            <a:off x="10058660" y="6169340"/>
            <a:ext cx="20701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525" spc="-120" baseline="15873" dirty="0">
                <a:solidFill>
                  <a:srgbClr val="EE322D"/>
                </a:solidFill>
                <a:latin typeface="Arial"/>
                <a:cs typeface="Arial"/>
              </a:rPr>
              <a:t>0</a:t>
            </a:r>
            <a:r>
              <a:rPr sz="750" spc="-80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525" spc="-120" baseline="15873" dirty="0">
                <a:solidFill>
                  <a:srgbClr val="EE322D"/>
                </a:solidFill>
                <a:latin typeface="Arial"/>
                <a:cs typeface="Arial"/>
              </a:rPr>
              <a:t>.S</a:t>
            </a:r>
            <a:r>
              <a:rPr sz="750" spc="-80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525" spc="-120" baseline="15873" dirty="0">
                <a:solidFill>
                  <a:srgbClr val="EE322D"/>
                </a:solidFill>
                <a:latin typeface="Arial"/>
                <a:cs typeface="Arial"/>
              </a:rPr>
              <a:t>.15</a:t>
            </a:r>
            <a:endParaRPr sz="525" baseline="15873">
              <a:latin typeface="Arial"/>
              <a:cs typeface="Arial"/>
            </a:endParaRPr>
          </a:p>
        </p:txBody>
      </p:sp>
      <p:sp>
        <p:nvSpPr>
          <p:cNvPr id="507" name="object 507"/>
          <p:cNvSpPr txBox="1"/>
          <p:nvPr/>
        </p:nvSpPr>
        <p:spPr>
          <a:xfrm>
            <a:off x="9871538" y="6237895"/>
            <a:ext cx="15621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50" spc="-105" dirty="0">
                <a:solidFill>
                  <a:srgbClr val="EE322D"/>
                </a:solidFill>
                <a:latin typeface="Arial"/>
                <a:cs typeface="Arial"/>
              </a:rPr>
              <a:t>0.</a:t>
            </a:r>
            <a:r>
              <a:rPr sz="1125" spc="-157" baseline="3703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350" spc="-105" dirty="0">
                <a:solidFill>
                  <a:srgbClr val="EE322D"/>
                </a:solidFill>
                <a:latin typeface="Arial"/>
                <a:cs typeface="Arial"/>
              </a:rPr>
              <a:t>S.</a:t>
            </a:r>
            <a:r>
              <a:rPr sz="1125" spc="-157" baseline="3703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350" spc="-105" dirty="0">
                <a:solidFill>
                  <a:srgbClr val="EE322D"/>
                </a:solidFill>
                <a:latin typeface="Arial"/>
                <a:cs typeface="Arial"/>
              </a:rPr>
              <a:t>16</a:t>
            </a:r>
            <a:endParaRPr sz="350">
              <a:latin typeface="Arial"/>
              <a:cs typeface="Arial"/>
            </a:endParaRPr>
          </a:p>
        </p:txBody>
      </p:sp>
      <p:sp>
        <p:nvSpPr>
          <p:cNvPr id="508" name="object 508"/>
          <p:cNvSpPr txBox="1"/>
          <p:nvPr/>
        </p:nvSpPr>
        <p:spPr>
          <a:xfrm>
            <a:off x="9311418" y="6289295"/>
            <a:ext cx="59118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525" spc="-142" baseline="23809" dirty="0">
                <a:solidFill>
                  <a:srgbClr val="EE322D"/>
                </a:solidFill>
                <a:latin typeface="Arial"/>
                <a:cs typeface="Arial"/>
              </a:rPr>
              <a:t>0</a:t>
            </a:r>
            <a:r>
              <a:rPr sz="1125" spc="-142" baseline="3703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525" spc="-142" baseline="23809" dirty="0">
                <a:solidFill>
                  <a:srgbClr val="EE322D"/>
                </a:solidFill>
                <a:latin typeface="Arial"/>
                <a:cs typeface="Arial"/>
              </a:rPr>
              <a:t>.S</a:t>
            </a:r>
            <a:r>
              <a:rPr sz="1125" spc="-142" baseline="3703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525" spc="-142" baseline="23809" dirty="0">
                <a:solidFill>
                  <a:srgbClr val="EE322D"/>
                </a:solidFill>
                <a:latin typeface="Arial"/>
                <a:cs typeface="Arial"/>
              </a:rPr>
              <a:t>.19</a:t>
            </a:r>
            <a:r>
              <a:rPr sz="525" spc="412" baseline="23809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525" baseline="15873" dirty="0">
                <a:solidFill>
                  <a:srgbClr val="EE322D"/>
                </a:solidFill>
                <a:latin typeface="Arial"/>
                <a:cs typeface="Arial"/>
              </a:rPr>
              <a:t>0.S.18</a:t>
            </a:r>
            <a:r>
              <a:rPr sz="525" spc="487" baseline="15873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125" spc="-89" baseline="7407" dirty="0">
                <a:solidFill>
                  <a:srgbClr val="EE322D"/>
                </a:solidFill>
                <a:latin typeface="Arial"/>
                <a:cs typeface="Arial"/>
              </a:rPr>
              <a:t>4</a:t>
            </a:r>
            <a:r>
              <a:rPr sz="350" spc="-60" dirty="0">
                <a:solidFill>
                  <a:srgbClr val="EE322D"/>
                </a:solidFill>
                <a:latin typeface="Arial"/>
                <a:cs typeface="Arial"/>
              </a:rPr>
              <a:t>0.</a:t>
            </a:r>
            <a:r>
              <a:rPr sz="1125" spc="-89" baseline="7407" dirty="0">
                <a:solidFill>
                  <a:srgbClr val="EE322D"/>
                </a:solidFill>
                <a:latin typeface="Arial"/>
                <a:cs typeface="Arial"/>
              </a:rPr>
              <a:t>p</a:t>
            </a:r>
            <a:r>
              <a:rPr sz="350" spc="-60" dirty="0">
                <a:solidFill>
                  <a:srgbClr val="EE322D"/>
                </a:solidFill>
                <a:latin typeface="Arial"/>
                <a:cs typeface="Arial"/>
              </a:rPr>
              <a:t>S.17</a:t>
            </a:r>
            <a:endParaRPr sz="350">
              <a:latin typeface="Arial"/>
              <a:cs typeface="Arial"/>
            </a:endParaRPr>
          </a:p>
        </p:txBody>
      </p:sp>
      <p:sp>
        <p:nvSpPr>
          <p:cNvPr id="509" name="object 509"/>
          <p:cNvSpPr txBox="1"/>
          <p:nvPr/>
        </p:nvSpPr>
        <p:spPr>
          <a:xfrm>
            <a:off x="8538499" y="4973255"/>
            <a:ext cx="32384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EE322D"/>
                </a:solidFill>
                <a:latin typeface="CityBlueprint"/>
                <a:cs typeface="CityBlueprint"/>
              </a:rPr>
              <a:t>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10" name="object 510"/>
          <p:cNvSpPr txBox="1"/>
          <p:nvPr/>
        </p:nvSpPr>
        <p:spPr>
          <a:xfrm>
            <a:off x="8559064" y="4920884"/>
            <a:ext cx="80645" cy="825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" dirty="0">
                <a:solidFill>
                  <a:srgbClr val="EE322D"/>
                </a:solidFill>
                <a:latin typeface="CityBlueprint"/>
                <a:cs typeface="CityBlueprint"/>
              </a:rPr>
              <a:t></a:t>
            </a:r>
            <a:r>
              <a:rPr sz="100" spc="125" dirty="0">
                <a:solidFill>
                  <a:srgbClr val="EE322D"/>
                </a:solidFill>
                <a:latin typeface="Times New Roman"/>
                <a:cs typeface="Times New Roman"/>
              </a:rPr>
              <a:t> </a:t>
            </a:r>
            <a:r>
              <a:rPr sz="525" spc="-89" baseline="7936" dirty="0">
                <a:solidFill>
                  <a:srgbClr val="EE322D"/>
                </a:solidFill>
                <a:latin typeface="Arial"/>
                <a:cs typeface="Arial"/>
              </a:rPr>
              <a:t>9</a:t>
            </a:r>
            <a:endParaRPr sz="525" baseline="7936">
              <a:latin typeface="Arial"/>
              <a:cs typeface="Arial"/>
            </a:endParaRPr>
          </a:p>
        </p:txBody>
      </p:sp>
      <p:sp>
        <p:nvSpPr>
          <p:cNvPr id="511" name="object 511"/>
          <p:cNvSpPr txBox="1"/>
          <p:nvPr/>
        </p:nvSpPr>
        <p:spPr>
          <a:xfrm>
            <a:off x="8576202" y="4685239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1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2" name="object 512"/>
          <p:cNvSpPr txBox="1"/>
          <p:nvPr/>
        </p:nvSpPr>
        <p:spPr>
          <a:xfrm>
            <a:off x="8533677" y="5178768"/>
            <a:ext cx="20891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350" spc="-10" dirty="0">
                <a:solidFill>
                  <a:srgbClr val="EE322D"/>
                </a:solidFill>
                <a:latin typeface="Arial"/>
                <a:cs typeface="Arial"/>
              </a:rPr>
              <a:t>270</a:t>
            </a:r>
            <a:r>
              <a:rPr sz="350" spc="4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125" spc="-75" baseline="-33333" dirty="0">
                <a:solidFill>
                  <a:srgbClr val="EE322D"/>
                </a:solidFill>
                <a:latin typeface="Arial Narrow"/>
                <a:cs typeface="Arial Narrow"/>
              </a:rPr>
              <a:t>2</a:t>
            </a:r>
            <a:endParaRPr sz="1125" baseline="-33333">
              <a:latin typeface="Arial Narrow"/>
              <a:cs typeface="Arial Narrow"/>
            </a:endParaRPr>
          </a:p>
        </p:txBody>
      </p:sp>
      <p:sp>
        <p:nvSpPr>
          <p:cNvPr id="513" name="object 513"/>
          <p:cNvSpPr txBox="1"/>
          <p:nvPr/>
        </p:nvSpPr>
        <p:spPr>
          <a:xfrm>
            <a:off x="8572808" y="5747774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3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4" name="object 514"/>
          <p:cNvSpPr txBox="1"/>
          <p:nvPr/>
        </p:nvSpPr>
        <p:spPr>
          <a:xfrm>
            <a:off x="9083526" y="4685239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4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5" name="object 515"/>
          <p:cNvSpPr txBox="1"/>
          <p:nvPr/>
        </p:nvSpPr>
        <p:spPr>
          <a:xfrm>
            <a:off x="9152056" y="5237056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5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6" name="object 516"/>
          <p:cNvSpPr txBox="1"/>
          <p:nvPr/>
        </p:nvSpPr>
        <p:spPr>
          <a:xfrm>
            <a:off x="9083526" y="5747774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6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7" name="object 517"/>
          <p:cNvSpPr txBox="1"/>
          <p:nvPr/>
        </p:nvSpPr>
        <p:spPr>
          <a:xfrm>
            <a:off x="9453698" y="4678358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7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8" name="object 518"/>
          <p:cNvSpPr txBox="1"/>
          <p:nvPr/>
        </p:nvSpPr>
        <p:spPr>
          <a:xfrm>
            <a:off x="9494797" y="5230175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8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19" name="object 519"/>
          <p:cNvSpPr txBox="1"/>
          <p:nvPr/>
        </p:nvSpPr>
        <p:spPr>
          <a:xfrm>
            <a:off x="9453698" y="5740893"/>
            <a:ext cx="6858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5" dirty="0">
                <a:solidFill>
                  <a:srgbClr val="EE322D"/>
                </a:solidFill>
                <a:latin typeface="Arial Narrow"/>
                <a:cs typeface="Arial Narrow"/>
              </a:rPr>
              <a:t>9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0" name="object 520"/>
          <p:cNvSpPr txBox="1"/>
          <p:nvPr/>
        </p:nvSpPr>
        <p:spPr>
          <a:xfrm>
            <a:off x="9782685" y="4685239"/>
            <a:ext cx="11176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25" dirty="0">
                <a:solidFill>
                  <a:srgbClr val="EE322D"/>
                </a:solidFill>
                <a:latin typeface="Arial Narrow"/>
                <a:cs typeface="Arial Narrow"/>
              </a:rPr>
              <a:t>10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1" name="object 521"/>
          <p:cNvSpPr txBox="1"/>
          <p:nvPr/>
        </p:nvSpPr>
        <p:spPr>
          <a:xfrm>
            <a:off x="9820390" y="5237056"/>
            <a:ext cx="11176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25" dirty="0">
                <a:solidFill>
                  <a:srgbClr val="EE322D"/>
                </a:solidFill>
                <a:latin typeface="Arial Narrow"/>
                <a:cs typeface="Arial Narrow"/>
              </a:rPr>
              <a:t>11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2" name="object 522"/>
          <p:cNvSpPr txBox="1"/>
          <p:nvPr/>
        </p:nvSpPr>
        <p:spPr>
          <a:xfrm>
            <a:off x="9779292" y="5747774"/>
            <a:ext cx="11176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25" dirty="0">
                <a:solidFill>
                  <a:srgbClr val="EE322D"/>
                </a:solidFill>
                <a:latin typeface="Arial Narrow"/>
                <a:cs typeface="Arial Narrow"/>
              </a:rPr>
              <a:t>12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3" name="object 523"/>
          <p:cNvSpPr txBox="1"/>
          <p:nvPr/>
        </p:nvSpPr>
        <p:spPr>
          <a:xfrm>
            <a:off x="9966308" y="4664664"/>
            <a:ext cx="282575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350" dirty="0">
                <a:solidFill>
                  <a:srgbClr val="EE322D"/>
                </a:solidFill>
                <a:latin typeface="Arial"/>
                <a:cs typeface="Arial"/>
              </a:rPr>
              <a:t>15</a:t>
            </a:r>
            <a:r>
              <a:rPr sz="350" spc="450" dirty="0">
                <a:solidFill>
                  <a:srgbClr val="EE322D"/>
                </a:solidFill>
                <a:latin typeface="Arial"/>
                <a:cs typeface="Arial"/>
              </a:rPr>
              <a:t> </a:t>
            </a:r>
            <a:r>
              <a:rPr sz="1125" spc="-37" baseline="-14814" dirty="0">
                <a:solidFill>
                  <a:srgbClr val="EE322D"/>
                </a:solidFill>
                <a:latin typeface="Arial Narrow"/>
                <a:cs typeface="Arial Narrow"/>
              </a:rPr>
              <a:t>13</a:t>
            </a:r>
            <a:endParaRPr sz="1125" baseline="-14814">
              <a:latin typeface="Arial Narrow"/>
              <a:cs typeface="Arial Narrow"/>
            </a:endParaRPr>
          </a:p>
        </p:txBody>
      </p:sp>
      <p:sp>
        <p:nvSpPr>
          <p:cNvPr id="524" name="object 524"/>
          <p:cNvSpPr txBox="1"/>
          <p:nvPr/>
        </p:nvSpPr>
        <p:spPr>
          <a:xfrm>
            <a:off x="10156345" y="5237056"/>
            <a:ext cx="11176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25" dirty="0">
                <a:solidFill>
                  <a:srgbClr val="EE322D"/>
                </a:solidFill>
                <a:latin typeface="Arial Narrow"/>
                <a:cs typeface="Arial Narrow"/>
              </a:rPr>
              <a:t>14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5" name="object 525"/>
          <p:cNvSpPr txBox="1"/>
          <p:nvPr/>
        </p:nvSpPr>
        <p:spPr>
          <a:xfrm>
            <a:off x="10111758" y="5747774"/>
            <a:ext cx="111760" cy="1390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750" spc="-25" dirty="0">
                <a:solidFill>
                  <a:srgbClr val="EE322D"/>
                </a:solidFill>
                <a:latin typeface="Arial Narrow"/>
                <a:cs typeface="Arial Narrow"/>
              </a:rPr>
              <a:t>15</a:t>
            </a:r>
            <a:endParaRPr sz="750">
              <a:latin typeface="Arial Narrow"/>
              <a:cs typeface="Arial Narrow"/>
            </a:endParaRPr>
          </a:p>
        </p:txBody>
      </p:sp>
      <p:sp>
        <p:nvSpPr>
          <p:cNvPr id="526" name="object 526"/>
          <p:cNvSpPr txBox="1"/>
          <p:nvPr/>
        </p:nvSpPr>
        <p:spPr>
          <a:xfrm>
            <a:off x="8826410" y="3954545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27" name="object 527"/>
          <p:cNvSpPr txBox="1"/>
          <p:nvPr/>
        </p:nvSpPr>
        <p:spPr>
          <a:xfrm>
            <a:off x="4524888" y="3855147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28" name="object 528"/>
          <p:cNvSpPr txBox="1"/>
          <p:nvPr/>
        </p:nvSpPr>
        <p:spPr>
          <a:xfrm>
            <a:off x="6900150" y="4029950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29" name="object 529"/>
          <p:cNvSpPr txBox="1"/>
          <p:nvPr/>
        </p:nvSpPr>
        <p:spPr>
          <a:xfrm>
            <a:off x="6197512" y="6525176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30" name="object 530"/>
          <p:cNvSpPr txBox="1"/>
          <p:nvPr/>
        </p:nvSpPr>
        <p:spPr>
          <a:xfrm>
            <a:off x="2701453" y="4081363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31" name="object 531"/>
          <p:cNvSpPr txBox="1"/>
          <p:nvPr/>
        </p:nvSpPr>
        <p:spPr>
          <a:xfrm>
            <a:off x="2708307" y="4180760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32" name="object 532"/>
          <p:cNvSpPr txBox="1"/>
          <p:nvPr/>
        </p:nvSpPr>
        <p:spPr>
          <a:xfrm>
            <a:off x="6900150" y="6586871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33" name="object 533"/>
          <p:cNvSpPr txBox="1"/>
          <p:nvPr/>
        </p:nvSpPr>
        <p:spPr>
          <a:xfrm>
            <a:off x="4679125" y="3916842"/>
            <a:ext cx="43180" cy="28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EE322D"/>
                </a:solidFill>
                <a:latin typeface="Arial"/>
                <a:cs typeface="Arial"/>
              </a:rPr>
              <a:t>INK_LayoutBox1</a:t>
            </a:r>
            <a:endParaRPr sz="100">
              <a:latin typeface="Arial"/>
              <a:cs typeface="Arial"/>
            </a:endParaRPr>
          </a:p>
        </p:txBody>
      </p:sp>
      <p:sp>
        <p:nvSpPr>
          <p:cNvPr id="534" name="object 5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902" rIns="0" bIns="0" rtlCol="0">
            <a:spAutoFit/>
          </a:bodyPr>
          <a:lstStyle/>
          <a:p>
            <a:pPr marL="5166360" algn="ctr">
              <a:lnSpc>
                <a:spcPct val="100000"/>
              </a:lnSpc>
              <a:spcBef>
                <a:spcPts val="259"/>
              </a:spcBef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GRAND-</a:t>
            </a:r>
            <a:r>
              <a:rPr sz="2400" b="1" spc="-20" dirty="0">
                <a:solidFill>
                  <a:srgbClr val="40AD49"/>
                </a:solidFill>
                <a:latin typeface="Calibri"/>
                <a:cs typeface="Calibri"/>
              </a:rPr>
              <a:t>THÉÂTRE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VERVIERS</a:t>
            </a:r>
            <a:endParaRPr sz="2400">
              <a:latin typeface="Calibri"/>
              <a:cs typeface="Calibri"/>
            </a:endParaRPr>
          </a:p>
          <a:p>
            <a:pPr marL="5166360" algn="ctr">
              <a:lnSpc>
                <a:spcPct val="100000"/>
              </a:lnSpc>
              <a:spcBef>
                <a:spcPts val="240"/>
              </a:spcBef>
            </a:pP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2</a:t>
            </a:r>
            <a:r>
              <a:rPr b="1" spc="-3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SCÈNES</a:t>
            </a:r>
            <a:r>
              <a:rPr b="1" spc="-2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40AD49"/>
                </a:solidFill>
                <a:latin typeface="Calibri"/>
                <a:cs typeface="Calibri"/>
              </a:rPr>
              <a:t>CONNECTÉES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7529" y="1379942"/>
            <a:ext cx="7031333" cy="385294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949319" y="4470001"/>
            <a:ext cx="74295" cy="698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RF</a:t>
            </a:r>
            <a:endParaRPr sz="2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56825" y="3578898"/>
            <a:ext cx="511809" cy="698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Parois</a:t>
            </a:r>
            <a:r>
              <a:rPr sz="250" spc="65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acoustiques</a:t>
            </a:r>
            <a:r>
              <a:rPr sz="250" spc="7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accordéon</a:t>
            </a:r>
            <a:endParaRPr sz="2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565090" y="2088436"/>
            <a:ext cx="316230" cy="6985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Ecran</a:t>
            </a:r>
            <a:r>
              <a:rPr sz="250" spc="8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pare-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fumée</a:t>
            </a:r>
            <a:endParaRPr sz="2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93753" y="3392921"/>
            <a:ext cx="45720" cy="5651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845</a:t>
            </a:r>
            <a:endParaRPr sz="1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257384" y="4184394"/>
            <a:ext cx="45720" cy="5651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205</a:t>
            </a:r>
            <a:endParaRPr sz="15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25256" y="4846354"/>
            <a:ext cx="57721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8920" algn="l"/>
              </a:tabLst>
            </a:pPr>
            <a:r>
              <a:rPr sz="1450" spc="-50" dirty="0">
                <a:solidFill>
                  <a:srgbClr val="E31E25"/>
                </a:solidFill>
                <a:latin typeface="Arial"/>
                <a:cs typeface="Arial"/>
              </a:rPr>
              <a:t>I</a:t>
            </a:r>
            <a:r>
              <a:rPr sz="1450" dirty="0">
                <a:solidFill>
                  <a:srgbClr val="E31E25"/>
                </a:solidFill>
                <a:latin typeface="Arial"/>
                <a:cs typeface="Arial"/>
              </a:rPr>
              <a:t>	</a:t>
            </a:r>
            <a:r>
              <a:rPr sz="550" spc="-10" dirty="0">
                <a:solidFill>
                  <a:srgbClr val="6C7071"/>
                </a:solidFill>
                <a:latin typeface="Arial"/>
                <a:cs typeface="Arial"/>
              </a:rPr>
              <a:t>GALERIE</a:t>
            </a:r>
            <a:endParaRPr sz="5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89236" y="4843903"/>
            <a:ext cx="14668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5" dirty="0">
                <a:solidFill>
                  <a:srgbClr val="E31E25"/>
                </a:solidFill>
                <a:latin typeface="Arial"/>
                <a:cs typeface="Arial"/>
              </a:rPr>
              <a:t>K</a:t>
            </a:r>
            <a:endParaRPr sz="14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112673" y="4843903"/>
            <a:ext cx="11620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5" dirty="0">
                <a:solidFill>
                  <a:srgbClr val="E31E25"/>
                </a:solidFill>
                <a:latin typeface="Arial"/>
                <a:cs typeface="Arial"/>
              </a:rPr>
              <a:t>J</a:t>
            </a:r>
            <a:endParaRPr sz="14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699037" y="4843903"/>
            <a:ext cx="156845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5" dirty="0">
                <a:solidFill>
                  <a:srgbClr val="E31E25"/>
                </a:solidFill>
                <a:latin typeface="Arial"/>
                <a:cs typeface="Arial"/>
              </a:rPr>
              <a:t>H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63621" y="4842983"/>
            <a:ext cx="126364" cy="2463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15" dirty="0">
                <a:solidFill>
                  <a:srgbClr val="E31E25"/>
                </a:solidFill>
                <a:latin typeface="Arial"/>
                <a:cs typeface="Arial"/>
              </a:rPr>
              <a:t>L</a:t>
            </a:r>
            <a:endParaRPr sz="145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97108" y="3559504"/>
            <a:ext cx="45720" cy="5651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593</a:t>
            </a:r>
            <a:endParaRPr sz="15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58681" y="3591388"/>
            <a:ext cx="45720" cy="5651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545</a:t>
            </a:r>
            <a:endParaRPr sz="15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247535" y="4020875"/>
            <a:ext cx="45720" cy="4635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28</a:t>
            </a:r>
            <a:endParaRPr sz="1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180681" y="4050834"/>
            <a:ext cx="45720" cy="47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90</a:t>
            </a:r>
            <a:endParaRPr sz="1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324601" y="3509662"/>
            <a:ext cx="66040" cy="86995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645</a:t>
            </a:r>
            <a:endParaRPr sz="2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194959" y="3582192"/>
            <a:ext cx="66040" cy="86995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555</a:t>
            </a:r>
            <a:endParaRPr sz="2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739668" y="2470306"/>
            <a:ext cx="66040" cy="86995"/>
          </a:xfrm>
          <a:prstGeom prst="rect">
            <a:avLst/>
          </a:prstGeom>
        </p:spPr>
        <p:txBody>
          <a:bodyPr vert="vert270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720</a:t>
            </a:r>
            <a:endParaRPr sz="25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06612" y="2674303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180.97</a:t>
            </a:r>
            <a:endParaRPr sz="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782325" y="3087973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177.83</a:t>
            </a:r>
            <a:endParaRPr sz="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953610" y="3882635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922181" y="4252466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120391" y="3882635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899032" y="4620704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166.20</a:t>
            </a:r>
            <a:endParaRPr sz="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899032" y="4251669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0899032" y="3882635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438030" y="1730593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188.13</a:t>
            </a:r>
            <a:endParaRPr sz="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000599" y="1603862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189.09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663529" y="3882635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269102" y="4779317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165.00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1797100" y="4313839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168.53</a:t>
            </a:r>
            <a:endParaRPr sz="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2080743" y="3879446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171.82</a:t>
            </a:r>
            <a:endParaRPr sz="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2666883" y="4027698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170.70</a:t>
            </a:r>
            <a:endParaRPr sz="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610311" y="4312244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168.54</a:t>
            </a:r>
            <a:endParaRPr sz="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3384237" y="4189498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169.48</a:t>
            </a:r>
            <a:endParaRPr sz="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573594" y="3441865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3460451" y="3023411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178.32</a:t>
            </a:r>
            <a:endParaRPr sz="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502095" y="2638437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181.24</a:t>
            </a:r>
            <a:endParaRPr sz="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2893954" y="3441067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958324" y="2726908"/>
            <a:ext cx="132715" cy="9017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180.57</a:t>
            </a:r>
            <a:endParaRPr sz="200">
              <a:latin typeface="Arial"/>
              <a:cs typeface="Arial"/>
            </a:endParaRPr>
          </a:p>
          <a:p>
            <a:pPr marL="37465">
              <a:lnSpc>
                <a:spcPct val="100000"/>
              </a:lnSpc>
              <a:spcBef>
                <a:spcPts val="10"/>
              </a:spcBef>
            </a:pPr>
            <a:r>
              <a:rPr sz="200" spc="-10" dirty="0">
                <a:latin typeface="Arial"/>
                <a:cs typeface="Arial"/>
              </a:rPr>
              <a:t>180.33</a:t>
            </a:r>
            <a:endParaRPr sz="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1260459" y="1863702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latin typeface="Arial"/>
                <a:cs typeface="Arial"/>
              </a:rPr>
              <a:t>187.12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9428248" y="4141354"/>
            <a:ext cx="45720" cy="5651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270</a:t>
            </a:r>
            <a:endParaRPr sz="15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680183" y="2384995"/>
            <a:ext cx="76200" cy="47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955450" y="1444473"/>
            <a:ext cx="76200" cy="476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377166" y="3886618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171.77</a:t>
            </a:r>
            <a:endParaRPr sz="2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317394" y="2762777"/>
            <a:ext cx="107950" cy="58419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00" spc="-10" dirty="0">
                <a:solidFill>
                  <a:srgbClr val="8D9091"/>
                </a:solidFill>
                <a:latin typeface="Arial"/>
                <a:cs typeface="Arial"/>
              </a:rPr>
              <a:t>180.30</a:t>
            </a:r>
            <a:endParaRPr sz="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3083680" y="4118292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115107" y="4140222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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3148895" y="4159509"/>
            <a:ext cx="31750" cy="3429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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3181894" y="4181827"/>
            <a:ext cx="31750" cy="3429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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3217249" y="4204499"/>
            <a:ext cx="31750" cy="3365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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3250250" y="4227977"/>
            <a:ext cx="31750" cy="34290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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284035" y="4254854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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260880" y="4234096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228666" y="4209387"/>
            <a:ext cx="32384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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3193309" y="4187867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3126524" y="4143233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3092738" y="4120915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3049107" y="4094497"/>
            <a:ext cx="31750" cy="32384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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3020822" y="4070444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2990965" y="4046533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2960323" y="4022621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2930465" y="3998710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2900609" y="3975596"/>
            <a:ext cx="31750" cy="29845"/>
          </a:xfrm>
          <a:prstGeom prst="rect">
            <a:avLst/>
          </a:prstGeom>
        </p:spPr>
        <p:txBody>
          <a:bodyPr vert="vert270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pic>
        <p:nvPicPr>
          <p:cNvPr id="66" name="object 6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859780" y="5606115"/>
            <a:ext cx="6670954" cy="4272685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10375578" y="9163592"/>
            <a:ext cx="70485" cy="660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RF</a:t>
            </a:r>
            <a:endParaRPr sz="25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147781" y="8345636"/>
            <a:ext cx="478790" cy="660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Parois</a:t>
            </a:r>
            <a:r>
              <a:rPr sz="250" spc="6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acoustiques</a:t>
            </a:r>
            <a:r>
              <a:rPr sz="250" spc="6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accordéon</a:t>
            </a:r>
            <a:endParaRPr sz="25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9696630" y="5623991"/>
            <a:ext cx="305435" cy="660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Désenf./Extracteur</a:t>
            </a:r>
            <a:endParaRPr sz="25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0017088" y="6977488"/>
            <a:ext cx="295910" cy="660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Ecran</a:t>
            </a:r>
            <a:r>
              <a:rPr sz="250" spc="7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pare-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fumée</a:t>
            </a:r>
            <a:endParaRPr sz="2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0279004" y="5597503"/>
            <a:ext cx="11620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25" dirty="0">
                <a:solidFill>
                  <a:srgbClr val="E31E25"/>
                </a:solidFill>
                <a:latin typeface="Arial"/>
                <a:cs typeface="Arial"/>
              </a:rPr>
              <a:t>XX</a:t>
            </a:r>
            <a:endParaRPr sz="50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0274498" y="9809467"/>
            <a:ext cx="11620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25" dirty="0">
                <a:solidFill>
                  <a:srgbClr val="E31E25"/>
                </a:solidFill>
                <a:latin typeface="Arial"/>
                <a:cs typeface="Arial"/>
              </a:rPr>
              <a:t>XX</a:t>
            </a:r>
            <a:endParaRPr sz="5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898096" y="5603183"/>
            <a:ext cx="79375" cy="1022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500" spc="25" dirty="0">
                <a:solidFill>
                  <a:srgbClr val="E31E25"/>
                </a:solidFill>
                <a:latin typeface="Arial"/>
                <a:cs typeface="Arial"/>
              </a:rPr>
              <a:t>G</a:t>
            </a:r>
            <a:endParaRPr sz="5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901024" y="9817341"/>
            <a:ext cx="79375" cy="10223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500" spc="25" dirty="0">
                <a:solidFill>
                  <a:srgbClr val="E31E25"/>
                </a:solidFill>
                <a:latin typeface="Arial"/>
                <a:cs typeface="Arial"/>
              </a:rPr>
              <a:t>G</a:t>
            </a:r>
            <a:endParaRPr sz="5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0662439" y="8901430"/>
            <a:ext cx="44450" cy="539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205</a:t>
            </a:r>
            <a:endParaRPr sz="1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7839034" y="9509051"/>
            <a:ext cx="53911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32410" algn="l"/>
              </a:tabLst>
            </a:pPr>
            <a:r>
              <a:rPr sz="1300" spc="-50" dirty="0">
                <a:solidFill>
                  <a:srgbClr val="E31E25"/>
                </a:solidFill>
                <a:latin typeface="Arial"/>
                <a:cs typeface="Arial"/>
              </a:rPr>
              <a:t>I</a:t>
            </a:r>
            <a:r>
              <a:rPr sz="1300" dirty="0">
                <a:solidFill>
                  <a:srgbClr val="E31E25"/>
                </a:solidFill>
                <a:latin typeface="Arial"/>
                <a:cs typeface="Arial"/>
              </a:rPr>
              <a:t>	</a:t>
            </a:r>
            <a:r>
              <a:rPr sz="500" spc="-10" dirty="0">
                <a:solidFill>
                  <a:srgbClr val="6C7071"/>
                </a:solidFill>
                <a:latin typeface="Arial"/>
                <a:cs typeface="Arial"/>
              </a:rPr>
              <a:t>GALERIE</a:t>
            </a:r>
            <a:endParaRPr sz="50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10505076" y="9506856"/>
            <a:ext cx="138430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20" dirty="0">
                <a:solidFill>
                  <a:srgbClr val="E31E25"/>
                </a:solidFill>
                <a:latin typeface="Arial"/>
                <a:cs typeface="Arial"/>
              </a:rPr>
              <a:t>K</a:t>
            </a:r>
            <a:endParaRPr sz="13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596397" y="9506856"/>
            <a:ext cx="110489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solidFill>
                  <a:srgbClr val="E31E25"/>
                </a:solidFill>
                <a:latin typeface="Arial"/>
                <a:cs typeface="Arial"/>
              </a:rPr>
              <a:t>J</a:t>
            </a:r>
            <a:endParaRPr sz="13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3874940" y="9506856"/>
            <a:ext cx="347345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-25" dirty="0">
                <a:solidFill>
                  <a:srgbClr val="E31E25"/>
                </a:solidFill>
                <a:latin typeface="Arial"/>
                <a:cs typeface="Arial"/>
              </a:rPr>
              <a:t>MM'</a:t>
            </a:r>
            <a:endParaRPr sz="13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1413024" y="9506125"/>
            <a:ext cx="120014" cy="228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300" spc="15" dirty="0">
                <a:solidFill>
                  <a:srgbClr val="E31E25"/>
                </a:solidFill>
                <a:latin typeface="Arial"/>
                <a:cs typeface="Arial"/>
              </a:rPr>
              <a:t>L</a:t>
            </a:r>
            <a:endParaRPr sz="130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8463906" y="8327836"/>
            <a:ext cx="44450" cy="539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593</a:t>
            </a:r>
            <a:endParaRPr sz="100"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8055660" y="8357102"/>
            <a:ext cx="44450" cy="539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545</a:t>
            </a:r>
            <a:endParaRPr sz="1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8790943" y="8751333"/>
            <a:ext cx="44450" cy="4445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28</a:t>
            </a:r>
            <a:endParaRPr sz="1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8728691" y="8778833"/>
            <a:ext cx="44450" cy="457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90</a:t>
            </a:r>
            <a:endParaRPr sz="1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8862705" y="8282085"/>
            <a:ext cx="63500" cy="8191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645</a:t>
            </a:r>
            <a:endParaRPr sz="2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741255" y="8349394"/>
            <a:ext cx="63500" cy="8191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555</a:t>
            </a:r>
            <a:endParaRPr sz="25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0180360" y="7328044"/>
            <a:ext cx="63500" cy="8191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720</a:t>
            </a:r>
            <a:endParaRPr sz="2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8357757" y="7895008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177.83</a:t>
            </a:r>
            <a:endParaRPr sz="20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8517251" y="8624439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8487254" y="8963913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9603714" y="8624439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10328754" y="9302654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166.20</a:t>
            </a:r>
            <a:endParaRPr sz="200">
              <a:latin typeface="Arial"/>
              <a:cs typeface="Arial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10328754" y="8963181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10328754" y="8624439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0830648" y="6649784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188.13</a:t>
            </a:r>
            <a:endParaRPr sz="20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1354493" y="6532722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189.09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11040625" y="8624439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10673350" y="9447516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165.00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11165001" y="9020247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168.53</a:t>
            </a:r>
            <a:endParaRPr sz="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11429118" y="8621511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171.82</a:t>
            </a:r>
            <a:endParaRPr sz="20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1974910" y="8758326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170.70</a:t>
            </a:r>
            <a:endParaRPr sz="20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11922232" y="9018784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168.54</a:t>
            </a:r>
            <a:endParaRPr sz="2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2642884" y="8906113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169.48</a:t>
            </a:r>
            <a:endParaRPr sz="20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2819205" y="8219850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12713850" y="7835746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178.32</a:t>
            </a:r>
            <a:endParaRPr sz="20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2752627" y="7482371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181.24</a:t>
            </a:r>
            <a:endParaRPr sz="20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4072479" y="8908308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169.45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2186349" y="8219119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8521641" y="7563583"/>
            <a:ext cx="124460" cy="850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5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180.57</a:t>
            </a:r>
            <a:endParaRPr sz="200">
              <a:latin typeface="Arial"/>
              <a:cs typeface="Arial"/>
            </a:endParaRPr>
          </a:p>
          <a:p>
            <a:pPr marL="34925"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180.33</a:t>
            </a:r>
            <a:endParaRPr sz="200"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0665300" y="6771232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latin typeface="Arial"/>
                <a:cs typeface="Arial"/>
              </a:rPr>
              <a:t>187.12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8958485" y="8861923"/>
            <a:ext cx="44450" cy="5397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270</a:t>
            </a:r>
            <a:endParaRPr sz="10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8262646" y="7249736"/>
            <a:ext cx="72390" cy="457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3174775" y="6386419"/>
            <a:ext cx="72390" cy="4572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2635567" y="8628097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171.77</a:t>
            </a:r>
            <a:endParaRPr sz="200">
              <a:latin typeface="Arial"/>
              <a:cs typeface="Arial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8855993" y="7596505"/>
            <a:ext cx="102235" cy="558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" spc="-10" dirty="0">
                <a:solidFill>
                  <a:srgbClr val="8D9091"/>
                </a:solidFill>
                <a:latin typeface="Arial"/>
                <a:cs typeface="Arial"/>
              </a:rPr>
              <a:t>180.30</a:t>
            </a:r>
            <a:endParaRPr sz="200">
              <a:latin typeface="Arial"/>
              <a:cs typeface="Arial"/>
            </a:endParaRPr>
          </a:p>
        </p:txBody>
      </p:sp>
      <p:pic>
        <p:nvPicPr>
          <p:cNvPr id="116" name="object 1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1377" y="1379464"/>
            <a:ext cx="6662639" cy="3892424"/>
          </a:xfrm>
          <a:prstGeom prst="rect">
            <a:avLst/>
          </a:prstGeom>
        </p:spPr>
      </p:pic>
      <p:sp>
        <p:nvSpPr>
          <p:cNvPr id="117" name="object 117"/>
          <p:cNvSpPr txBox="1"/>
          <p:nvPr/>
        </p:nvSpPr>
        <p:spPr>
          <a:xfrm>
            <a:off x="3199795" y="4576254"/>
            <a:ext cx="7239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5" dirty="0">
                <a:solidFill>
                  <a:srgbClr val="6C7071"/>
                </a:solidFill>
                <a:latin typeface="Arial"/>
                <a:cs typeface="Arial"/>
              </a:rPr>
              <a:t>RF</a:t>
            </a:r>
            <a:endParaRPr sz="30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888853" y="3663176"/>
            <a:ext cx="49530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0" dirty="0">
                <a:solidFill>
                  <a:srgbClr val="6C7071"/>
                </a:solidFill>
                <a:latin typeface="Arial"/>
                <a:cs typeface="Arial"/>
              </a:rPr>
              <a:t>Parois</a:t>
            </a:r>
            <a:r>
              <a:rPr sz="300" spc="6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300" spc="-20" dirty="0">
                <a:solidFill>
                  <a:srgbClr val="6C7071"/>
                </a:solidFill>
                <a:latin typeface="Arial"/>
                <a:cs typeface="Arial"/>
              </a:rPr>
              <a:t>acoustiques</a:t>
            </a:r>
            <a:r>
              <a:rPr sz="300" spc="6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300" spc="-10" dirty="0">
                <a:solidFill>
                  <a:srgbClr val="6C7071"/>
                </a:solidFill>
                <a:latin typeface="Arial"/>
                <a:cs typeface="Arial"/>
              </a:rPr>
              <a:t>accordéon</a:t>
            </a:r>
            <a:endParaRPr sz="300">
              <a:latin typeface="Arial"/>
              <a:cs typeface="Arial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2827933" y="2136774"/>
            <a:ext cx="306070" cy="71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" spc="-20" dirty="0">
                <a:solidFill>
                  <a:srgbClr val="6C7071"/>
                </a:solidFill>
                <a:latin typeface="Arial"/>
                <a:cs typeface="Arial"/>
              </a:rPr>
              <a:t>Ecran</a:t>
            </a:r>
            <a:r>
              <a:rPr sz="300" spc="7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300" spc="-20" dirty="0">
                <a:solidFill>
                  <a:srgbClr val="6C7071"/>
                </a:solidFill>
                <a:latin typeface="Arial"/>
                <a:cs typeface="Arial"/>
              </a:rPr>
              <a:t>pare-</a:t>
            </a:r>
            <a:r>
              <a:rPr sz="300" spc="-10" dirty="0">
                <a:solidFill>
                  <a:srgbClr val="6C7071"/>
                </a:solidFill>
                <a:latin typeface="Arial"/>
                <a:cs typeface="Arial"/>
              </a:rPr>
              <a:t>fumée</a:t>
            </a:r>
            <a:endParaRPr sz="300">
              <a:latin typeface="Arial"/>
              <a:cs typeface="Arial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3497361" y="4283605"/>
            <a:ext cx="45085" cy="5715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205</a:t>
            </a:r>
            <a:endParaRPr sz="1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68586" y="4962705"/>
            <a:ext cx="5581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240665" algn="l"/>
              </a:tabLst>
            </a:pPr>
            <a:r>
              <a:rPr sz="1450" spc="-50" dirty="0">
                <a:solidFill>
                  <a:srgbClr val="E31E25"/>
                </a:solidFill>
                <a:latin typeface="Arial"/>
                <a:cs typeface="Arial"/>
              </a:rPr>
              <a:t>I</a:t>
            </a:r>
            <a:r>
              <a:rPr sz="1450" dirty="0">
                <a:solidFill>
                  <a:srgbClr val="E31E25"/>
                </a:solidFill>
                <a:latin typeface="Arial"/>
                <a:cs typeface="Arial"/>
              </a:rPr>
              <a:t>	</a:t>
            </a:r>
            <a:r>
              <a:rPr sz="600" spc="-30" dirty="0">
                <a:solidFill>
                  <a:srgbClr val="6C7071"/>
                </a:solidFill>
                <a:latin typeface="Arial"/>
                <a:cs typeface="Arial"/>
              </a:rPr>
              <a:t>GALERIE</a:t>
            </a:r>
            <a:endParaRPr sz="60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3334064" y="4960182"/>
            <a:ext cx="14287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50" dirty="0">
                <a:solidFill>
                  <a:srgbClr val="E31E25"/>
                </a:solidFill>
                <a:latin typeface="Arial"/>
                <a:cs typeface="Arial"/>
              </a:rPr>
              <a:t>K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2391491" y="4960182"/>
            <a:ext cx="113664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35" dirty="0">
                <a:solidFill>
                  <a:srgbClr val="E31E25"/>
                </a:solidFill>
                <a:latin typeface="Arial"/>
                <a:cs typeface="Arial"/>
              </a:rPr>
              <a:t>J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6829790" y="4960182"/>
            <a:ext cx="32575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25" dirty="0">
                <a:solidFill>
                  <a:srgbClr val="E31E25"/>
                </a:solidFill>
                <a:latin typeface="Arial"/>
                <a:cs typeface="Arial"/>
              </a:rPr>
              <a:t>MM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275936" y="4958483"/>
            <a:ext cx="123189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spc="-40" dirty="0">
                <a:solidFill>
                  <a:srgbClr val="E31E25"/>
                </a:solidFill>
                <a:latin typeface="Arial"/>
                <a:cs typeface="Arial"/>
              </a:rPr>
              <a:t>L</a:t>
            </a:r>
            <a:endParaRPr sz="1450">
              <a:latin typeface="Arial"/>
              <a:cs typeface="Arial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216779" y="3643306"/>
            <a:ext cx="45085" cy="5715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593</a:t>
            </a:r>
            <a:endParaRPr sz="10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793294" y="3675976"/>
            <a:ext cx="45085" cy="5715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545</a:t>
            </a:r>
            <a:endParaRPr sz="100">
              <a:latin typeface="Arial"/>
              <a:cs typeface="Arial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1556020" y="4116870"/>
            <a:ext cx="45085" cy="4699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28</a:t>
            </a:r>
            <a:endParaRPr sz="100">
              <a:latin typeface="Arial"/>
              <a:cs typeface="Arial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1490685" y="4147567"/>
            <a:ext cx="4508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5" dirty="0">
                <a:solidFill>
                  <a:srgbClr val="6C7071"/>
                </a:solidFill>
                <a:latin typeface="Arial"/>
                <a:cs typeface="Arial"/>
              </a:rPr>
              <a:t>90</a:t>
            </a:r>
            <a:endParaRPr sz="15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630459" y="3592234"/>
            <a:ext cx="64769" cy="8890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645</a:t>
            </a:r>
            <a:endParaRPr sz="25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504476" y="3667369"/>
            <a:ext cx="64769" cy="8890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555</a:t>
            </a:r>
            <a:endParaRPr sz="25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2997292" y="2527249"/>
            <a:ext cx="64769" cy="88900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720</a:t>
            </a:r>
            <a:endParaRPr sz="25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453988" y="2736276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180.97</a:t>
            </a:r>
            <a:endParaRPr sz="200">
              <a:latin typeface="Arial"/>
              <a:cs typeface="Arial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106667" y="3160963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177.83</a:t>
            </a:r>
            <a:endParaRPr sz="2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272114" y="3975219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1240998" y="4353355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2399123" y="3975219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3151224" y="4731490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166.20</a:t>
            </a:r>
            <a:endParaRPr sz="2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3151224" y="4353355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3151224" y="3975219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3671849" y="1770112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188.13</a:t>
            </a:r>
            <a:endParaRPr sz="2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215243" y="1639438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189.09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3889662" y="3975219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508678" y="4893198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165.00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4018679" y="4417057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168.53</a:t>
            </a:r>
            <a:endParaRPr sz="200">
              <a:latin typeface="Arial"/>
              <a:cs typeface="Arial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292653" y="3971953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171.82</a:t>
            </a:r>
            <a:endParaRPr sz="200">
              <a:latin typeface="Arial"/>
              <a:cs typeface="Arial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858814" y="4123860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170.70</a:t>
            </a:r>
            <a:endParaRPr sz="200">
              <a:latin typeface="Arial"/>
              <a:cs typeface="Arial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804171" y="4414608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168.54</a:t>
            </a:r>
            <a:endParaRPr sz="200">
              <a:latin typeface="Arial"/>
              <a:cs typeface="Arial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5551717" y="4288834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169.48</a:t>
            </a:r>
            <a:endParaRPr sz="200">
              <a:latin typeface="Arial"/>
              <a:cs typeface="Arial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5734618" y="3522764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5625332" y="3093992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178.32</a:t>
            </a:r>
            <a:endParaRPr sz="2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5665556" y="2700340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181.24</a:t>
            </a:r>
            <a:endParaRPr sz="200">
              <a:latin typeface="Arial"/>
              <a:cs typeface="Arial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7034664" y="4292102"/>
            <a:ext cx="9080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169.4</a:t>
            </a:r>
            <a:endParaRPr sz="200">
              <a:latin typeface="Arial"/>
              <a:cs typeface="Arial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5078144" y="3522764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1276667" y="2790177"/>
            <a:ext cx="128270" cy="920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180.57</a:t>
            </a:r>
            <a:endParaRPr sz="200">
              <a:latin typeface="Arial"/>
              <a:cs typeface="Arial"/>
            </a:endParaRPr>
          </a:p>
          <a:p>
            <a:pPr marL="36195">
              <a:lnSpc>
                <a:spcPct val="100000"/>
              </a:lnSpc>
              <a:spcBef>
                <a:spcPts val="15"/>
              </a:spcBef>
            </a:pPr>
            <a:r>
              <a:rPr sz="200" spc="-10" dirty="0">
                <a:latin typeface="Arial"/>
                <a:cs typeface="Arial"/>
              </a:rPr>
              <a:t>180.33</a:t>
            </a:r>
            <a:endParaRPr sz="20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3500330" y="1905684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latin typeface="Arial"/>
                <a:cs typeface="Arial"/>
              </a:rPr>
              <a:t>187.12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1729814" y="4239502"/>
            <a:ext cx="45085" cy="57150"/>
          </a:xfrm>
          <a:prstGeom prst="rect">
            <a:avLst/>
          </a:prstGeom>
        </p:spPr>
        <p:txBody>
          <a:bodyPr vert="vert270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270</a:t>
            </a:r>
            <a:endParaRPr sz="10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1008006" y="2440651"/>
            <a:ext cx="742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6102700" y="1476936"/>
            <a:ext cx="74295" cy="48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50">
              <a:latin typeface="Arial"/>
              <a:cs typeface="Arial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5544127" y="3978487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171.77</a:t>
            </a:r>
            <a:endParaRPr sz="200">
              <a:latin typeface="Arial"/>
              <a:cs typeface="Arial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2715954" y="2476382"/>
            <a:ext cx="31750" cy="3492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latin typeface="CityBlueprint"/>
                <a:cs typeface="CityBlueprint"/>
              </a:rPr>
              <a:t>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623498" y="2826930"/>
            <a:ext cx="104775" cy="590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00" spc="-10" dirty="0">
                <a:solidFill>
                  <a:srgbClr val="8D9091"/>
                </a:solidFill>
                <a:latin typeface="Arial"/>
                <a:cs typeface="Arial"/>
              </a:rPr>
              <a:t>180.30</a:t>
            </a:r>
            <a:endParaRPr sz="20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2757695" y="1900774"/>
            <a:ext cx="31750" cy="3746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10" dirty="0">
                <a:latin typeface="CityBlueprint"/>
                <a:cs typeface="CityBlueprint"/>
              </a:rPr>
              <a:t>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5253056" y="4216688"/>
            <a:ext cx="31750" cy="3048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5284170" y="4238342"/>
            <a:ext cx="31750" cy="2984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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5316046" y="4258922"/>
            <a:ext cx="31750" cy="342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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5413948" y="4328261"/>
            <a:ext cx="31750" cy="3429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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5424216" y="4334531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5393101" y="4309212"/>
            <a:ext cx="3175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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5358949" y="4287161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5326315" y="4264294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5261805" y="4218557"/>
            <a:ext cx="35560" cy="3175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5219662" y="4191489"/>
            <a:ext cx="31750" cy="32384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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5192341" y="4166844"/>
            <a:ext cx="31750" cy="3048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5163501" y="4142344"/>
            <a:ext cx="31750" cy="3048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5133903" y="4118659"/>
            <a:ext cx="31750" cy="3048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5076225" y="4069656"/>
            <a:ext cx="31750" cy="3048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pic>
        <p:nvPicPr>
          <p:cNvPr id="178" name="object 17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4713" y="5428386"/>
            <a:ext cx="6664018" cy="4450778"/>
          </a:xfrm>
          <a:prstGeom prst="rect">
            <a:avLst/>
          </a:prstGeom>
        </p:spPr>
      </p:pic>
      <p:sp>
        <p:nvSpPr>
          <p:cNvPr id="179" name="object 179"/>
          <p:cNvSpPr txBox="1"/>
          <p:nvPr/>
        </p:nvSpPr>
        <p:spPr>
          <a:xfrm>
            <a:off x="3156817" y="9066661"/>
            <a:ext cx="71755" cy="66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RF</a:t>
            </a:r>
            <a:endParaRPr sz="25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893861" y="8235794"/>
            <a:ext cx="485775" cy="66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Parois</a:t>
            </a: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10" dirty="0">
                <a:solidFill>
                  <a:srgbClr val="6C7071"/>
                </a:solidFill>
                <a:latin typeface="Arial"/>
                <a:cs typeface="Arial"/>
              </a:rPr>
              <a:t>acoustiques</a:t>
            </a: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accordéon</a:t>
            </a:r>
            <a:endParaRPr sz="250">
              <a:latin typeface="Arial"/>
              <a:cs typeface="Arial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2467155" y="5471941"/>
            <a:ext cx="309880" cy="66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Désenf./Extracteur</a:t>
            </a:r>
            <a:endParaRPr sz="250">
              <a:latin typeface="Arial"/>
              <a:cs typeface="Arial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2793391" y="6846794"/>
            <a:ext cx="300355" cy="666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Ecran</a:t>
            </a:r>
            <a:r>
              <a:rPr sz="250" spc="100" dirty="0">
                <a:solidFill>
                  <a:srgbClr val="6C7071"/>
                </a:solidFill>
                <a:latin typeface="Arial"/>
                <a:cs typeface="Arial"/>
              </a:rPr>
              <a:t> </a:t>
            </a:r>
            <a:r>
              <a:rPr sz="250" dirty="0">
                <a:solidFill>
                  <a:srgbClr val="6C7071"/>
                </a:solidFill>
                <a:latin typeface="Arial"/>
                <a:cs typeface="Arial"/>
              </a:rPr>
              <a:t>pare-</a:t>
            </a:r>
            <a:r>
              <a:rPr sz="250" spc="-10" dirty="0">
                <a:solidFill>
                  <a:srgbClr val="6C7071"/>
                </a:solidFill>
                <a:latin typeface="Arial"/>
                <a:cs typeface="Arial"/>
              </a:rPr>
              <a:t>fumée</a:t>
            </a:r>
            <a:endParaRPr sz="25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3058718" y="5445033"/>
            <a:ext cx="117475" cy="107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-25" dirty="0">
                <a:solidFill>
                  <a:srgbClr val="E31E25"/>
                </a:solidFill>
                <a:latin typeface="Arial"/>
                <a:cs typeface="Arial"/>
              </a:rPr>
              <a:t>XX</a:t>
            </a:r>
            <a:endParaRPr sz="55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3054141" y="9722729"/>
            <a:ext cx="118110" cy="107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-25" dirty="0">
                <a:solidFill>
                  <a:srgbClr val="E31E25"/>
                </a:solidFill>
                <a:latin typeface="Arial"/>
                <a:cs typeface="Arial"/>
              </a:rPr>
              <a:t>XX</a:t>
            </a:r>
            <a:endParaRPr sz="550">
              <a:latin typeface="Arial"/>
              <a:cs typeface="Arial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641183" y="5443547"/>
            <a:ext cx="79375" cy="107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-10" dirty="0">
                <a:solidFill>
                  <a:srgbClr val="E31E25"/>
                </a:solidFill>
                <a:latin typeface="Arial"/>
                <a:cs typeface="Arial"/>
              </a:rPr>
              <a:t>G</a:t>
            </a:r>
            <a:endParaRPr sz="55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643381" y="9724213"/>
            <a:ext cx="79375" cy="1079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50" spc="-10" dirty="0">
                <a:solidFill>
                  <a:srgbClr val="E31E25"/>
                </a:solidFill>
                <a:latin typeface="Arial"/>
                <a:cs typeface="Arial"/>
              </a:rPr>
              <a:t>G</a:t>
            </a:r>
            <a:endParaRPr sz="550">
              <a:latin typeface="Arial"/>
              <a:cs typeface="Arial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3448204" y="8800360"/>
            <a:ext cx="45085" cy="546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205</a:t>
            </a:r>
            <a:endParaRPr sz="100">
              <a:latin typeface="Arial"/>
              <a:cs typeface="Arial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580242" y="9418316"/>
            <a:ext cx="54737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220" algn="l"/>
              </a:tabLst>
            </a:pPr>
            <a:r>
              <a:rPr sz="1350" spc="-50" dirty="0">
                <a:solidFill>
                  <a:srgbClr val="E31E25"/>
                </a:solidFill>
                <a:latin typeface="Arial"/>
                <a:cs typeface="Arial"/>
              </a:rPr>
              <a:t>I</a:t>
            </a:r>
            <a:r>
              <a:rPr sz="1350" dirty="0">
                <a:solidFill>
                  <a:srgbClr val="E31E25"/>
                </a:solidFill>
                <a:latin typeface="Arial"/>
                <a:cs typeface="Arial"/>
              </a:rPr>
              <a:t>	</a:t>
            </a:r>
            <a:r>
              <a:rPr sz="550" spc="-10" dirty="0">
                <a:solidFill>
                  <a:srgbClr val="6C7071"/>
                </a:solidFill>
                <a:latin typeface="Arial"/>
                <a:cs typeface="Arial"/>
              </a:rPr>
              <a:t>GALERIE</a:t>
            </a:r>
            <a:endParaRPr sz="550">
              <a:latin typeface="Arial"/>
              <a:cs typeface="Arial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3289148" y="9416086"/>
            <a:ext cx="14033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E31E25"/>
                </a:solidFill>
                <a:latin typeface="Arial"/>
                <a:cs typeface="Arial"/>
              </a:rPr>
              <a:t>K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2365340" y="9416086"/>
            <a:ext cx="11176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E31E25"/>
                </a:solidFill>
                <a:latin typeface="Arial"/>
                <a:cs typeface="Arial"/>
              </a:rPr>
              <a:t>J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6711406" y="9416086"/>
            <a:ext cx="353060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spc="-25" dirty="0">
                <a:solidFill>
                  <a:srgbClr val="E31E25"/>
                </a:solidFill>
                <a:latin typeface="Arial"/>
                <a:cs typeface="Arial"/>
              </a:rPr>
              <a:t>MM'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4210635" y="9414600"/>
            <a:ext cx="12128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50" dirty="0">
                <a:solidFill>
                  <a:srgbClr val="E31E25"/>
                </a:solidFill>
                <a:latin typeface="Arial"/>
                <a:cs typeface="Arial"/>
              </a:rPr>
              <a:t>L</a:t>
            </a:r>
            <a:endParaRPr sz="135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215718" y="8217713"/>
            <a:ext cx="45085" cy="546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593</a:t>
            </a:r>
            <a:endParaRPr sz="100">
              <a:latin typeface="Arial"/>
              <a:cs typeface="Arial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801029" y="8247439"/>
            <a:ext cx="45085" cy="546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545</a:t>
            </a:r>
            <a:endParaRPr sz="100">
              <a:latin typeface="Arial"/>
              <a:cs typeface="Arial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1547173" y="8648636"/>
            <a:ext cx="45085" cy="45085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28</a:t>
            </a:r>
            <a:endParaRPr sz="100">
              <a:latin typeface="Arial"/>
              <a:cs typeface="Arial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1483939" y="8676571"/>
            <a:ext cx="45085" cy="463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90</a:t>
            </a:r>
            <a:endParaRPr sz="100">
              <a:latin typeface="Arial"/>
              <a:cs typeface="Arial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1620068" y="8171241"/>
            <a:ext cx="64135" cy="83185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645</a:t>
            </a:r>
            <a:endParaRPr sz="25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1497444" y="8239611"/>
            <a:ext cx="64135" cy="83185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555</a:t>
            </a:r>
            <a:endParaRPr sz="250">
              <a:latin typeface="Arial"/>
              <a:cs typeface="Arial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2958519" y="7202144"/>
            <a:ext cx="64135" cy="83185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" spc="-25" dirty="0">
                <a:solidFill>
                  <a:srgbClr val="6C7071"/>
                </a:solidFill>
                <a:latin typeface="Arial"/>
                <a:cs typeface="Arial"/>
              </a:rPr>
              <a:t>720</a:t>
            </a:r>
            <a:endParaRPr sz="25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468024" y="7392350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180.97</a:t>
            </a:r>
            <a:endParaRPr sz="200">
              <a:latin typeface="Arial"/>
              <a:cs typeface="Arial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1107151" y="7778799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177.83</a:t>
            </a:r>
            <a:endParaRPr sz="200">
              <a:latin typeface="Arial"/>
              <a:cs typeface="Arial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1269163" y="851974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1239436" y="8863829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2372771" y="851974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3109254" y="9207917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166.20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3109254" y="8863829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169.00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3109254" y="851974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3619069" y="6513178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188.13</a:t>
            </a:r>
            <a:endParaRPr sz="20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4151181" y="639427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189.09</a:t>
            </a:r>
            <a:endParaRPr sz="200">
              <a:latin typeface="Arial"/>
              <a:cs typeface="Arial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3832361" y="851974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171.80</a:t>
            </a:r>
            <a:endParaRPr sz="200">
              <a:latin typeface="Arial"/>
              <a:cs typeface="Arial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3459289" y="9355065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165.00</a:t>
            </a:r>
            <a:endParaRPr sz="20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3958699" y="8921797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168.53</a:t>
            </a:r>
            <a:endParaRPr sz="200">
              <a:latin typeface="Arial"/>
              <a:cs typeface="Arial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4226984" y="8516768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171.82</a:t>
            </a:r>
            <a:endParaRPr sz="200">
              <a:latin typeface="Arial"/>
              <a:cs typeface="Arial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4781389" y="8654998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170.70</a:t>
            </a:r>
            <a:endParaRPr sz="200">
              <a:latin typeface="Arial"/>
              <a:cs typeface="Arial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4727882" y="8919567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168.54</a:t>
            </a:r>
            <a:endParaRPr sz="20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5459906" y="8805119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169.48</a:t>
            </a:r>
            <a:endParaRPr sz="20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5639009" y="8108024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5531992" y="7717859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178.32</a:t>
            </a:r>
            <a:endParaRPr sz="20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5571382" y="735965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181.24</a:t>
            </a:r>
            <a:endParaRPr sz="200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6912062" y="880809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169.45</a:t>
            </a:r>
            <a:endParaRPr sz="200">
              <a:latin typeface="Arial"/>
              <a:cs typeface="Arial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4996167" y="8108024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175.15</a:t>
            </a:r>
            <a:endParaRPr sz="20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1273620" y="7441400"/>
            <a:ext cx="127000" cy="85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35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180.57</a:t>
            </a:r>
            <a:endParaRPr sz="200">
              <a:latin typeface="Arial"/>
              <a:cs typeface="Arial"/>
            </a:endParaRPr>
          </a:p>
          <a:p>
            <a:pPr marL="36195">
              <a:lnSpc>
                <a:spcPts val="235"/>
              </a:lnSpc>
            </a:pPr>
            <a:r>
              <a:rPr sz="200" spc="-10" dirty="0">
                <a:latin typeface="Arial"/>
                <a:cs typeface="Arial"/>
              </a:rPr>
              <a:t>180.33</a:t>
            </a:r>
            <a:endParaRPr sz="200">
              <a:latin typeface="Arial"/>
              <a:cs typeface="Arial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3451113" y="6636545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latin typeface="Arial"/>
                <a:cs typeface="Arial"/>
              </a:rPr>
              <a:t>187.12</a:t>
            </a:r>
            <a:endParaRPr sz="200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718102" y="8760228"/>
            <a:ext cx="45085" cy="54610"/>
          </a:xfrm>
          <a:prstGeom prst="rect">
            <a:avLst/>
          </a:prstGeom>
        </p:spPr>
        <p:txBody>
          <a:bodyPr vert="vert270" wrap="square" lIns="0" tIns="6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Arial"/>
                <a:cs typeface="Arial"/>
              </a:rPr>
              <a:t>270</a:t>
            </a:r>
            <a:endParaRPr sz="100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1010538" y="7123342"/>
            <a:ext cx="73660" cy="463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00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6000191" y="6246400"/>
            <a:ext cx="73660" cy="463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Arial"/>
                <a:cs typeface="Arial"/>
              </a:rPr>
              <a:t>HVAC</a:t>
            </a:r>
            <a:endParaRPr sz="100">
              <a:latin typeface="Arial"/>
              <a:cs typeface="Arial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5453217" y="8522713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E31E25"/>
                </a:solidFill>
                <a:latin typeface="Arial"/>
                <a:cs typeface="Arial"/>
              </a:rPr>
              <a:t>171.77</a:t>
            </a:r>
            <a:endParaRPr sz="200">
              <a:latin typeface="Arial"/>
              <a:cs typeface="Arial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1616966" y="7474841"/>
            <a:ext cx="103505" cy="55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" spc="-10" dirty="0">
                <a:solidFill>
                  <a:srgbClr val="8D9091"/>
                </a:solidFill>
                <a:latin typeface="Arial"/>
                <a:cs typeface="Arial"/>
              </a:rPr>
              <a:t>180.30</a:t>
            </a:r>
            <a:endParaRPr sz="200">
              <a:latin typeface="Arial"/>
              <a:cs typeface="Arial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5324998" y="8840996"/>
            <a:ext cx="31750" cy="3365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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5335052" y="8846701"/>
            <a:ext cx="34925" cy="3111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5304582" y="8823662"/>
            <a:ext cx="31750" cy="3111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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5271140" y="8803596"/>
            <a:ext cx="34925" cy="3111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5239927" y="8782787"/>
            <a:ext cx="34925" cy="3111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5176014" y="8741171"/>
            <a:ext cx="34925" cy="3111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0" dirty="0">
                <a:solidFill>
                  <a:srgbClr val="6C7071"/>
                </a:solidFill>
                <a:latin typeface="CityBlueprint"/>
                <a:cs typeface="CityBlueprint"/>
              </a:rPr>
              <a:t>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5134745" y="8716539"/>
            <a:ext cx="31750" cy="31750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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5107992" y="8694113"/>
            <a:ext cx="31750" cy="2984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5079751" y="8671817"/>
            <a:ext cx="31750" cy="2984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5050768" y="8650265"/>
            <a:ext cx="31750" cy="2984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4994287" y="8605676"/>
            <a:ext cx="31750" cy="29845"/>
          </a:xfrm>
          <a:prstGeom prst="rect">
            <a:avLst/>
          </a:prstGeom>
        </p:spPr>
        <p:txBody>
          <a:bodyPr vert="vert270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00" spc="-25" dirty="0">
                <a:solidFill>
                  <a:srgbClr val="6C7071"/>
                </a:solidFill>
                <a:latin typeface="CityBlueprint"/>
                <a:cs typeface="CityBlueprint"/>
              </a:rPr>
              <a:t></a:t>
            </a:r>
            <a:endParaRPr sz="100">
              <a:latin typeface="CityBlueprint"/>
              <a:cs typeface="CityBlueprint"/>
            </a:endParaRPr>
          </a:p>
        </p:txBody>
      </p:sp>
      <p:sp>
        <p:nvSpPr>
          <p:cNvPr id="240" name="object 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0902" rIns="0" bIns="0" rtlCol="0">
            <a:spAutoFit/>
          </a:bodyPr>
          <a:lstStyle/>
          <a:p>
            <a:pPr marL="5166360" algn="ctr">
              <a:lnSpc>
                <a:spcPct val="100000"/>
              </a:lnSpc>
              <a:spcBef>
                <a:spcPts val="259"/>
              </a:spcBef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GRAND-</a:t>
            </a:r>
            <a:r>
              <a:rPr sz="2400" b="1" spc="-20" dirty="0">
                <a:solidFill>
                  <a:srgbClr val="40AD49"/>
                </a:solidFill>
                <a:latin typeface="Calibri"/>
                <a:cs typeface="Calibri"/>
              </a:rPr>
              <a:t>THÉÂTRE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VERVIERS</a:t>
            </a:r>
            <a:endParaRPr sz="2400">
              <a:latin typeface="Calibri"/>
              <a:cs typeface="Calibri"/>
            </a:endParaRPr>
          </a:p>
          <a:p>
            <a:pPr marL="5166360" algn="ctr">
              <a:lnSpc>
                <a:spcPct val="100000"/>
              </a:lnSpc>
              <a:spcBef>
                <a:spcPts val="240"/>
              </a:spcBef>
            </a:pP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4</a:t>
            </a:r>
            <a:r>
              <a:rPr b="1" spc="-55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SALLES</a:t>
            </a:r>
            <a:r>
              <a:rPr b="1" spc="-45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DANS</a:t>
            </a:r>
            <a:r>
              <a:rPr b="1" spc="-45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srgbClr val="40AD49"/>
                </a:solidFill>
                <a:latin typeface="Calibri"/>
                <a:cs typeface="Calibri"/>
              </a:rPr>
              <a:t>1</a:t>
            </a:r>
            <a:r>
              <a:rPr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b="1" spc="-10" dirty="0">
                <a:solidFill>
                  <a:srgbClr val="40AD49"/>
                </a:solidFill>
                <a:latin typeface="Calibri"/>
                <a:cs typeface="Calibri"/>
              </a:rPr>
              <a:t>SALLE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7157" y="1379959"/>
            <a:ext cx="7025627" cy="363292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094862" y="4984051"/>
            <a:ext cx="58102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231F20"/>
                </a:solidFill>
                <a:latin typeface="Myriad Pro"/>
                <a:cs typeface="Myriad Pro"/>
              </a:rPr>
              <a:t>Exposition</a:t>
            </a:r>
            <a:endParaRPr sz="1000">
              <a:latin typeface="Myriad Pro"/>
              <a:cs typeface="Myriad Pro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900" y="1367933"/>
            <a:ext cx="7038340" cy="3644947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469900" y="4984051"/>
            <a:ext cx="86741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dirty="0">
                <a:solidFill>
                  <a:srgbClr val="231F20"/>
                </a:solidFill>
                <a:latin typeface="Myriad Pro"/>
                <a:cs typeface="Myriad Pro"/>
              </a:rPr>
              <a:t>Vie</a:t>
            </a:r>
            <a:r>
              <a:rPr sz="1000" spc="-20" dirty="0">
                <a:solidFill>
                  <a:srgbClr val="231F20"/>
                </a:solidFill>
                <a:latin typeface="Myriad Pro"/>
                <a:cs typeface="Myriad Pro"/>
              </a:rPr>
              <a:t> </a:t>
            </a:r>
            <a:r>
              <a:rPr sz="1000" spc="-10" dirty="0">
                <a:solidFill>
                  <a:srgbClr val="231F20"/>
                </a:solidFill>
                <a:latin typeface="Myriad Pro"/>
                <a:cs typeface="Myriad Pro"/>
              </a:rPr>
              <a:t>quotidienne</a:t>
            </a:r>
            <a:endParaRPr sz="1000">
              <a:latin typeface="Myriad Pro"/>
              <a:cs typeface="Myriad Pr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9900" y="9781603"/>
            <a:ext cx="577850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231F20"/>
                </a:solidFill>
                <a:latin typeface="Myriad Pro"/>
                <a:cs typeface="Myriad Pro"/>
              </a:rPr>
              <a:t>Répétition</a:t>
            </a:r>
            <a:endParaRPr sz="1000">
              <a:latin typeface="Myriad Pro"/>
              <a:cs typeface="Myriad Pro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82600" y="5461000"/>
            <a:ext cx="7025640" cy="421632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37157" y="5461000"/>
            <a:ext cx="7025627" cy="422529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4139313" y="9771253"/>
            <a:ext cx="53657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10" dirty="0">
                <a:solidFill>
                  <a:srgbClr val="231F20"/>
                </a:solidFill>
                <a:latin typeface="Myriad Pro"/>
                <a:cs typeface="Myriad Pro"/>
              </a:rPr>
              <a:t>Spectacle</a:t>
            </a:r>
            <a:endParaRPr sz="1000">
              <a:latin typeface="Myriad Pro"/>
              <a:cs typeface="Myriad Pr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7760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7760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7760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7026605" cy="481260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36205" y="457200"/>
            <a:ext cx="7026592" cy="4812601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7200" y="5422201"/>
            <a:ext cx="7026605" cy="481260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36205" y="5428386"/>
            <a:ext cx="7026592" cy="481260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7760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73818" y="2227024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5665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57200" y="396614"/>
            <a:ext cx="14230350" cy="9659620"/>
            <a:chOff x="457200" y="396614"/>
            <a:chExt cx="14230350" cy="96596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7200" y="396614"/>
              <a:ext cx="14229918" cy="247604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" y="2897172"/>
              <a:ext cx="14229918" cy="715845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53193" y="10031120"/>
              <a:ext cx="600075" cy="0"/>
            </a:xfrm>
            <a:custGeom>
              <a:avLst/>
              <a:gdLst/>
              <a:ahLst/>
              <a:cxnLst/>
              <a:rect l="l" t="t" r="r" b="b"/>
              <a:pathLst>
                <a:path w="600075">
                  <a:moveTo>
                    <a:pt x="0" y="0"/>
                  </a:moveTo>
                  <a:lnTo>
                    <a:pt x="600056" y="0"/>
                  </a:lnTo>
                </a:path>
              </a:pathLst>
            </a:custGeom>
            <a:ln w="2451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8622878" y="2853826"/>
            <a:ext cx="511809" cy="5772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70" dirty="0">
                <a:solidFill>
                  <a:srgbClr val="AF9777"/>
                </a:solidFill>
                <a:latin typeface="Arial"/>
                <a:cs typeface="Arial"/>
              </a:rPr>
              <a:t>--</a:t>
            </a:r>
            <a:r>
              <a:rPr sz="3600" spc="20" dirty="0">
                <a:solidFill>
                  <a:srgbClr val="AF9777"/>
                </a:solidFill>
                <a:latin typeface="Arial"/>
                <a:cs typeface="Arial"/>
              </a:rPr>
              <a:t>-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768" y="5333701"/>
            <a:ext cx="152400" cy="278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spc="75" dirty="0">
                <a:solidFill>
                  <a:srgbClr val="A19A91"/>
                </a:solidFill>
                <a:latin typeface="Arial"/>
                <a:cs typeface="Arial"/>
              </a:rPr>
              <a:t>1</a:t>
            </a:r>
            <a:endParaRPr sz="1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72401" y="468603"/>
            <a:ext cx="6884362" cy="3434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994846" y="468603"/>
            <a:ext cx="842505" cy="202974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7200" y="917488"/>
            <a:ext cx="14201775" cy="9294495"/>
            <a:chOff x="457200" y="917488"/>
            <a:chExt cx="14201775" cy="929449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7200" y="917488"/>
              <a:ext cx="14201686" cy="929389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49949" y="3181436"/>
              <a:ext cx="1587500" cy="0"/>
            </a:xfrm>
            <a:custGeom>
              <a:avLst/>
              <a:gdLst/>
              <a:ahLst/>
              <a:cxnLst/>
              <a:rect l="l" t="t" r="r" b="b"/>
              <a:pathLst>
                <a:path w="1587500">
                  <a:moveTo>
                    <a:pt x="0" y="0"/>
                  </a:moveTo>
                  <a:lnTo>
                    <a:pt x="1587498" y="0"/>
                  </a:lnTo>
                </a:path>
              </a:pathLst>
            </a:custGeom>
            <a:ln w="3122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88747" y="2741671"/>
            <a:ext cx="1760220" cy="8896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  <a:tabLst>
                <a:tab pos="630555" algn="l"/>
              </a:tabLst>
            </a:pPr>
            <a:r>
              <a:rPr sz="5650" spc="100" dirty="0">
                <a:solidFill>
                  <a:srgbClr val="CDB89E"/>
                </a:solidFill>
                <a:latin typeface="Times New Roman"/>
                <a:cs typeface="Times New Roman"/>
              </a:rPr>
              <a:t>-</a:t>
            </a:r>
            <a:r>
              <a:rPr sz="5650" dirty="0">
                <a:solidFill>
                  <a:srgbClr val="CDB89E"/>
                </a:solidFill>
                <a:latin typeface="Times New Roman"/>
                <a:cs typeface="Times New Roman"/>
              </a:rPr>
              <a:t>	</a:t>
            </a:r>
            <a:r>
              <a:rPr sz="1550" spc="315" dirty="0">
                <a:solidFill>
                  <a:srgbClr val="B5A593"/>
                </a:solidFill>
                <a:latin typeface="Arial"/>
                <a:cs typeface="Arial"/>
              </a:rPr>
              <a:t>.-</a:t>
            </a:r>
            <a:r>
              <a:rPr sz="1550" spc="345" dirty="0">
                <a:solidFill>
                  <a:srgbClr val="B5A593"/>
                </a:solidFill>
                <a:latin typeface="Arial"/>
                <a:cs typeface="Arial"/>
              </a:rPr>
              <a:t>--</a:t>
            </a:r>
            <a:r>
              <a:rPr sz="1550" spc="290" dirty="0">
                <a:solidFill>
                  <a:srgbClr val="B5A593"/>
                </a:solidFill>
                <a:latin typeface="Arial"/>
                <a:cs typeface="Arial"/>
              </a:rPr>
              <a:t>,</a:t>
            </a:r>
            <a:r>
              <a:rPr sz="1550" spc="130" dirty="0">
                <a:solidFill>
                  <a:srgbClr val="B5A593"/>
                </a:solidFill>
                <a:latin typeface="Arial"/>
                <a:cs typeface="Arial"/>
              </a:rPr>
              <a:t> </a:t>
            </a:r>
            <a:r>
              <a:rPr sz="5000" spc="1360" dirty="0">
                <a:solidFill>
                  <a:srgbClr val="CDB89E"/>
                </a:solidFill>
                <a:latin typeface="Times New Roman"/>
                <a:cs typeface="Times New Roman"/>
              </a:rPr>
              <a:t>-</a:t>
            </a:r>
            <a:r>
              <a:rPr sz="975" u="heavy" spc="217" baseline="128205" dirty="0">
                <a:solidFill>
                  <a:srgbClr val="726B60"/>
                </a:solidFill>
                <a:uFill>
                  <a:solidFill>
                    <a:srgbClr val="726B60"/>
                  </a:solidFill>
                </a:uFill>
                <a:latin typeface="Times New Roman"/>
                <a:cs typeface="Times New Roman"/>
              </a:rPr>
              <a:t>:g</a:t>
            </a:r>
            <a:endParaRPr sz="975" baseline="128205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630173" y="3592426"/>
            <a:ext cx="881380" cy="13335"/>
            <a:chOff x="4630173" y="3592426"/>
            <a:chExt cx="881380" cy="13335"/>
          </a:xfrm>
        </p:grpSpPr>
        <p:sp>
          <p:nvSpPr>
            <p:cNvPr id="9" name="object 9"/>
            <p:cNvSpPr/>
            <p:nvPr/>
          </p:nvSpPr>
          <p:spPr>
            <a:xfrm>
              <a:off x="4636840" y="3599094"/>
              <a:ext cx="331470" cy="0"/>
            </a:xfrm>
            <a:custGeom>
              <a:avLst/>
              <a:gdLst/>
              <a:ahLst/>
              <a:cxnLst/>
              <a:rect l="l" t="t" r="r" b="b"/>
              <a:pathLst>
                <a:path w="331470">
                  <a:moveTo>
                    <a:pt x="0" y="0"/>
                  </a:moveTo>
                  <a:lnTo>
                    <a:pt x="331156" y="0"/>
                  </a:lnTo>
                </a:path>
              </a:pathLst>
            </a:custGeom>
            <a:ln w="12740">
              <a:solidFill>
                <a:srgbClr val="8982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488723" y="3599094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601" y="0"/>
                  </a:lnTo>
                </a:path>
              </a:pathLst>
            </a:custGeom>
            <a:ln w="12740">
              <a:solidFill>
                <a:srgbClr val="CDB8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03179" y="3280633"/>
            <a:ext cx="124142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77925" algn="l"/>
              </a:tabLst>
            </a:pPr>
            <a:r>
              <a:rPr sz="2400" spc="70" dirty="0">
                <a:solidFill>
                  <a:srgbClr val="898272"/>
                </a:solidFill>
                <a:latin typeface="Arial"/>
                <a:cs typeface="Arial"/>
              </a:rPr>
              <a:t>===-</a:t>
            </a:r>
            <a:r>
              <a:rPr sz="2400" spc="-960" dirty="0">
                <a:solidFill>
                  <a:srgbClr val="CDB89E"/>
                </a:solidFill>
                <a:latin typeface="Arial"/>
                <a:cs typeface="Arial"/>
              </a:rPr>
              <a:t>·</a:t>
            </a:r>
            <a:r>
              <a:rPr sz="2400" spc="-310" dirty="0">
                <a:solidFill>
                  <a:srgbClr val="CDB89E"/>
                </a:solidFill>
                <a:latin typeface="Arial"/>
                <a:cs typeface="Arial"/>
              </a:rPr>
              <a:t>..</a:t>
            </a:r>
            <a:r>
              <a:rPr sz="2400" spc="-295" dirty="0">
                <a:solidFill>
                  <a:srgbClr val="CDB89E"/>
                </a:solidFill>
                <a:latin typeface="Arial"/>
                <a:cs typeface="Arial"/>
              </a:rPr>
              <a:t>.</a:t>
            </a:r>
            <a:r>
              <a:rPr sz="2400" spc="-125" dirty="0">
                <a:solidFill>
                  <a:srgbClr val="CDB89E"/>
                </a:solidFill>
                <a:latin typeface="Arial"/>
                <a:cs typeface="Arial"/>
              </a:rPr>
              <a:t> </a:t>
            </a:r>
            <a:r>
              <a:rPr sz="2400" spc="-415" dirty="0">
                <a:solidFill>
                  <a:srgbClr val="CDB89E"/>
                </a:solidFill>
                <a:latin typeface="Arial"/>
                <a:cs typeface="Arial"/>
              </a:rPr>
              <a:t>-</a:t>
            </a:r>
            <a:r>
              <a:rPr sz="2400" spc="-395" dirty="0">
                <a:solidFill>
                  <a:srgbClr val="CDB89E"/>
                </a:solidFill>
                <a:latin typeface="Arial"/>
                <a:cs typeface="Arial"/>
              </a:rPr>
              <a:t>,</a:t>
            </a:r>
            <a:r>
              <a:rPr sz="2400" dirty="0">
                <a:solidFill>
                  <a:srgbClr val="CDB89E"/>
                </a:solidFill>
                <a:latin typeface="Arial"/>
                <a:cs typeface="Arial"/>
              </a:rPr>
              <a:t>	</a:t>
            </a:r>
            <a:r>
              <a:rPr sz="2400" spc="-459" dirty="0">
                <a:solidFill>
                  <a:srgbClr val="CDB89E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52897" y="3404319"/>
            <a:ext cx="51371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dirty="0">
                <a:solidFill>
                  <a:srgbClr val="B5A593"/>
                </a:solidFill>
                <a:latin typeface="Times New Roman"/>
                <a:cs typeface="Times New Roman"/>
              </a:rPr>
              <a:t>=</a:t>
            </a:r>
            <a:r>
              <a:rPr sz="1950" spc="-110" dirty="0">
                <a:solidFill>
                  <a:srgbClr val="B5A593"/>
                </a:solidFill>
                <a:latin typeface="Times New Roman"/>
                <a:cs typeface="Times New Roman"/>
              </a:rPr>
              <a:t> </a:t>
            </a:r>
            <a:r>
              <a:rPr sz="1950" spc="-140" dirty="0">
                <a:solidFill>
                  <a:srgbClr val="B5A593"/>
                </a:solidFill>
                <a:latin typeface="Times New Roman"/>
                <a:cs typeface="Times New Roman"/>
              </a:rPr>
              <a:t>=</a:t>
            </a:r>
            <a:r>
              <a:rPr sz="1950" spc="-45" dirty="0">
                <a:solidFill>
                  <a:srgbClr val="B5A593"/>
                </a:solidFill>
                <a:latin typeface="Times New Roman"/>
                <a:cs typeface="Times New Roman"/>
              </a:rPr>
              <a:t> </a:t>
            </a:r>
            <a:r>
              <a:rPr sz="1950" spc="-800" dirty="0">
                <a:solidFill>
                  <a:srgbClr val="B5A593"/>
                </a:solidFill>
                <a:latin typeface="Times New Roman"/>
                <a:cs typeface="Times New Roman"/>
              </a:rPr>
              <a:t>=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925338" y="3669354"/>
            <a:ext cx="544195" cy="0"/>
          </a:xfrm>
          <a:custGeom>
            <a:avLst/>
            <a:gdLst/>
            <a:ahLst/>
            <a:cxnLst/>
            <a:rect l="l" t="t" r="r" b="b"/>
            <a:pathLst>
              <a:path w="544195">
                <a:moveTo>
                  <a:pt x="0" y="0"/>
                </a:moveTo>
                <a:lnTo>
                  <a:pt x="11700" y="0"/>
                </a:lnTo>
              </a:path>
              <a:path w="544195">
                <a:moveTo>
                  <a:pt x="152077" y="0"/>
                </a:moveTo>
                <a:lnTo>
                  <a:pt x="163779" y="0"/>
                </a:lnTo>
              </a:path>
              <a:path w="544195">
                <a:moveTo>
                  <a:pt x="504816" y="0"/>
                </a:moveTo>
                <a:lnTo>
                  <a:pt x="543821" y="0"/>
                </a:lnTo>
              </a:path>
            </a:pathLst>
          </a:custGeom>
          <a:ln w="12735">
            <a:solidFill>
              <a:srgbClr val="B5A59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912639" y="3599324"/>
            <a:ext cx="598170" cy="946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" spc="530" dirty="0">
                <a:solidFill>
                  <a:srgbClr val="B5A593"/>
                </a:solidFill>
                <a:latin typeface="Times New Roman"/>
                <a:cs typeface="Times New Roman"/>
              </a:rPr>
              <a:t>·</a:t>
            </a:r>
            <a:r>
              <a:rPr sz="450" u="heavy" spc="480" dirty="0">
                <a:solidFill>
                  <a:srgbClr val="B5A593"/>
                </a:solidFill>
                <a:uFill>
                  <a:solidFill>
                    <a:srgbClr val="89827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50" u="heavy" spc="530" dirty="0">
                <a:solidFill>
                  <a:srgbClr val="B5A593"/>
                </a:solidFill>
                <a:uFill>
                  <a:solidFill>
                    <a:srgbClr val="898272"/>
                  </a:solidFill>
                </a:uFill>
                <a:latin typeface="Times New Roman"/>
                <a:cs typeface="Times New Roman"/>
              </a:rPr>
              <a:t>·</a:t>
            </a:r>
            <a:r>
              <a:rPr sz="450" spc="520" dirty="0">
                <a:solidFill>
                  <a:srgbClr val="B5A593"/>
                </a:solidFill>
                <a:latin typeface="Times New Roman"/>
                <a:cs typeface="Times New Roman"/>
              </a:rPr>
              <a:t> </a:t>
            </a:r>
            <a:r>
              <a:rPr sz="450" u="heavy" spc="85" dirty="0">
                <a:solidFill>
                  <a:srgbClr val="CDB89E"/>
                </a:solidFill>
                <a:uFill>
                  <a:solidFill>
                    <a:srgbClr val="898272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450" u="heavy" spc="95" dirty="0">
                <a:solidFill>
                  <a:srgbClr val="CDB89E"/>
                </a:solidFill>
                <a:uFill>
                  <a:solidFill>
                    <a:srgbClr val="898272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450" spc="95" dirty="0">
                <a:solidFill>
                  <a:srgbClr val="898272"/>
                </a:solidFill>
                <a:latin typeface="Times New Roman"/>
                <a:cs typeface="Times New Roman"/>
              </a:rPr>
              <a:t>,</a:t>
            </a:r>
            <a:r>
              <a:rPr sz="450" spc="229" dirty="0">
                <a:solidFill>
                  <a:srgbClr val="898272"/>
                </a:solidFill>
                <a:latin typeface="Times New Roman"/>
                <a:cs typeface="Times New Roman"/>
              </a:rPr>
              <a:t>  </a:t>
            </a:r>
            <a:r>
              <a:rPr sz="450" spc="40" dirty="0">
                <a:solidFill>
                  <a:srgbClr val="B5A593"/>
                </a:solidFill>
                <a:latin typeface="Times New Roman"/>
                <a:cs typeface="Times New Roman"/>
              </a:rPr>
              <a:t>...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51596" y="3627028"/>
            <a:ext cx="579120" cy="2628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50" spc="370" dirty="0">
                <a:solidFill>
                  <a:srgbClr val="898272"/>
                </a:solidFill>
                <a:latin typeface="Courier New"/>
                <a:cs typeface="Courier New"/>
              </a:rPr>
              <a:t>==</a:t>
            </a:r>
            <a:r>
              <a:rPr sz="1000" spc="370" dirty="0">
                <a:solidFill>
                  <a:srgbClr val="898272"/>
                </a:solidFill>
                <a:latin typeface="Arial"/>
                <a:cs typeface="Arial"/>
              </a:rPr>
              <a:t>=-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938466" y="3198689"/>
            <a:ext cx="439420" cy="247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26084" algn="l"/>
              </a:tabLst>
            </a:pPr>
            <a:r>
              <a:rPr sz="1450" u="dbl" spc="280" dirty="0">
                <a:solidFill>
                  <a:srgbClr val="CDB89E"/>
                </a:solidFill>
                <a:uFill>
                  <a:solidFill>
                    <a:srgbClr val="CDB89E"/>
                  </a:solidFill>
                </a:uFill>
                <a:latin typeface="Arial"/>
                <a:cs typeface="Arial"/>
              </a:rPr>
              <a:t>-</a:t>
            </a:r>
            <a:r>
              <a:rPr sz="1450" u="dbl" spc="229" dirty="0">
                <a:solidFill>
                  <a:srgbClr val="CDB89E"/>
                </a:solidFill>
                <a:uFill>
                  <a:solidFill>
                    <a:srgbClr val="CDB89E"/>
                  </a:solidFill>
                </a:uFill>
                <a:latin typeface="Arial"/>
                <a:cs typeface="Arial"/>
              </a:rPr>
              <a:t>-</a:t>
            </a:r>
            <a:r>
              <a:rPr sz="1450" u="dbl" dirty="0">
                <a:solidFill>
                  <a:srgbClr val="CDB89E"/>
                </a:solidFill>
                <a:uFill>
                  <a:solidFill>
                    <a:srgbClr val="CDB89E"/>
                  </a:solidFill>
                </a:uFill>
                <a:latin typeface="Arial"/>
                <a:cs typeface="Arial"/>
              </a:rPr>
              <a:t>	</a:t>
            </a:r>
            <a:endParaRPr sz="14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12035" y="3324220"/>
            <a:ext cx="47561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345" dirty="0">
                <a:solidFill>
                  <a:srgbClr val="898272"/>
                </a:solidFill>
                <a:latin typeface="Times New Roman"/>
                <a:cs typeface="Times New Roman"/>
              </a:rPr>
              <a:t>--</a:t>
            </a:r>
            <a:r>
              <a:rPr sz="1200" spc="450" dirty="0">
                <a:solidFill>
                  <a:srgbClr val="898272"/>
                </a:solidFill>
                <a:latin typeface="Times New Roman"/>
                <a:cs typeface="Times New Roman"/>
              </a:rPr>
              <a:t>=</a:t>
            </a:r>
            <a:r>
              <a:rPr sz="1200" spc="450" dirty="0">
                <a:solidFill>
                  <a:srgbClr val="CDB89E"/>
                </a:solidFill>
                <a:latin typeface="Times New Roman"/>
                <a:cs typeface="Times New Roman"/>
              </a:rPr>
              <a:t>-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91998"/>
            <a:ext cx="7026605" cy="974280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20000" y="484009"/>
            <a:ext cx="7026592" cy="975079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91998"/>
            <a:ext cx="14205597" cy="974280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298" y="28193"/>
            <a:ext cx="5802630" cy="124460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75" dirty="0"/>
              <a:t> </a:t>
            </a:r>
            <a:r>
              <a:rPr dirty="0"/>
              <a:t>1</a:t>
            </a:r>
            <a:r>
              <a:rPr spc="-65" dirty="0"/>
              <a:t> </a:t>
            </a:r>
            <a:r>
              <a:rPr dirty="0"/>
              <a:t>-</a:t>
            </a:r>
            <a:r>
              <a:rPr spc="-65" dirty="0"/>
              <a:t> </a:t>
            </a:r>
            <a:r>
              <a:rPr dirty="0"/>
              <a:t>Entreprise</a:t>
            </a:r>
            <a:r>
              <a:rPr spc="-60" dirty="0"/>
              <a:t> </a:t>
            </a:r>
            <a:r>
              <a:rPr spc="-10" dirty="0"/>
              <a:t>Coordinatrice</a:t>
            </a:r>
          </a:p>
          <a:p>
            <a:pPr marR="278130" algn="ctr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WUST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DENYS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9998" y="5436001"/>
            <a:ext cx="7253997" cy="50400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5005" y="1260005"/>
            <a:ext cx="7244994" cy="39959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0497" y="5435993"/>
            <a:ext cx="7253998" cy="502650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49997" y="216001"/>
            <a:ext cx="7253998" cy="5039995"/>
          </a:xfrm>
          <a:prstGeom prst="rect">
            <a:avLst/>
          </a:prstGeom>
        </p:spPr>
      </p:pic>
      <p:pic>
        <p:nvPicPr>
          <p:cNvPr id="8" name="Image 7" descr="Une image contenant plein air, arbre, ciel, nuage&#10;&#10;Description générée automatiquement">
            <a:extLst>
              <a:ext uri="{FF2B5EF4-FFF2-40B4-BE49-F238E27FC236}">
                <a16:creationId xmlns:a16="http://schemas.microsoft.com/office/drawing/2014/main" id="{6D474238-3A03-01A1-F4E5-D0AB109EB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" y="0"/>
            <a:ext cx="15118902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300" y="28193"/>
            <a:ext cx="5802630" cy="1244600"/>
          </a:xfrm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75" dirty="0"/>
              <a:t> </a:t>
            </a:r>
            <a:r>
              <a:rPr dirty="0"/>
              <a:t>1</a:t>
            </a:r>
            <a:r>
              <a:rPr spc="-65" dirty="0"/>
              <a:t> </a:t>
            </a:r>
            <a:r>
              <a:rPr dirty="0"/>
              <a:t>-</a:t>
            </a:r>
            <a:r>
              <a:rPr spc="-65" dirty="0"/>
              <a:t> </a:t>
            </a:r>
            <a:r>
              <a:rPr dirty="0"/>
              <a:t>Entreprise</a:t>
            </a:r>
            <a:r>
              <a:rPr spc="-60" dirty="0"/>
              <a:t> </a:t>
            </a:r>
            <a:r>
              <a:rPr spc="-10" dirty="0"/>
              <a:t>Coordinatrice</a:t>
            </a:r>
          </a:p>
          <a:p>
            <a:pPr marR="278130" algn="ctr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WUST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DENYS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947317" y="9799784"/>
            <a:ext cx="3178810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5"/>
              </a:lnSpc>
            </a:pP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L'ESCAUT-</a:t>
            </a:r>
            <a:r>
              <a:rPr sz="900" spc="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BVDW</a:t>
            </a:r>
            <a:r>
              <a:rPr sz="900" spc="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-</a:t>
            </a:r>
            <a:r>
              <a:rPr sz="900" spc="4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INK</a:t>
            </a:r>
            <a:r>
              <a:rPr sz="900" spc="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Delta-GC</a:t>
            </a:r>
            <a:r>
              <a:rPr sz="900" spc="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A+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Concept</a:t>
            </a:r>
            <a:r>
              <a:rPr sz="9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900" spc="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231F20"/>
                </a:solidFill>
                <a:latin typeface="Calibri"/>
                <a:cs typeface="Calibri"/>
              </a:rPr>
              <a:t>Capri</a:t>
            </a:r>
            <a:r>
              <a:rPr sz="900" spc="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231F20"/>
                </a:solidFill>
                <a:latin typeface="Calibri"/>
                <a:cs typeface="Calibri"/>
              </a:rPr>
              <a:t>Acoustique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r>
              <a:rPr sz="900" b="1" spc="-10" dirty="0">
                <a:solidFill>
                  <a:srgbClr val="231F20"/>
                </a:solidFill>
                <a:latin typeface="Calibri"/>
                <a:cs typeface="Calibri"/>
              </a:rPr>
              <a:t>neuve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125313" y="9799784"/>
            <a:ext cx="2503170" cy="119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85"/>
              </a:lnSpc>
            </a:pPr>
            <a:r>
              <a:rPr sz="900" b="1" dirty="0">
                <a:solidFill>
                  <a:srgbClr val="231F20"/>
                </a:solidFill>
                <a:latin typeface="Calibri"/>
                <a:cs typeface="Calibri"/>
              </a:rPr>
              <a:t>Annexe</a:t>
            </a:r>
            <a:r>
              <a:rPr sz="900" b="1" spc="7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31F20"/>
                </a:solidFill>
                <a:latin typeface="Calibri"/>
                <a:cs typeface="Calibri"/>
              </a:rPr>
              <a:t>15</a:t>
            </a:r>
            <a:r>
              <a:rPr sz="900" b="1" spc="6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900" b="1" spc="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31F20"/>
                </a:solidFill>
                <a:latin typeface="Calibri"/>
                <a:cs typeface="Calibri"/>
              </a:rPr>
              <a:t>performance</a:t>
            </a:r>
            <a:r>
              <a:rPr sz="900" b="1" spc="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231F20"/>
                </a:solidFill>
                <a:latin typeface="Calibri"/>
                <a:cs typeface="Calibri"/>
              </a:rPr>
              <a:t>énergétique</a:t>
            </a:r>
            <a:r>
              <a:rPr sz="900" b="1" spc="8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231F20"/>
                </a:solidFill>
                <a:latin typeface="Calibri"/>
                <a:cs typeface="Calibri"/>
              </a:rPr>
              <a:t>construction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9997" y="2825229"/>
            <a:ext cx="3665516" cy="247314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74627" y="2824937"/>
            <a:ext cx="3429380" cy="247462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69438" y="5388521"/>
            <a:ext cx="3434557" cy="247462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49997" y="5387340"/>
            <a:ext cx="3670808" cy="247461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49997" y="270002"/>
            <a:ext cx="3699557" cy="244377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69438" y="270002"/>
            <a:ext cx="3434557" cy="244303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7649997" y="7970240"/>
            <a:ext cx="3660025" cy="2474618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90899" y="7976590"/>
            <a:ext cx="3413096" cy="247460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14387255" y="10241604"/>
            <a:ext cx="255904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spc="-20" dirty="0">
                <a:latin typeface="Arial"/>
                <a:cs typeface="Arial"/>
              </a:rPr>
              <a:t>6/18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93195" y="1259996"/>
            <a:ext cx="7276791" cy="3996000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43621" y="4855026"/>
            <a:ext cx="2969260" cy="2266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13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Delta-GC</a:t>
            </a:r>
            <a:r>
              <a:rPr sz="1300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13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A+</a:t>
            </a:r>
            <a:r>
              <a:rPr sz="13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Concept</a:t>
            </a:r>
            <a:r>
              <a:rPr sz="13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13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dirty="0">
                <a:solidFill>
                  <a:srgbClr val="231F20"/>
                </a:solidFill>
                <a:latin typeface="Calibri"/>
                <a:cs typeface="Calibri"/>
              </a:rPr>
              <a:t>Capri </a:t>
            </a:r>
            <a:r>
              <a:rPr sz="1300" spc="-10" dirty="0">
                <a:solidFill>
                  <a:srgbClr val="231F20"/>
                </a:solidFill>
                <a:latin typeface="Calibri"/>
                <a:cs typeface="Calibri"/>
              </a:rPr>
              <a:t>Acoustique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05835" y="4855026"/>
            <a:ext cx="2689860" cy="2266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300" b="1" dirty="0">
                <a:solidFill>
                  <a:srgbClr val="231F20"/>
                </a:solidFill>
                <a:latin typeface="Calibri"/>
                <a:cs typeface="Calibri"/>
              </a:rPr>
              <a:t>Annexe</a:t>
            </a:r>
            <a:r>
              <a:rPr sz="1300" b="1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231F20"/>
                </a:solidFill>
                <a:latin typeface="Calibri"/>
                <a:cs typeface="Calibri"/>
              </a:rPr>
              <a:t>15</a:t>
            </a:r>
            <a:r>
              <a:rPr sz="1300" b="1" spc="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231F20"/>
                </a:solidFill>
                <a:latin typeface="Calibri"/>
                <a:cs typeface="Calibri"/>
              </a:rPr>
              <a:t>–</a:t>
            </a:r>
            <a:r>
              <a:rPr sz="13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231F20"/>
                </a:solidFill>
                <a:latin typeface="Calibri"/>
                <a:cs typeface="Calibri"/>
              </a:rPr>
              <a:t>performance </a:t>
            </a:r>
            <a:r>
              <a:rPr sz="1300" b="1" spc="-10" dirty="0">
                <a:solidFill>
                  <a:srgbClr val="231F20"/>
                </a:solidFill>
                <a:latin typeface="Calibri"/>
                <a:cs typeface="Calibri"/>
              </a:rPr>
              <a:t>énergétique</a:t>
            </a:r>
            <a:endParaRPr sz="13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25005" y="5435993"/>
            <a:ext cx="7244994" cy="5040007"/>
          </a:xfrm>
          <a:prstGeom prst="rect">
            <a:avLst/>
          </a:prstGeom>
        </p:spPr>
      </p:pic>
      <p:pic>
        <p:nvPicPr>
          <p:cNvPr id="19" name="Image 18" descr="Une image contenant sol, habits, capture d’écran, chaussures&#10;&#10;Description générée automatiquement">
            <a:extLst>
              <a:ext uri="{FF2B5EF4-FFF2-40B4-BE49-F238E27FC236}">
                <a16:creationId xmlns:a16="http://schemas.microsoft.com/office/drawing/2014/main" id="{0FF2C964-3AB6-45E5-11DC-666CE17CF3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40" dirty="0"/>
              <a:t> </a:t>
            </a:r>
            <a:r>
              <a:rPr dirty="0"/>
              <a:t>2</a:t>
            </a:r>
            <a:r>
              <a:rPr spc="-40" dirty="0"/>
              <a:t> </a:t>
            </a:r>
            <a:r>
              <a:rPr dirty="0"/>
              <a:t>-</a:t>
            </a:r>
            <a:r>
              <a:rPr spc="-45" dirty="0"/>
              <a:t> </a:t>
            </a:r>
            <a:r>
              <a:rPr spc="-10" dirty="0"/>
              <a:t>Toitures</a:t>
            </a:r>
          </a:p>
          <a:p>
            <a:pPr marL="1383665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TOITURES</a:t>
            </a:r>
            <a:r>
              <a:rPr b="1" spc="-185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LEFIN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005" y="1260005"/>
            <a:ext cx="7172998" cy="921599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9997" y="216001"/>
            <a:ext cx="7253998" cy="49633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49997" y="5393474"/>
            <a:ext cx="7253998" cy="5082527"/>
          </a:xfrm>
          <a:prstGeom prst="rect">
            <a:avLst/>
          </a:prstGeom>
        </p:spPr>
      </p:pic>
      <p:pic>
        <p:nvPicPr>
          <p:cNvPr id="7" name="Image 6" descr="Une image contenant capture d’écran, sol, plein air, rue&#10;&#10;Description générée automatiquement">
            <a:extLst>
              <a:ext uri="{FF2B5EF4-FFF2-40B4-BE49-F238E27FC236}">
                <a16:creationId xmlns:a16="http://schemas.microsoft.com/office/drawing/2014/main" id="{5419B841-F2DD-BCC2-1286-5FC92B190D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80" dirty="0"/>
              <a:t> </a:t>
            </a:r>
            <a:r>
              <a:rPr dirty="0"/>
              <a:t>3</a:t>
            </a:r>
            <a:r>
              <a:rPr spc="-70" dirty="0"/>
              <a:t> </a:t>
            </a:r>
            <a:r>
              <a:rPr dirty="0"/>
              <a:t>-</a:t>
            </a:r>
            <a:r>
              <a:rPr spc="-70" dirty="0"/>
              <a:t> </a:t>
            </a:r>
            <a:r>
              <a:rPr dirty="0"/>
              <a:t>Menuiseries</a:t>
            </a:r>
            <a:r>
              <a:rPr spc="-70" dirty="0"/>
              <a:t> </a:t>
            </a:r>
            <a:r>
              <a:rPr dirty="0"/>
              <a:t>Extérieures</a:t>
            </a:r>
            <a:r>
              <a:rPr spc="-70" dirty="0"/>
              <a:t> </a:t>
            </a:r>
            <a:r>
              <a:rPr spc="-10" dirty="0"/>
              <a:t>(Restauration)</a:t>
            </a:r>
          </a:p>
          <a:p>
            <a:pPr marL="1384300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MAM</a:t>
            </a:r>
            <a:r>
              <a:rPr b="1" spc="-8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SA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Menuiserie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Adelaire</a:t>
            </a:r>
            <a:r>
              <a:rPr b="1" spc="-80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Marcel</a:t>
            </a:r>
            <a:r>
              <a:rPr b="1" spc="-7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SA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6687" y="1515767"/>
            <a:ext cx="3147515" cy="419496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71116" y="1515767"/>
            <a:ext cx="3134867" cy="417771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3934" y="5909066"/>
            <a:ext cx="3149814" cy="41972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87216" y="5900445"/>
            <a:ext cx="3171658" cy="422657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41005" y="5457012"/>
            <a:ext cx="7263002" cy="5027993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9647999" y="217386"/>
            <a:ext cx="5256530" cy="5007610"/>
            <a:chOff x="9647999" y="217386"/>
            <a:chExt cx="5256530" cy="5007610"/>
          </a:xfrm>
        </p:grpSpPr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647999" y="217386"/>
              <a:ext cx="2991397" cy="500708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639446" y="232016"/>
              <a:ext cx="2264536" cy="4985258"/>
            </a:xfrm>
            <a:prstGeom prst="rect">
              <a:avLst/>
            </a:prstGeom>
          </p:spPr>
        </p:pic>
      </p:grpSp>
      <p:pic>
        <p:nvPicPr>
          <p:cNvPr id="12" name="Image 11" descr="Une image contenant bateau, en bois, chaise, bois&#10;&#10;Description générée automatiquement">
            <a:extLst>
              <a:ext uri="{FF2B5EF4-FFF2-40B4-BE49-F238E27FC236}">
                <a16:creationId xmlns:a16="http://schemas.microsoft.com/office/drawing/2014/main" id="{5EAA8066-055D-FFA0-2DD7-0E0737A05CA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" y="0"/>
            <a:ext cx="1511536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80" dirty="0"/>
              <a:t> </a:t>
            </a:r>
            <a:r>
              <a:rPr dirty="0"/>
              <a:t>4</a:t>
            </a:r>
            <a:r>
              <a:rPr spc="-75" dirty="0"/>
              <a:t> </a:t>
            </a:r>
            <a:r>
              <a:rPr dirty="0"/>
              <a:t>-</a:t>
            </a:r>
            <a:r>
              <a:rPr spc="-85" dirty="0"/>
              <a:t> </a:t>
            </a:r>
            <a:r>
              <a:rPr dirty="0"/>
              <a:t>Menuiseries</a:t>
            </a:r>
            <a:r>
              <a:rPr spc="-75" dirty="0"/>
              <a:t> </a:t>
            </a:r>
            <a:r>
              <a:rPr dirty="0"/>
              <a:t>Intérieures</a:t>
            </a:r>
            <a:r>
              <a:rPr spc="-80" dirty="0"/>
              <a:t> </a:t>
            </a:r>
            <a:r>
              <a:rPr spc="-20" dirty="0"/>
              <a:t>(Restauration)</a:t>
            </a:r>
          </a:p>
          <a:p>
            <a:pPr marL="1393190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MENUISERIE</a:t>
            </a:r>
            <a:r>
              <a:rPr b="1" spc="-5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LIEGEOIS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84498" y="1368006"/>
            <a:ext cx="7562087" cy="9053995"/>
          </a:xfrm>
          <a:prstGeom prst="rect">
            <a:avLst/>
          </a:prstGeom>
        </p:spPr>
      </p:pic>
      <p:pic>
        <p:nvPicPr>
          <p:cNvPr id="5" name="Image 4" descr="Une image contenant bâtiment, capture d’écran, plein air, usine&#10;&#10;Description générée automatiquement">
            <a:extLst>
              <a:ext uri="{FF2B5EF4-FFF2-40B4-BE49-F238E27FC236}">
                <a16:creationId xmlns:a16="http://schemas.microsoft.com/office/drawing/2014/main" id="{592B5888-DF40-F675-2B51-980C0C5A4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" y="0"/>
            <a:ext cx="15118249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2" y="4249254"/>
            <a:ext cx="3491953" cy="232562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51191" y="4245356"/>
            <a:ext cx="3492633" cy="232562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156" y="1799107"/>
            <a:ext cx="3476371" cy="23256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51191" y="1798434"/>
            <a:ext cx="3476631" cy="232560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33895" y="6679362"/>
            <a:ext cx="3521024" cy="234580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22677" y="6678955"/>
            <a:ext cx="3521021" cy="234579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327786" y="1787068"/>
            <a:ext cx="3576209" cy="238913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22006" y="1794218"/>
            <a:ext cx="3448151" cy="2389132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70" dirty="0"/>
              <a:t> </a:t>
            </a:r>
            <a:r>
              <a:rPr dirty="0"/>
              <a:t>5</a:t>
            </a:r>
            <a:r>
              <a:rPr spc="-65" dirty="0"/>
              <a:t> </a:t>
            </a:r>
            <a:r>
              <a:rPr dirty="0"/>
              <a:t>-</a:t>
            </a:r>
            <a:r>
              <a:rPr spc="-70" dirty="0"/>
              <a:t> </a:t>
            </a:r>
            <a:r>
              <a:rPr spc="-25" dirty="0"/>
              <a:t>Restauration</a:t>
            </a:r>
            <a:r>
              <a:rPr spc="-65" dirty="0"/>
              <a:t> </a:t>
            </a:r>
            <a:r>
              <a:rPr dirty="0"/>
              <a:t>des</a:t>
            </a:r>
            <a:r>
              <a:rPr spc="-70" dirty="0"/>
              <a:t> </a:t>
            </a:r>
            <a:r>
              <a:rPr dirty="0"/>
              <a:t>décors</a:t>
            </a:r>
            <a:r>
              <a:rPr spc="-70" dirty="0"/>
              <a:t> </a:t>
            </a:r>
            <a:r>
              <a:rPr spc="-10" dirty="0"/>
              <a:t>(patrimoine)</a:t>
            </a:r>
          </a:p>
          <a:p>
            <a:pPr marL="1393190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WUST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DENYS</a:t>
            </a:r>
          </a:p>
        </p:txBody>
      </p:sp>
      <p:pic>
        <p:nvPicPr>
          <p:cNvPr id="11" name="object 1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359550" y="6679209"/>
            <a:ext cx="3544446" cy="235678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649997" y="6679209"/>
            <a:ext cx="3405713" cy="2356789"/>
          </a:xfrm>
          <a:prstGeom prst="rect">
            <a:avLst/>
          </a:prstGeom>
        </p:spPr>
      </p:pic>
      <p:pic>
        <p:nvPicPr>
          <p:cNvPr id="14" name="Image 13" descr="Une image contenant bâtiment, piste, capture d’écran, plein air&#10;&#10;Description générée automatiquement">
            <a:extLst>
              <a:ext uri="{FF2B5EF4-FFF2-40B4-BE49-F238E27FC236}">
                <a16:creationId xmlns:a16="http://schemas.microsoft.com/office/drawing/2014/main" id="{7FBDBA22-2DD8-34C4-BBE2-AA10B95EDD9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38368" y="2085221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10446187" y="8619996"/>
            <a:ext cx="3958679" cy="49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134405" rtl="0"/>
            <a:r>
              <a:rPr lang="fr-FR" sz="2642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TOTAL : 48.525.803 € TVAC</a:t>
            </a:r>
            <a:endParaRPr lang="fr-BE" sz="2642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8544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5988" y="2712001"/>
            <a:ext cx="7253998" cy="7763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70" dirty="0"/>
              <a:t> </a:t>
            </a:r>
            <a:r>
              <a:rPr dirty="0"/>
              <a:t>5</a:t>
            </a:r>
            <a:r>
              <a:rPr spc="-65" dirty="0"/>
              <a:t> </a:t>
            </a:r>
            <a:r>
              <a:rPr dirty="0"/>
              <a:t>-</a:t>
            </a:r>
            <a:r>
              <a:rPr spc="-70" dirty="0"/>
              <a:t> </a:t>
            </a:r>
            <a:r>
              <a:rPr spc="-25" dirty="0"/>
              <a:t>Restauration</a:t>
            </a:r>
            <a:r>
              <a:rPr spc="-65" dirty="0"/>
              <a:t> </a:t>
            </a:r>
            <a:r>
              <a:rPr dirty="0"/>
              <a:t>des</a:t>
            </a:r>
            <a:r>
              <a:rPr spc="-70" dirty="0"/>
              <a:t> </a:t>
            </a:r>
            <a:r>
              <a:rPr dirty="0"/>
              <a:t>décors</a:t>
            </a:r>
            <a:r>
              <a:rPr spc="-70" dirty="0"/>
              <a:t> </a:t>
            </a:r>
            <a:r>
              <a:rPr spc="-10" dirty="0"/>
              <a:t>(patrimoine)</a:t>
            </a:r>
          </a:p>
          <a:p>
            <a:pPr marL="1393190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WUST</a:t>
            </a:r>
            <a:r>
              <a:rPr b="1" spc="-65" dirty="0">
                <a:latin typeface="Calibri"/>
                <a:cs typeface="Calibri"/>
              </a:rPr>
              <a:t> </a:t>
            </a:r>
            <a:r>
              <a:rPr b="1" dirty="0">
                <a:latin typeface="Calibri"/>
                <a:cs typeface="Calibri"/>
              </a:rPr>
              <a:t>-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DENYS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9998" y="1271994"/>
            <a:ext cx="7253997" cy="9195003"/>
          </a:xfrm>
          <a:prstGeom prst="rect">
            <a:avLst/>
          </a:prstGeom>
        </p:spPr>
      </p:pic>
      <p:pic>
        <p:nvPicPr>
          <p:cNvPr id="6" name="Image 5" descr="Une image contenant sol, plein air, corde&#10;&#10;Description générée automatiquement">
            <a:extLst>
              <a:ext uri="{FF2B5EF4-FFF2-40B4-BE49-F238E27FC236}">
                <a16:creationId xmlns:a16="http://schemas.microsoft.com/office/drawing/2014/main" id="{26BC5616-FA6A-D4A5-9462-495C33133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30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dirty="0"/>
              <a:t>Lot</a:t>
            </a:r>
            <a:r>
              <a:rPr spc="-40" dirty="0"/>
              <a:t> </a:t>
            </a:r>
            <a:r>
              <a:rPr dirty="0"/>
              <a:t>6</a:t>
            </a:r>
            <a:r>
              <a:rPr spc="-40" dirty="0"/>
              <a:t> </a:t>
            </a:r>
            <a:r>
              <a:rPr dirty="0"/>
              <a:t>-</a:t>
            </a:r>
            <a:r>
              <a:rPr spc="-45" dirty="0"/>
              <a:t> </a:t>
            </a:r>
            <a:r>
              <a:rPr spc="-10" dirty="0"/>
              <a:t>Scénographie</a:t>
            </a:r>
          </a:p>
          <a:p>
            <a:pPr marL="1384300">
              <a:lnSpc>
                <a:spcPct val="100000"/>
              </a:lnSpc>
              <a:spcBef>
                <a:spcPts val="480"/>
              </a:spcBef>
            </a:pPr>
            <a:r>
              <a:rPr b="1" dirty="0">
                <a:latin typeface="Calibri"/>
                <a:cs typeface="Calibri"/>
              </a:rPr>
              <a:t>PUTMAN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-25" dirty="0">
                <a:latin typeface="Calibri"/>
                <a:cs typeface="Calibri"/>
              </a:rPr>
              <a:t>SA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68801" y="345700"/>
            <a:ext cx="2719760" cy="136394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9014975" y="1864168"/>
            <a:ext cx="4413885" cy="3448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100" b="1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KUNSTENCENTRUM</a:t>
            </a:r>
            <a:r>
              <a:rPr sz="2100" b="1" u="sng" spc="-6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DE</a:t>
            </a:r>
            <a:r>
              <a:rPr sz="2100" b="1" u="sng" spc="-6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VOORUIT</a:t>
            </a:r>
            <a:r>
              <a:rPr sz="2100" b="1" u="sng" spc="-6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 </a:t>
            </a:r>
            <a:r>
              <a:rPr sz="2100" b="1" u="sng" spc="-2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Calibri"/>
                <a:cs typeface="Calibri"/>
              </a:rPr>
              <a:t>GAND</a:t>
            </a:r>
            <a:endParaRPr sz="21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7837407" y="5433329"/>
          <a:ext cx="3724274" cy="1475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26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790">
                <a:tc>
                  <a:txBody>
                    <a:bodyPr/>
                    <a:lstStyle/>
                    <a:p>
                      <a:pPr marL="31750">
                        <a:lnSpc>
                          <a:spcPts val="1764"/>
                        </a:lnSpc>
                      </a:pPr>
                      <a:r>
                        <a:rPr sz="1850" b="1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Descriptif des</a:t>
                      </a:r>
                      <a:r>
                        <a:rPr sz="1850" b="1" u="sng" spc="-10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50" b="1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travaux</a:t>
                      </a:r>
                      <a:r>
                        <a:rPr sz="1850" b="1" u="sng" spc="-10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850" b="1" u="sng" spc="-50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:</a:t>
                      </a:r>
                      <a:endParaRPr sz="185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2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Montant</a:t>
                      </a:r>
                      <a:r>
                        <a:rPr sz="1400" b="1" spc="-4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totale</a:t>
                      </a:r>
                      <a:r>
                        <a:rPr sz="1400" b="1" spc="-4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des</a:t>
                      </a:r>
                      <a:r>
                        <a:rPr sz="1400" b="1" spc="-3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travaux</a:t>
                      </a:r>
                      <a:r>
                        <a:rPr sz="1400" b="1" spc="-4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: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4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1.011.195.42€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711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b="1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Date</a:t>
                      </a:r>
                      <a:r>
                        <a:rPr sz="1400" b="1" spc="-15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d’exécution </a:t>
                      </a:r>
                      <a:r>
                        <a:rPr sz="1400" b="1" spc="-5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: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/>
                </a:tc>
                <a:tc>
                  <a:txBody>
                    <a:bodyPr/>
                    <a:lstStyle/>
                    <a:p>
                      <a:pPr marL="22860">
                        <a:lnSpc>
                          <a:spcPct val="100000"/>
                        </a:lnSpc>
                        <a:spcBef>
                          <a:spcPts val="515"/>
                        </a:spcBef>
                      </a:pPr>
                      <a:r>
                        <a:rPr sz="1400" b="1" spc="-20" dirty="0">
                          <a:solidFill>
                            <a:srgbClr val="231F20"/>
                          </a:solidFill>
                          <a:latin typeface="Calibri"/>
                          <a:cs typeface="Calibri"/>
                        </a:rPr>
                        <a:t>2018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654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marL="31750">
                        <a:lnSpc>
                          <a:spcPts val="1910"/>
                        </a:lnSpc>
                        <a:spcBef>
                          <a:spcPts val="515"/>
                        </a:spcBef>
                      </a:pPr>
                      <a:r>
                        <a:rPr sz="1600" b="1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Installation</a:t>
                      </a:r>
                      <a:r>
                        <a:rPr sz="1600" b="1" u="sng" spc="140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u="sng" spc="-10" dirty="0">
                          <a:solidFill>
                            <a:srgbClr val="231F20"/>
                          </a:solidFill>
                          <a:uFill>
                            <a:solidFill>
                              <a:srgbClr val="231F20"/>
                            </a:solidFill>
                          </a:uFill>
                          <a:latin typeface="Calibri"/>
                          <a:cs typeface="Calibri"/>
                        </a:rPr>
                        <a:t>électromécanique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540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7856457" y="10149213"/>
            <a:ext cx="67297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0" dirty="0">
                <a:solidFill>
                  <a:srgbClr val="231F20"/>
                </a:solidFill>
                <a:latin typeface="Calibri"/>
                <a:cs typeface="Calibri"/>
              </a:rPr>
              <a:t>Fourniture,</a:t>
            </a:r>
            <a:r>
              <a:rPr sz="1400" spc="-4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placement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et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mise</a:t>
            </a:r>
            <a:r>
              <a:rPr sz="14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en</a:t>
            </a:r>
            <a:r>
              <a:rPr sz="14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service</a:t>
            </a:r>
            <a:r>
              <a:rPr sz="1400" spc="-1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d’une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231F20"/>
                </a:solidFill>
                <a:latin typeface="Calibri"/>
                <a:cs typeface="Calibri"/>
              </a:rPr>
              <a:t>installation</a:t>
            </a:r>
            <a:r>
              <a:rPr sz="14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de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théâtre</a:t>
            </a:r>
            <a:r>
              <a:rPr sz="1400" spc="-2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suivant</a:t>
            </a:r>
            <a:r>
              <a:rPr sz="1400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la</a:t>
            </a:r>
            <a:r>
              <a:rPr sz="14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norme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231F20"/>
                </a:solidFill>
                <a:latin typeface="Calibri"/>
                <a:cs typeface="Calibri"/>
              </a:rPr>
              <a:t>SIL</a:t>
            </a:r>
            <a:r>
              <a:rPr sz="1400" spc="-3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400" spc="-35" dirty="0">
                <a:solidFill>
                  <a:srgbClr val="231F20"/>
                </a:solidFill>
                <a:latin typeface="Calibri"/>
                <a:cs typeface="Calibri"/>
              </a:rPr>
              <a:t>3.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14014" y="2410625"/>
            <a:ext cx="3017240" cy="2756128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868801" y="7096383"/>
            <a:ext cx="4336240" cy="2893783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3000" y="1770001"/>
            <a:ext cx="5363997" cy="8051988"/>
          </a:xfrm>
          <a:prstGeom prst="rect">
            <a:avLst/>
          </a:prstGeom>
        </p:spPr>
      </p:pic>
      <p:pic>
        <p:nvPicPr>
          <p:cNvPr id="11" name="Image 10" descr="Une image contenant Col bleu, bâtiment, ouvrier du bâtiment, construction&#10;&#10;Description générée automatiquement">
            <a:extLst>
              <a:ext uri="{FF2B5EF4-FFF2-40B4-BE49-F238E27FC236}">
                <a16:creationId xmlns:a16="http://schemas.microsoft.com/office/drawing/2014/main" id="{9715BB60-8822-935D-5AB8-6DB67ABE1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" y="0"/>
            <a:ext cx="15115360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1109" y="2288403"/>
            <a:ext cx="12443460" cy="5822315"/>
          </a:xfrm>
          <a:custGeom>
            <a:avLst/>
            <a:gdLst/>
            <a:ahLst/>
            <a:cxnLst/>
            <a:rect l="l" t="t" r="r" b="b"/>
            <a:pathLst>
              <a:path w="12443460" h="5822315">
                <a:moveTo>
                  <a:pt x="0" y="0"/>
                </a:moveTo>
                <a:lnTo>
                  <a:pt x="0" y="5822219"/>
                </a:lnTo>
                <a:lnTo>
                  <a:pt x="12442946" y="5822219"/>
                </a:lnTo>
                <a:lnTo>
                  <a:pt x="12442946" y="0"/>
                </a:lnTo>
                <a:lnTo>
                  <a:pt x="0" y="0"/>
                </a:lnTo>
                <a:close/>
              </a:path>
            </a:pathLst>
          </a:custGeom>
          <a:ln w="10612">
            <a:solidFill>
              <a:srgbClr val="3C3F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8838" y="2271429"/>
            <a:ext cx="267864" cy="7850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956966" y="2275667"/>
            <a:ext cx="129680" cy="74268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13956966" y="2411468"/>
            <a:ext cx="608330" cy="74295"/>
            <a:chOff x="13956966" y="2411468"/>
            <a:chExt cx="608330" cy="74295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956966" y="2411468"/>
              <a:ext cx="172198" cy="7426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56802" y="2411468"/>
              <a:ext cx="408174" cy="74262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684092" y="2125025"/>
            <a:ext cx="163830" cy="85090"/>
            <a:chOff x="1684092" y="2125025"/>
            <a:chExt cx="163830" cy="8509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84092" y="2125025"/>
              <a:ext cx="93540" cy="8487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798891" y="2146243"/>
              <a:ext cx="48895" cy="61594"/>
            </a:xfrm>
            <a:custGeom>
              <a:avLst/>
              <a:gdLst/>
              <a:ahLst/>
              <a:cxnLst/>
              <a:rect l="l" t="t" r="r" b="b"/>
              <a:pathLst>
                <a:path w="48894" h="61594">
                  <a:moveTo>
                    <a:pt x="48895" y="61532"/>
                  </a:moveTo>
                  <a:lnTo>
                    <a:pt x="38266" y="61532"/>
                  </a:lnTo>
                  <a:lnTo>
                    <a:pt x="38266" y="21217"/>
                  </a:lnTo>
                  <a:lnTo>
                    <a:pt x="36140" y="19096"/>
                  </a:lnTo>
                  <a:lnTo>
                    <a:pt x="36140" y="14852"/>
                  </a:lnTo>
                  <a:lnTo>
                    <a:pt x="29762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4881" y="12730"/>
                  </a:lnTo>
                  <a:lnTo>
                    <a:pt x="12755" y="16974"/>
                  </a:lnTo>
                  <a:lnTo>
                    <a:pt x="10629" y="19096"/>
                  </a:lnTo>
                  <a:lnTo>
                    <a:pt x="10629" y="61532"/>
                  </a:ln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12730"/>
                  </a:lnTo>
                  <a:lnTo>
                    <a:pt x="12755" y="8487"/>
                  </a:lnTo>
                  <a:lnTo>
                    <a:pt x="14881" y="4243"/>
                  </a:lnTo>
                  <a:lnTo>
                    <a:pt x="19133" y="2121"/>
                  </a:lnTo>
                  <a:lnTo>
                    <a:pt x="21259" y="2121"/>
                  </a:lnTo>
                  <a:lnTo>
                    <a:pt x="25510" y="0"/>
                  </a:lnTo>
                  <a:lnTo>
                    <a:pt x="34014" y="0"/>
                  </a:lnTo>
                  <a:lnTo>
                    <a:pt x="38266" y="2121"/>
                  </a:lnTo>
                  <a:lnTo>
                    <a:pt x="40392" y="4243"/>
                  </a:lnTo>
                  <a:lnTo>
                    <a:pt x="42518" y="4243"/>
                  </a:lnTo>
                  <a:lnTo>
                    <a:pt x="44644" y="6365"/>
                  </a:lnTo>
                  <a:lnTo>
                    <a:pt x="44644" y="10608"/>
                  </a:lnTo>
                  <a:lnTo>
                    <a:pt x="46770" y="12730"/>
                  </a:lnTo>
                  <a:lnTo>
                    <a:pt x="46770" y="14852"/>
                  </a:lnTo>
                  <a:lnTo>
                    <a:pt x="48895" y="16974"/>
                  </a:lnTo>
                  <a:lnTo>
                    <a:pt x="48895" y="25461"/>
                  </a:lnTo>
                  <a:lnTo>
                    <a:pt x="48895" y="6153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92431" y="2122903"/>
            <a:ext cx="121176" cy="848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26693" y="2152612"/>
            <a:ext cx="14895" cy="127303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177303" y="2122903"/>
            <a:ext cx="363855" cy="86995"/>
            <a:chOff x="2177303" y="2122903"/>
            <a:chExt cx="363855" cy="8699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77303" y="2125025"/>
              <a:ext cx="153065" cy="8487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349502" y="2146243"/>
              <a:ext cx="34290" cy="61594"/>
            </a:xfrm>
            <a:custGeom>
              <a:avLst/>
              <a:gdLst/>
              <a:ahLst/>
              <a:cxnLst/>
              <a:rect l="l" t="t" r="r" b="b"/>
              <a:pathLst>
                <a:path w="34289" h="61594">
                  <a:moveTo>
                    <a:pt x="31888" y="2121"/>
                  </a:moveTo>
                  <a:lnTo>
                    <a:pt x="21259" y="2121"/>
                  </a:lnTo>
                  <a:lnTo>
                    <a:pt x="21259" y="0"/>
                  </a:lnTo>
                  <a:lnTo>
                    <a:pt x="31888" y="0"/>
                  </a:lnTo>
                  <a:lnTo>
                    <a:pt x="31888" y="2121"/>
                  </a:lnTo>
                  <a:close/>
                </a:path>
                <a:path w="34289" h="61594">
                  <a:moveTo>
                    <a:pt x="10629" y="61532"/>
                  </a:move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4243"/>
                  </a:lnTo>
                  <a:lnTo>
                    <a:pt x="10629" y="4243"/>
                  </a:lnTo>
                  <a:lnTo>
                    <a:pt x="10629" y="12730"/>
                  </a:lnTo>
                  <a:lnTo>
                    <a:pt x="17007" y="12730"/>
                  </a:lnTo>
                  <a:lnTo>
                    <a:pt x="17007" y="14852"/>
                  </a:lnTo>
                  <a:lnTo>
                    <a:pt x="12755" y="19096"/>
                  </a:lnTo>
                  <a:lnTo>
                    <a:pt x="12755" y="21217"/>
                  </a:lnTo>
                  <a:lnTo>
                    <a:pt x="10629" y="23339"/>
                  </a:lnTo>
                  <a:lnTo>
                    <a:pt x="10629" y="61532"/>
                  </a:lnTo>
                  <a:close/>
                </a:path>
                <a:path w="34289" h="61594">
                  <a:moveTo>
                    <a:pt x="19133" y="12730"/>
                  </a:moveTo>
                  <a:lnTo>
                    <a:pt x="10629" y="12730"/>
                  </a:lnTo>
                  <a:lnTo>
                    <a:pt x="10629" y="10608"/>
                  </a:lnTo>
                  <a:lnTo>
                    <a:pt x="14881" y="6365"/>
                  </a:lnTo>
                  <a:lnTo>
                    <a:pt x="14881" y="4243"/>
                  </a:lnTo>
                  <a:lnTo>
                    <a:pt x="17007" y="4243"/>
                  </a:lnTo>
                  <a:lnTo>
                    <a:pt x="19133" y="2121"/>
                  </a:lnTo>
                  <a:lnTo>
                    <a:pt x="34014" y="2121"/>
                  </a:lnTo>
                  <a:lnTo>
                    <a:pt x="34014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9133" y="12730"/>
                  </a:lnTo>
                  <a:close/>
                </a:path>
                <a:path w="34289" h="61594">
                  <a:moveTo>
                    <a:pt x="34014" y="10608"/>
                  </a:moveTo>
                  <a:lnTo>
                    <a:pt x="29762" y="10608"/>
                  </a:lnTo>
                  <a:lnTo>
                    <a:pt x="29762" y="8487"/>
                  </a:lnTo>
                  <a:lnTo>
                    <a:pt x="34014" y="8487"/>
                  </a:lnTo>
                  <a:lnTo>
                    <a:pt x="34014" y="10608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419657" y="2122903"/>
              <a:ext cx="121176" cy="84871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107158" y="2152612"/>
            <a:ext cx="14871" cy="12730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668388" y="2125025"/>
            <a:ext cx="182828" cy="84871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895861" y="2122903"/>
            <a:ext cx="121176" cy="8487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600363" y="2152612"/>
            <a:ext cx="14871" cy="127303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3150959" y="2120785"/>
            <a:ext cx="130175" cy="89535"/>
          </a:xfrm>
          <a:custGeom>
            <a:avLst/>
            <a:gdLst/>
            <a:ahLst/>
            <a:cxnLst/>
            <a:rect l="l" t="t" r="r" b="b"/>
            <a:pathLst>
              <a:path w="130175" h="89535">
                <a:moveTo>
                  <a:pt x="29768" y="6362"/>
                </a:moveTo>
                <a:lnTo>
                  <a:pt x="27647" y="4241"/>
                </a:lnTo>
                <a:lnTo>
                  <a:pt x="19138" y="4241"/>
                </a:lnTo>
                <a:lnTo>
                  <a:pt x="19138" y="74269"/>
                </a:lnTo>
                <a:lnTo>
                  <a:pt x="17018" y="76390"/>
                </a:lnTo>
                <a:lnTo>
                  <a:pt x="17018" y="78511"/>
                </a:lnTo>
                <a:lnTo>
                  <a:pt x="14884" y="80632"/>
                </a:lnTo>
                <a:lnTo>
                  <a:pt x="4254" y="80632"/>
                </a:lnTo>
                <a:lnTo>
                  <a:pt x="4254" y="78511"/>
                </a:lnTo>
                <a:lnTo>
                  <a:pt x="0" y="78511"/>
                </a:lnTo>
                <a:lnTo>
                  <a:pt x="0" y="86995"/>
                </a:lnTo>
                <a:lnTo>
                  <a:pt x="2133" y="86995"/>
                </a:lnTo>
                <a:lnTo>
                  <a:pt x="2133" y="89115"/>
                </a:lnTo>
                <a:lnTo>
                  <a:pt x="17018" y="89115"/>
                </a:lnTo>
                <a:lnTo>
                  <a:pt x="19138" y="86995"/>
                </a:lnTo>
                <a:lnTo>
                  <a:pt x="21259" y="86995"/>
                </a:lnTo>
                <a:lnTo>
                  <a:pt x="27647" y="80632"/>
                </a:lnTo>
                <a:lnTo>
                  <a:pt x="27647" y="76390"/>
                </a:lnTo>
                <a:lnTo>
                  <a:pt x="29768" y="74269"/>
                </a:lnTo>
                <a:lnTo>
                  <a:pt x="29768" y="6362"/>
                </a:lnTo>
                <a:close/>
              </a:path>
              <a:path w="130175" h="89535">
                <a:moveTo>
                  <a:pt x="97802" y="27584"/>
                </a:moveTo>
                <a:lnTo>
                  <a:pt x="87172" y="27584"/>
                </a:lnTo>
                <a:lnTo>
                  <a:pt x="87172" y="67894"/>
                </a:lnTo>
                <a:lnTo>
                  <a:pt x="85039" y="72148"/>
                </a:lnTo>
                <a:lnTo>
                  <a:pt x="76542" y="80632"/>
                </a:lnTo>
                <a:lnTo>
                  <a:pt x="65913" y="80632"/>
                </a:lnTo>
                <a:lnTo>
                  <a:pt x="61658" y="76390"/>
                </a:lnTo>
                <a:lnTo>
                  <a:pt x="61658" y="74269"/>
                </a:lnTo>
                <a:lnTo>
                  <a:pt x="59524" y="72148"/>
                </a:lnTo>
                <a:lnTo>
                  <a:pt x="59524" y="27584"/>
                </a:lnTo>
                <a:lnTo>
                  <a:pt x="48895" y="27584"/>
                </a:lnTo>
                <a:lnTo>
                  <a:pt x="48895" y="72148"/>
                </a:lnTo>
                <a:lnTo>
                  <a:pt x="51028" y="74269"/>
                </a:lnTo>
                <a:lnTo>
                  <a:pt x="51028" y="80632"/>
                </a:lnTo>
                <a:lnTo>
                  <a:pt x="57404" y="86995"/>
                </a:lnTo>
                <a:lnTo>
                  <a:pt x="59524" y="86995"/>
                </a:lnTo>
                <a:lnTo>
                  <a:pt x="61658" y="89115"/>
                </a:lnTo>
                <a:lnTo>
                  <a:pt x="76542" y="89115"/>
                </a:lnTo>
                <a:lnTo>
                  <a:pt x="78663" y="86995"/>
                </a:lnTo>
                <a:lnTo>
                  <a:pt x="82918" y="84874"/>
                </a:lnTo>
                <a:lnTo>
                  <a:pt x="87172" y="80632"/>
                </a:lnTo>
                <a:lnTo>
                  <a:pt x="89293" y="78511"/>
                </a:lnTo>
                <a:lnTo>
                  <a:pt x="89293" y="86995"/>
                </a:lnTo>
                <a:lnTo>
                  <a:pt x="97802" y="86995"/>
                </a:lnTo>
                <a:lnTo>
                  <a:pt x="97802" y="78511"/>
                </a:lnTo>
                <a:lnTo>
                  <a:pt x="97802" y="27584"/>
                </a:lnTo>
                <a:close/>
              </a:path>
              <a:path w="130175" h="89535">
                <a:moveTo>
                  <a:pt x="129679" y="0"/>
                </a:moveTo>
                <a:lnTo>
                  <a:pt x="119049" y="0"/>
                </a:lnTo>
                <a:lnTo>
                  <a:pt x="119049" y="86995"/>
                </a:lnTo>
                <a:lnTo>
                  <a:pt x="129679" y="86995"/>
                </a:lnTo>
                <a:lnTo>
                  <a:pt x="129679" y="0"/>
                </a:lnTo>
                <a:close/>
              </a:path>
            </a:pathLst>
          </a:custGeom>
          <a:solidFill>
            <a:srgbClr val="3C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325294" y="2122903"/>
            <a:ext cx="121176" cy="8487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093570" y="2152612"/>
            <a:ext cx="12747" cy="127303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3656936" y="2122903"/>
            <a:ext cx="344805" cy="108585"/>
            <a:chOff x="3656936" y="2122903"/>
            <a:chExt cx="344805" cy="108585"/>
          </a:xfrm>
        </p:grpSpPr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656936" y="2122903"/>
              <a:ext cx="182828" cy="10821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880156" y="2122903"/>
              <a:ext cx="121176" cy="84871"/>
            </a:xfrm>
            <a:prstGeom prst="rect">
              <a:avLst/>
            </a:prstGeom>
          </p:spPr>
        </p:pic>
      </p:grpSp>
      <p:pic>
        <p:nvPicPr>
          <p:cNvPr id="27" name="object 27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595285" y="2152612"/>
            <a:ext cx="12746" cy="127303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4154399" y="2122903"/>
            <a:ext cx="355600" cy="86995"/>
            <a:chOff x="4154399" y="2122903"/>
            <a:chExt cx="355600" cy="86995"/>
          </a:xfrm>
        </p:grpSpPr>
        <p:pic>
          <p:nvPicPr>
            <p:cNvPr id="29" name="object 29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154399" y="2125025"/>
              <a:ext cx="195583" cy="848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88249" y="2122903"/>
              <a:ext cx="121176" cy="84871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4084256" y="2152612"/>
            <a:ext cx="16992" cy="127303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4645484" y="2125025"/>
            <a:ext cx="161925" cy="85090"/>
            <a:chOff x="4645484" y="2125025"/>
            <a:chExt cx="161925" cy="85090"/>
          </a:xfrm>
        </p:grpSpPr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45484" y="2125025"/>
              <a:ext cx="93540" cy="84871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758157" y="2146243"/>
              <a:ext cx="48895" cy="61594"/>
            </a:xfrm>
            <a:custGeom>
              <a:avLst/>
              <a:gdLst/>
              <a:ahLst/>
              <a:cxnLst/>
              <a:rect l="l" t="t" r="r" b="b"/>
              <a:pathLst>
                <a:path w="48895" h="61594">
                  <a:moveTo>
                    <a:pt x="17007" y="12730"/>
                  </a:moveTo>
                  <a:lnTo>
                    <a:pt x="10629" y="12730"/>
                  </a:lnTo>
                  <a:lnTo>
                    <a:pt x="12755" y="8487"/>
                  </a:lnTo>
                  <a:lnTo>
                    <a:pt x="19133" y="2121"/>
                  </a:lnTo>
                  <a:lnTo>
                    <a:pt x="23385" y="2121"/>
                  </a:lnTo>
                  <a:lnTo>
                    <a:pt x="25510" y="0"/>
                  </a:lnTo>
                  <a:lnTo>
                    <a:pt x="36140" y="0"/>
                  </a:lnTo>
                  <a:lnTo>
                    <a:pt x="40392" y="4243"/>
                  </a:lnTo>
                  <a:lnTo>
                    <a:pt x="42518" y="4243"/>
                  </a:lnTo>
                  <a:lnTo>
                    <a:pt x="44644" y="6365"/>
                  </a:lnTo>
                  <a:lnTo>
                    <a:pt x="45707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7007" y="12730"/>
                  </a:lnTo>
                  <a:close/>
                </a:path>
                <a:path w="48895" h="61594">
                  <a:moveTo>
                    <a:pt x="10629" y="61532"/>
                  </a:move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10629" y="4243"/>
                  </a:lnTo>
                  <a:lnTo>
                    <a:pt x="10629" y="12730"/>
                  </a:lnTo>
                  <a:lnTo>
                    <a:pt x="17007" y="12730"/>
                  </a:lnTo>
                  <a:lnTo>
                    <a:pt x="14881" y="16974"/>
                  </a:lnTo>
                  <a:lnTo>
                    <a:pt x="10629" y="19096"/>
                  </a:lnTo>
                  <a:lnTo>
                    <a:pt x="10629" y="61532"/>
                  </a:lnTo>
                  <a:close/>
                </a:path>
                <a:path w="48895" h="61594">
                  <a:moveTo>
                    <a:pt x="48895" y="61532"/>
                  </a:moveTo>
                  <a:lnTo>
                    <a:pt x="38266" y="61532"/>
                  </a:lnTo>
                  <a:lnTo>
                    <a:pt x="38266" y="16974"/>
                  </a:lnTo>
                  <a:lnTo>
                    <a:pt x="36140" y="14852"/>
                  </a:lnTo>
                  <a:lnTo>
                    <a:pt x="36140" y="12730"/>
                  </a:lnTo>
                  <a:lnTo>
                    <a:pt x="34014" y="12730"/>
                  </a:lnTo>
                  <a:lnTo>
                    <a:pt x="34014" y="10608"/>
                  </a:lnTo>
                  <a:lnTo>
                    <a:pt x="31888" y="10608"/>
                  </a:lnTo>
                  <a:lnTo>
                    <a:pt x="29762" y="8487"/>
                  </a:lnTo>
                  <a:lnTo>
                    <a:pt x="45707" y="8487"/>
                  </a:lnTo>
                  <a:lnTo>
                    <a:pt x="46770" y="10608"/>
                  </a:lnTo>
                  <a:lnTo>
                    <a:pt x="46770" y="12730"/>
                  </a:lnTo>
                  <a:lnTo>
                    <a:pt x="48895" y="14852"/>
                  </a:lnTo>
                  <a:lnTo>
                    <a:pt x="48895" y="6153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5" name="object 35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851697" y="2122903"/>
            <a:ext cx="116925" cy="86993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585959" y="2152612"/>
            <a:ext cx="17007" cy="127303"/>
          </a:xfrm>
          <a:prstGeom prst="rect">
            <a:avLst/>
          </a:prstGeom>
        </p:spPr>
      </p:pic>
      <p:grpSp>
        <p:nvGrpSpPr>
          <p:cNvPr id="37" name="object 37"/>
          <p:cNvGrpSpPr/>
          <p:nvPr/>
        </p:nvGrpSpPr>
        <p:grpSpPr>
          <a:xfrm>
            <a:off x="5128065" y="2122903"/>
            <a:ext cx="359410" cy="86995"/>
            <a:chOff x="5128065" y="2122903"/>
            <a:chExt cx="359410" cy="86995"/>
          </a:xfrm>
        </p:grpSpPr>
        <p:pic>
          <p:nvPicPr>
            <p:cNvPr id="38" name="object 3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128065" y="2125025"/>
              <a:ext cx="153065" cy="84871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302390" y="2146243"/>
              <a:ext cx="34290" cy="61594"/>
            </a:xfrm>
            <a:custGeom>
              <a:avLst/>
              <a:gdLst/>
              <a:ahLst/>
              <a:cxnLst/>
              <a:rect l="l" t="t" r="r" b="b"/>
              <a:pathLst>
                <a:path w="34289" h="61594">
                  <a:moveTo>
                    <a:pt x="17007" y="12730"/>
                  </a:moveTo>
                  <a:lnTo>
                    <a:pt x="8503" y="12730"/>
                  </a:lnTo>
                  <a:lnTo>
                    <a:pt x="12755" y="8487"/>
                  </a:lnTo>
                  <a:lnTo>
                    <a:pt x="12755" y="6365"/>
                  </a:lnTo>
                  <a:lnTo>
                    <a:pt x="17007" y="2121"/>
                  </a:lnTo>
                  <a:lnTo>
                    <a:pt x="19133" y="2121"/>
                  </a:lnTo>
                  <a:lnTo>
                    <a:pt x="21259" y="0"/>
                  </a:lnTo>
                  <a:lnTo>
                    <a:pt x="29762" y="0"/>
                  </a:lnTo>
                  <a:lnTo>
                    <a:pt x="34014" y="4243"/>
                  </a:lnTo>
                  <a:lnTo>
                    <a:pt x="34014" y="8487"/>
                  </a:lnTo>
                  <a:lnTo>
                    <a:pt x="21259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7007" y="12730"/>
                  </a:lnTo>
                  <a:close/>
                </a:path>
                <a:path w="34289" h="61594">
                  <a:moveTo>
                    <a:pt x="10629" y="61532"/>
                  </a:move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12730"/>
                  </a:lnTo>
                  <a:lnTo>
                    <a:pt x="17007" y="12730"/>
                  </a:lnTo>
                  <a:lnTo>
                    <a:pt x="14881" y="14852"/>
                  </a:lnTo>
                  <a:lnTo>
                    <a:pt x="14881" y="16974"/>
                  </a:lnTo>
                  <a:lnTo>
                    <a:pt x="10629" y="21217"/>
                  </a:lnTo>
                  <a:lnTo>
                    <a:pt x="10629" y="61532"/>
                  </a:lnTo>
                  <a:close/>
                </a:path>
                <a:path w="34289" h="61594">
                  <a:moveTo>
                    <a:pt x="31888" y="10608"/>
                  </a:moveTo>
                  <a:lnTo>
                    <a:pt x="27636" y="10608"/>
                  </a:lnTo>
                  <a:lnTo>
                    <a:pt x="27636" y="8487"/>
                  </a:lnTo>
                  <a:lnTo>
                    <a:pt x="31888" y="8487"/>
                  </a:lnTo>
                  <a:lnTo>
                    <a:pt x="31888" y="10608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372545" y="2122903"/>
              <a:ext cx="114799" cy="86993"/>
            </a:xfrm>
            <a:prstGeom prst="rect">
              <a:avLst/>
            </a:prstGeom>
          </p:spPr>
        </p:pic>
      </p:grpSp>
      <p:pic>
        <p:nvPicPr>
          <p:cNvPr id="41" name="object 4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5057910" y="2152612"/>
            <a:ext cx="17007" cy="127303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619150" y="2125025"/>
            <a:ext cx="182828" cy="84871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846622" y="2122903"/>
            <a:ext cx="116925" cy="8699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551131" y="2152612"/>
            <a:ext cx="14871" cy="127303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6101727" y="2120785"/>
            <a:ext cx="130175" cy="89535"/>
          </a:xfrm>
          <a:custGeom>
            <a:avLst/>
            <a:gdLst/>
            <a:ahLst/>
            <a:cxnLst/>
            <a:rect l="l" t="t" r="r" b="b"/>
            <a:pathLst>
              <a:path w="130175" h="89535">
                <a:moveTo>
                  <a:pt x="29756" y="6362"/>
                </a:moveTo>
                <a:lnTo>
                  <a:pt x="27635" y="6362"/>
                </a:lnTo>
                <a:lnTo>
                  <a:pt x="27635" y="4241"/>
                </a:lnTo>
                <a:lnTo>
                  <a:pt x="19126" y="4241"/>
                </a:lnTo>
                <a:lnTo>
                  <a:pt x="19126" y="72148"/>
                </a:lnTo>
                <a:lnTo>
                  <a:pt x="17005" y="74269"/>
                </a:lnTo>
                <a:lnTo>
                  <a:pt x="17005" y="78511"/>
                </a:lnTo>
                <a:lnTo>
                  <a:pt x="14884" y="78511"/>
                </a:lnTo>
                <a:lnTo>
                  <a:pt x="14884" y="80632"/>
                </a:lnTo>
                <a:lnTo>
                  <a:pt x="4254" y="80632"/>
                </a:lnTo>
                <a:lnTo>
                  <a:pt x="2120" y="78511"/>
                </a:lnTo>
                <a:lnTo>
                  <a:pt x="0" y="78511"/>
                </a:lnTo>
                <a:lnTo>
                  <a:pt x="0" y="86995"/>
                </a:lnTo>
                <a:lnTo>
                  <a:pt x="2120" y="86995"/>
                </a:lnTo>
                <a:lnTo>
                  <a:pt x="2120" y="89115"/>
                </a:lnTo>
                <a:lnTo>
                  <a:pt x="17005" y="89115"/>
                </a:lnTo>
                <a:lnTo>
                  <a:pt x="19126" y="86995"/>
                </a:lnTo>
                <a:lnTo>
                  <a:pt x="21259" y="86995"/>
                </a:lnTo>
                <a:lnTo>
                  <a:pt x="25514" y="82753"/>
                </a:lnTo>
                <a:lnTo>
                  <a:pt x="25514" y="80632"/>
                </a:lnTo>
                <a:lnTo>
                  <a:pt x="27635" y="78511"/>
                </a:lnTo>
                <a:lnTo>
                  <a:pt x="27635" y="74269"/>
                </a:lnTo>
                <a:lnTo>
                  <a:pt x="29756" y="70027"/>
                </a:lnTo>
                <a:lnTo>
                  <a:pt x="29756" y="6362"/>
                </a:lnTo>
                <a:close/>
              </a:path>
              <a:path w="130175" h="89535">
                <a:moveTo>
                  <a:pt x="97790" y="27584"/>
                </a:moveTo>
                <a:lnTo>
                  <a:pt x="87160" y="27584"/>
                </a:lnTo>
                <a:lnTo>
                  <a:pt x="87160" y="67894"/>
                </a:lnTo>
                <a:lnTo>
                  <a:pt x="85039" y="72148"/>
                </a:lnTo>
                <a:lnTo>
                  <a:pt x="76530" y="80632"/>
                </a:lnTo>
                <a:lnTo>
                  <a:pt x="65900" y="80632"/>
                </a:lnTo>
                <a:lnTo>
                  <a:pt x="61645" y="76390"/>
                </a:lnTo>
                <a:lnTo>
                  <a:pt x="61645" y="74269"/>
                </a:lnTo>
                <a:lnTo>
                  <a:pt x="59524" y="74269"/>
                </a:lnTo>
                <a:lnTo>
                  <a:pt x="59524" y="27584"/>
                </a:lnTo>
                <a:lnTo>
                  <a:pt x="48895" y="27584"/>
                </a:lnTo>
                <a:lnTo>
                  <a:pt x="48895" y="74269"/>
                </a:lnTo>
                <a:lnTo>
                  <a:pt x="51015" y="78511"/>
                </a:lnTo>
                <a:lnTo>
                  <a:pt x="51015" y="80632"/>
                </a:lnTo>
                <a:lnTo>
                  <a:pt x="57391" y="86995"/>
                </a:lnTo>
                <a:lnTo>
                  <a:pt x="59524" y="86995"/>
                </a:lnTo>
                <a:lnTo>
                  <a:pt x="61645" y="89115"/>
                </a:lnTo>
                <a:lnTo>
                  <a:pt x="74409" y="89115"/>
                </a:lnTo>
                <a:lnTo>
                  <a:pt x="78651" y="86995"/>
                </a:lnTo>
                <a:lnTo>
                  <a:pt x="80784" y="84874"/>
                </a:lnTo>
                <a:lnTo>
                  <a:pt x="85039" y="82753"/>
                </a:lnTo>
                <a:lnTo>
                  <a:pt x="86093" y="80632"/>
                </a:lnTo>
                <a:lnTo>
                  <a:pt x="87160" y="78511"/>
                </a:lnTo>
                <a:lnTo>
                  <a:pt x="87160" y="86995"/>
                </a:lnTo>
                <a:lnTo>
                  <a:pt x="97790" y="86995"/>
                </a:lnTo>
                <a:lnTo>
                  <a:pt x="97790" y="78511"/>
                </a:lnTo>
                <a:lnTo>
                  <a:pt x="97790" y="27584"/>
                </a:lnTo>
                <a:close/>
              </a:path>
              <a:path w="130175" h="89535">
                <a:moveTo>
                  <a:pt x="129679" y="2120"/>
                </a:moveTo>
                <a:lnTo>
                  <a:pt x="127546" y="0"/>
                </a:lnTo>
                <a:lnTo>
                  <a:pt x="119049" y="0"/>
                </a:lnTo>
                <a:lnTo>
                  <a:pt x="119049" y="86995"/>
                </a:lnTo>
                <a:lnTo>
                  <a:pt x="129679" y="86995"/>
                </a:lnTo>
                <a:lnTo>
                  <a:pt x="129679" y="2120"/>
                </a:lnTo>
                <a:close/>
              </a:path>
            </a:pathLst>
          </a:custGeom>
          <a:solidFill>
            <a:srgbClr val="3C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" name="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276056" y="2122903"/>
            <a:ext cx="114799" cy="8699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044336" y="2152612"/>
            <a:ext cx="14871" cy="127303"/>
          </a:xfrm>
          <a:prstGeom prst="rect">
            <a:avLst/>
          </a:prstGeom>
        </p:spPr>
      </p:pic>
      <p:grpSp>
        <p:nvGrpSpPr>
          <p:cNvPr id="48" name="object 48"/>
          <p:cNvGrpSpPr/>
          <p:nvPr/>
        </p:nvGrpSpPr>
        <p:grpSpPr>
          <a:xfrm>
            <a:off x="6607698" y="2122903"/>
            <a:ext cx="338455" cy="108585"/>
            <a:chOff x="6607698" y="2122903"/>
            <a:chExt cx="338455" cy="108585"/>
          </a:xfrm>
        </p:grpSpPr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607698" y="2122903"/>
              <a:ext cx="182828" cy="10821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828792" y="2122903"/>
              <a:ext cx="116925" cy="86993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546050" y="2152612"/>
            <a:ext cx="14871" cy="127303"/>
          </a:xfrm>
          <a:prstGeom prst="rect">
            <a:avLst/>
          </a:prstGeom>
        </p:spPr>
      </p:pic>
      <p:grpSp>
        <p:nvGrpSpPr>
          <p:cNvPr id="52" name="object 52"/>
          <p:cNvGrpSpPr/>
          <p:nvPr/>
        </p:nvGrpSpPr>
        <p:grpSpPr>
          <a:xfrm>
            <a:off x="7105160" y="2122903"/>
            <a:ext cx="349250" cy="86995"/>
            <a:chOff x="7105160" y="2122903"/>
            <a:chExt cx="349250" cy="86995"/>
          </a:xfrm>
        </p:grpSpPr>
        <p:pic>
          <p:nvPicPr>
            <p:cNvPr id="53" name="object 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105160" y="2125025"/>
              <a:ext cx="195583" cy="84871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339010" y="2122903"/>
              <a:ext cx="114799" cy="86993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7039257" y="2152612"/>
            <a:ext cx="12747" cy="127303"/>
          </a:xfrm>
          <a:prstGeom prst="rect">
            <a:avLst/>
          </a:prstGeom>
        </p:spPr>
      </p:pic>
      <p:grpSp>
        <p:nvGrpSpPr>
          <p:cNvPr id="56" name="object 56"/>
          <p:cNvGrpSpPr/>
          <p:nvPr/>
        </p:nvGrpSpPr>
        <p:grpSpPr>
          <a:xfrm>
            <a:off x="7596246" y="2125025"/>
            <a:ext cx="163830" cy="85090"/>
            <a:chOff x="7596246" y="2125025"/>
            <a:chExt cx="163830" cy="85090"/>
          </a:xfrm>
        </p:grpSpPr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596246" y="2125025"/>
              <a:ext cx="93540" cy="8487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711045" y="2146243"/>
              <a:ext cx="48895" cy="61594"/>
            </a:xfrm>
            <a:custGeom>
              <a:avLst/>
              <a:gdLst/>
              <a:ahLst/>
              <a:cxnLst/>
              <a:rect l="l" t="t" r="r" b="b"/>
              <a:pathLst>
                <a:path w="48895" h="61594">
                  <a:moveTo>
                    <a:pt x="48895" y="61532"/>
                  </a:moveTo>
                  <a:lnTo>
                    <a:pt x="38266" y="61532"/>
                  </a:lnTo>
                  <a:lnTo>
                    <a:pt x="38266" y="21217"/>
                  </a:lnTo>
                  <a:lnTo>
                    <a:pt x="36140" y="19096"/>
                  </a:lnTo>
                  <a:lnTo>
                    <a:pt x="36140" y="14852"/>
                  </a:lnTo>
                  <a:lnTo>
                    <a:pt x="29762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4881" y="12730"/>
                  </a:lnTo>
                  <a:lnTo>
                    <a:pt x="12755" y="16974"/>
                  </a:lnTo>
                  <a:lnTo>
                    <a:pt x="10629" y="19096"/>
                  </a:lnTo>
                  <a:lnTo>
                    <a:pt x="10629" y="61532"/>
                  </a:ln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12730"/>
                  </a:lnTo>
                  <a:lnTo>
                    <a:pt x="12755" y="8487"/>
                  </a:lnTo>
                  <a:lnTo>
                    <a:pt x="14881" y="4243"/>
                  </a:lnTo>
                  <a:lnTo>
                    <a:pt x="19133" y="2121"/>
                  </a:lnTo>
                  <a:lnTo>
                    <a:pt x="21259" y="2121"/>
                  </a:lnTo>
                  <a:lnTo>
                    <a:pt x="25510" y="0"/>
                  </a:lnTo>
                  <a:lnTo>
                    <a:pt x="34014" y="0"/>
                  </a:lnTo>
                  <a:lnTo>
                    <a:pt x="38266" y="2121"/>
                  </a:lnTo>
                  <a:lnTo>
                    <a:pt x="40392" y="4243"/>
                  </a:lnTo>
                  <a:lnTo>
                    <a:pt x="42518" y="4243"/>
                  </a:lnTo>
                  <a:lnTo>
                    <a:pt x="44644" y="6365"/>
                  </a:lnTo>
                  <a:lnTo>
                    <a:pt x="44644" y="10608"/>
                  </a:lnTo>
                  <a:lnTo>
                    <a:pt x="46770" y="12730"/>
                  </a:lnTo>
                  <a:lnTo>
                    <a:pt x="46770" y="14852"/>
                  </a:lnTo>
                  <a:lnTo>
                    <a:pt x="48895" y="16974"/>
                  </a:lnTo>
                  <a:lnTo>
                    <a:pt x="48895" y="25461"/>
                  </a:lnTo>
                  <a:lnTo>
                    <a:pt x="48895" y="6153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9" name="object 59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804584" y="2122903"/>
            <a:ext cx="116925" cy="86993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7536726" y="2152612"/>
            <a:ext cx="14871" cy="127303"/>
          </a:xfrm>
          <a:prstGeom prst="rect">
            <a:avLst/>
          </a:prstGeom>
        </p:spPr>
      </p:pic>
      <p:grpSp>
        <p:nvGrpSpPr>
          <p:cNvPr id="61" name="object 61"/>
          <p:cNvGrpSpPr/>
          <p:nvPr/>
        </p:nvGrpSpPr>
        <p:grpSpPr>
          <a:xfrm>
            <a:off x="8078827" y="2122903"/>
            <a:ext cx="361950" cy="86995"/>
            <a:chOff x="8078827" y="2122903"/>
            <a:chExt cx="361950" cy="86995"/>
          </a:xfrm>
        </p:grpSpPr>
        <p:pic>
          <p:nvPicPr>
            <p:cNvPr id="62" name="object 6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8078827" y="2125025"/>
              <a:ext cx="153065" cy="84871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8251026" y="2146243"/>
              <a:ext cx="34290" cy="61594"/>
            </a:xfrm>
            <a:custGeom>
              <a:avLst/>
              <a:gdLst/>
              <a:ahLst/>
              <a:cxnLst/>
              <a:rect l="l" t="t" r="r" b="b"/>
              <a:pathLst>
                <a:path w="34290" h="61594">
                  <a:moveTo>
                    <a:pt x="31888" y="2121"/>
                  </a:moveTo>
                  <a:lnTo>
                    <a:pt x="21259" y="2121"/>
                  </a:lnTo>
                  <a:lnTo>
                    <a:pt x="23385" y="0"/>
                  </a:lnTo>
                  <a:lnTo>
                    <a:pt x="31888" y="0"/>
                  </a:lnTo>
                  <a:lnTo>
                    <a:pt x="31888" y="2121"/>
                  </a:lnTo>
                  <a:close/>
                </a:path>
                <a:path w="34290" h="61594">
                  <a:moveTo>
                    <a:pt x="10629" y="61532"/>
                  </a:moveTo>
                  <a:lnTo>
                    <a:pt x="0" y="61532"/>
                  </a:lnTo>
                  <a:lnTo>
                    <a:pt x="0" y="4243"/>
                  </a:lnTo>
                  <a:lnTo>
                    <a:pt x="2125" y="4243"/>
                  </a:lnTo>
                  <a:lnTo>
                    <a:pt x="2125" y="2121"/>
                  </a:lnTo>
                  <a:lnTo>
                    <a:pt x="10629" y="2121"/>
                  </a:lnTo>
                  <a:lnTo>
                    <a:pt x="10629" y="12730"/>
                  </a:lnTo>
                  <a:lnTo>
                    <a:pt x="17007" y="12730"/>
                  </a:lnTo>
                  <a:lnTo>
                    <a:pt x="17007" y="14852"/>
                  </a:lnTo>
                  <a:lnTo>
                    <a:pt x="14881" y="16974"/>
                  </a:lnTo>
                  <a:lnTo>
                    <a:pt x="14881" y="19096"/>
                  </a:lnTo>
                  <a:lnTo>
                    <a:pt x="10629" y="23339"/>
                  </a:lnTo>
                  <a:lnTo>
                    <a:pt x="10629" y="61532"/>
                  </a:lnTo>
                  <a:close/>
                </a:path>
                <a:path w="34290" h="61594">
                  <a:moveTo>
                    <a:pt x="19133" y="12730"/>
                  </a:moveTo>
                  <a:lnTo>
                    <a:pt x="10629" y="12730"/>
                  </a:lnTo>
                  <a:lnTo>
                    <a:pt x="12755" y="10608"/>
                  </a:lnTo>
                  <a:lnTo>
                    <a:pt x="12755" y="8487"/>
                  </a:lnTo>
                  <a:lnTo>
                    <a:pt x="19133" y="2121"/>
                  </a:lnTo>
                  <a:lnTo>
                    <a:pt x="34014" y="2121"/>
                  </a:lnTo>
                  <a:lnTo>
                    <a:pt x="34014" y="8487"/>
                  </a:lnTo>
                  <a:lnTo>
                    <a:pt x="23385" y="8487"/>
                  </a:lnTo>
                  <a:lnTo>
                    <a:pt x="23385" y="10608"/>
                  </a:lnTo>
                  <a:lnTo>
                    <a:pt x="21259" y="10608"/>
                  </a:lnTo>
                  <a:lnTo>
                    <a:pt x="19133" y="12730"/>
                  </a:lnTo>
                  <a:close/>
                </a:path>
                <a:path w="34290" h="61594">
                  <a:moveTo>
                    <a:pt x="34014" y="10608"/>
                  </a:moveTo>
                  <a:lnTo>
                    <a:pt x="29762" y="10608"/>
                  </a:lnTo>
                  <a:lnTo>
                    <a:pt x="29762" y="8487"/>
                  </a:lnTo>
                  <a:lnTo>
                    <a:pt x="34014" y="8487"/>
                  </a:lnTo>
                  <a:lnTo>
                    <a:pt x="34014" y="10608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323307" y="2122903"/>
              <a:ext cx="116925" cy="86993"/>
            </a:xfrm>
            <a:prstGeom prst="rect">
              <a:avLst/>
            </a:prstGeom>
          </p:spPr>
        </p:pic>
      </p:grpSp>
      <p:pic>
        <p:nvPicPr>
          <p:cNvPr id="65" name="object 65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8012925" y="2152612"/>
            <a:ext cx="12738" cy="127303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8572038" y="2125025"/>
            <a:ext cx="182828" cy="84871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8799510" y="2122903"/>
            <a:ext cx="116925" cy="86993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8501883" y="2152612"/>
            <a:ext cx="17007" cy="127303"/>
          </a:xfrm>
          <a:prstGeom prst="rect">
            <a:avLst/>
          </a:prstGeom>
        </p:spPr>
      </p:pic>
      <p:sp>
        <p:nvSpPr>
          <p:cNvPr id="69" name="object 69"/>
          <p:cNvSpPr/>
          <p:nvPr/>
        </p:nvSpPr>
        <p:spPr>
          <a:xfrm>
            <a:off x="9052483" y="2120785"/>
            <a:ext cx="130175" cy="89535"/>
          </a:xfrm>
          <a:custGeom>
            <a:avLst/>
            <a:gdLst/>
            <a:ahLst/>
            <a:cxnLst/>
            <a:rect l="l" t="t" r="r" b="b"/>
            <a:pathLst>
              <a:path w="130175" h="89535">
                <a:moveTo>
                  <a:pt x="29768" y="4241"/>
                </a:moveTo>
                <a:lnTo>
                  <a:pt x="21259" y="4241"/>
                </a:lnTo>
                <a:lnTo>
                  <a:pt x="19138" y="6362"/>
                </a:lnTo>
                <a:lnTo>
                  <a:pt x="19138" y="76390"/>
                </a:lnTo>
                <a:lnTo>
                  <a:pt x="17005" y="76390"/>
                </a:lnTo>
                <a:lnTo>
                  <a:pt x="17005" y="78511"/>
                </a:lnTo>
                <a:lnTo>
                  <a:pt x="14884" y="80632"/>
                </a:lnTo>
                <a:lnTo>
                  <a:pt x="4254" y="80632"/>
                </a:lnTo>
                <a:lnTo>
                  <a:pt x="4254" y="78511"/>
                </a:lnTo>
                <a:lnTo>
                  <a:pt x="0" y="78511"/>
                </a:lnTo>
                <a:lnTo>
                  <a:pt x="0" y="86995"/>
                </a:lnTo>
                <a:lnTo>
                  <a:pt x="2133" y="86995"/>
                </a:lnTo>
                <a:lnTo>
                  <a:pt x="4254" y="89115"/>
                </a:lnTo>
                <a:lnTo>
                  <a:pt x="19138" y="89115"/>
                </a:lnTo>
                <a:lnTo>
                  <a:pt x="21259" y="86995"/>
                </a:lnTo>
                <a:lnTo>
                  <a:pt x="23393" y="86995"/>
                </a:lnTo>
                <a:lnTo>
                  <a:pt x="25514" y="84874"/>
                </a:lnTo>
                <a:lnTo>
                  <a:pt x="25514" y="82753"/>
                </a:lnTo>
                <a:lnTo>
                  <a:pt x="27635" y="80632"/>
                </a:lnTo>
                <a:lnTo>
                  <a:pt x="27635" y="78511"/>
                </a:lnTo>
                <a:lnTo>
                  <a:pt x="29768" y="76390"/>
                </a:lnTo>
                <a:lnTo>
                  <a:pt x="29768" y="4241"/>
                </a:lnTo>
                <a:close/>
              </a:path>
              <a:path w="130175" h="89535">
                <a:moveTo>
                  <a:pt x="97790" y="27584"/>
                </a:moveTo>
                <a:lnTo>
                  <a:pt x="89293" y="27584"/>
                </a:lnTo>
                <a:lnTo>
                  <a:pt x="89293" y="29705"/>
                </a:lnTo>
                <a:lnTo>
                  <a:pt x="87160" y="29705"/>
                </a:lnTo>
                <a:lnTo>
                  <a:pt x="87160" y="67894"/>
                </a:lnTo>
                <a:lnTo>
                  <a:pt x="82918" y="76390"/>
                </a:lnTo>
                <a:lnTo>
                  <a:pt x="80784" y="78511"/>
                </a:lnTo>
                <a:lnTo>
                  <a:pt x="76530" y="80632"/>
                </a:lnTo>
                <a:lnTo>
                  <a:pt x="65913" y="80632"/>
                </a:lnTo>
                <a:lnTo>
                  <a:pt x="65913" y="78511"/>
                </a:lnTo>
                <a:lnTo>
                  <a:pt x="63779" y="78511"/>
                </a:lnTo>
                <a:lnTo>
                  <a:pt x="63779" y="76390"/>
                </a:lnTo>
                <a:lnTo>
                  <a:pt x="61658" y="74269"/>
                </a:lnTo>
                <a:lnTo>
                  <a:pt x="61658" y="72148"/>
                </a:lnTo>
                <a:lnTo>
                  <a:pt x="59524" y="70027"/>
                </a:lnTo>
                <a:lnTo>
                  <a:pt x="59524" y="27584"/>
                </a:lnTo>
                <a:lnTo>
                  <a:pt x="51028" y="27584"/>
                </a:lnTo>
                <a:lnTo>
                  <a:pt x="51028" y="29705"/>
                </a:lnTo>
                <a:lnTo>
                  <a:pt x="48895" y="29705"/>
                </a:lnTo>
                <a:lnTo>
                  <a:pt x="48895" y="67894"/>
                </a:lnTo>
                <a:lnTo>
                  <a:pt x="51028" y="72148"/>
                </a:lnTo>
                <a:lnTo>
                  <a:pt x="51028" y="78511"/>
                </a:lnTo>
                <a:lnTo>
                  <a:pt x="53149" y="80632"/>
                </a:lnTo>
                <a:lnTo>
                  <a:pt x="53149" y="82753"/>
                </a:lnTo>
                <a:lnTo>
                  <a:pt x="57404" y="86995"/>
                </a:lnTo>
                <a:lnTo>
                  <a:pt x="59524" y="86995"/>
                </a:lnTo>
                <a:lnTo>
                  <a:pt x="63779" y="89115"/>
                </a:lnTo>
                <a:lnTo>
                  <a:pt x="76530" y="89115"/>
                </a:lnTo>
                <a:lnTo>
                  <a:pt x="78663" y="86995"/>
                </a:lnTo>
                <a:lnTo>
                  <a:pt x="82918" y="84874"/>
                </a:lnTo>
                <a:lnTo>
                  <a:pt x="87160" y="80632"/>
                </a:lnTo>
                <a:lnTo>
                  <a:pt x="89293" y="78511"/>
                </a:lnTo>
                <a:lnTo>
                  <a:pt x="89293" y="86995"/>
                </a:lnTo>
                <a:lnTo>
                  <a:pt x="97790" y="86995"/>
                </a:lnTo>
                <a:lnTo>
                  <a:pt x="97790" y="78511"/>
                </a:lnTo>
                <a:lnTo>
                  <a:pt x="97790" y="27584"/>
                </a:lnTo>
                <a:close/>
              </a:path>
              <a:path w="130175" h="89535">
                <a:moveTo>
                  <a:pt x="129679" y="0"/>
                </a:moveTo>
                <a:lnTo>
                  <a:pt x="121183" y="0"/>
                </a:lnTo>
                <a:lnTo>
                  <a:pt x="119049" y="2120"/>
                </a:lnTo>
                <a:lnTo>
                  <a:pt x="119049" y="86995"/>
                </a:lnTo>
                <a:lnTo>
                  <a:pt x="129679" y="86995"/>
                </a:lnTo>
                <a:lnTo>
                  <a:pt x="129679" y="2120"/>
                </a:lnTo>
                <a:lnTo>
                  <a:pt x="129679" y="0"/>
                </a:lnTo>
                <a:close/>
              </a:path>
            </a:pathLst>
          </a:custGeom>
          <a:solidFill>
            <a:srgbClr val="3C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0" name="object 70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226818" y="2122903"/>
            <a:ext cx="119050" cy="86993"/>
          </a:xfrm>
          <a:prstGeom prst="rect">
            <a:avLst/>
          </a:prstGeom>
        </p:spPr>
      </p:pic>
      <p:pic>
        <p:nvPicPr>
          <p:cNvPr id="71" name="object 71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8995105" y="2152612"/>
            <a:ext cx="12738" cy="127303"/>
          </a:xfrm>
          <a:prstGeom prst="rect">
            <a:avLst/>
          </a:prstGeom>
        </p:spPr>
      </p:pic>
      <p:grpSp>
        <p:nvGrpSpPr>
          <p:cNvPr id="72" name="object 72"/>
          <p:cNvGrpSpPr/>
          <p:nvPr/>
        </p:nvGrpSpPr>
        <p:grpSpPr>
          <a:xfrm>
            <a:off x="9558459" y="2122903"/>
            <a:ext cx="340360" cy="108585"/>
            <a:chOff x="9558459" y="2122903"/>
            <a:chExt cx="340360" cy="108585"/>
          </a:xfrm>
        </p:grpSpPr>
        <p:pic>
          <p:nvPicPr>
            <p:cNvPr id="73" name="object 7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9558459" y="2122903"/>
              <a:ext cx="182828" cy="108211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9781680" y="2122903"/>
              <a:ext cx="116925" cy="86993"/>
            </a:xfrm>
            <a:prstGeom prst="rect">
              <a:avLst/>
            </a:prstGeom>
          </p:spPr>
        </p:pic>
      </p:grpSp>
      <p:pic>
        <p:nvPicPr>
          <p:cNvPr id="75" name="object 75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9496808" y="2152612"/>
            <a:ext cx="14894" cy="127303"/>
          </a:xfrm>
          <a:prstGeom prst="rect">
            <a:avLst/>
          </a:prstGeom>
        </p:spPr>
      </p:pic>
      <p:grpSp>
        <p:nvGrpSpPr>
          <p:cNvPr id="76" name="object 76"/>
          <p:cNvGrpSpPr/>
          <p:nvPr/>
        </p:nvGrpSpPr>
        <p:grpSpPr>
          <a:xfrm>
            <a:off x="10058048" y="2122903"/>
            <a:ext cx="351155" cy="86995"/>
            <a:chOff x="10058048" y="2122903"/>
            <a:chExt cx="351155" cy="86995"/>
          </a:xfrm>
        </p:grpSpPr>
        <p:pic>
          <p:nvPicPr>
            <p:cNvPr id="77" name="object 7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0058048" y="2125025"/>
              <a:ext cx="195583" cy="84871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10289772" y="2122903"/>
              <a:ext cx="119050" cy="86993"/>
            </a:xfrm>
            <a:prstGeom prst="rect">
              <a:avLst/>
            </a:prstGeom>
          </p:spPr>
        </p:pic>
      </p:grpSp>
      <p:pic>
        <p:nvPicPr>
          <p:cNvPr id="79" name="object 79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9985768" y="2152612"/>
            <a:ext cx="16992" cy="127303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10487494" y="2122903"/>
            <a:ext cx="384810" cy="157480"/>
            <a:chOff x="10487494" y="2122903"/>
            <a:chExt cx="384810" cy="157480"/>
          </a:xfrm>
        </p:grpSpPr>
        <p:pic>
          <p:nvPicPr>
            <p:cNvPr id="81" name="object 8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0547007" y="2125025"/>
              <a:ext cx="93540" cy="84871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0661806" y="2146243"/>
              <a:ext cx="48895" cy="61594"/>
            </a:xfrm>
            <a:custGeom>
              <a:avLst/>
              <a:gdLst/>
              <a:ahLst/>
              <a:cxnLst/>
              <a:rect l="l" t="t" r="r" b="b"/>
              <a:pathLst>
                <a:path w="48895" h="61594">
                  <a:moveTo>
                    <a:pt x="46770" y="61532"/>
                  </a:moveTo>
                  <a:lnTo>
                    <a:pt x="38266" y="61532"/>
                  </a:lnTo>
                  <a:lnTo>
                    <a:pt x="38266" y="23339"/>
                  </a:lnTo>
                  <a:lnTo>
                    <a:pt x="36140" y="21217"/>
                  </a:lnTo>
                  <a:lnTo>
                    <a:pt x="36140" y="14852"/>
                  </a:lnTo>
                  <a:lnTo>
                    <a:pt x="31888" y="10608"/>
                  </a:lnTo>
                  <a:lnTo>
                    <a:pt x="29762" y="10608"/>
                  </a:lnTo>
                  <a:lnTo>
                    <a:pt x="29762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7007" y="10608"/>
                  </a:lnTo>
                  <a:lnTo>
                    <a:pt x="14881" y="12730"/>
                  </a:lnTo>
                  <a:lnTo>
                    <a:pt x="12755" y="16974"/>
                  </a:lnTo>
                  <a:lnTo>
                    <a:pt x="10629" y="19096"/>
                  </a:lnTo>
                  <a:lnTo>
                    <a:pt x="10629" y="59410"/>
                  </a:lnTo>
                  <a:lnTo>
                    <a:pt x="8503" y="61532"/>
                  </a:ln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12730"/>
                  </a:lnTo>
                  <a:lnTo>
                    <a:pt x="12755" y="8487"/>
                  </a:lnTo>
                  <a:lnTo>
                    <a:pt x="14881" y="4243"/>
                  </a:lnTo>
                  <a:lnTo>
                    <a:pt x="19133" y="2121"/>
                  </a:lnTo>
                  <a:lnTo>
                    <a:pt x="21259" y="2121"/>
                  </a:lnTo>
                  <a:lnTo>
                    <a:pt x="25510" y="0"/>
                  </a:lnTo>
                  <a:lnTo>
                    <a:pt x="34014" y="0"/>
                  </a:lnTo>
                  <a:lnTo>
                    <a:pt x="38266" y="2121"/>
                  </a:lnTo>
                  <a:lnTo>
                    <a:pt x="40392" y="4243"/>
                  </a:lnTo>
                  <a:lnTo>
                    <a:pt x="42518" y="4243"/>
                  </a:lnTo>
                  <a:lnTo>
                    <a:pt x="42518" y="6365"/>
                  </a:lnTo>
                  <a:lnTo>
                    <a:pt x="44644" y="10608"/>
                  </a:lnTo>
                  <a:lnTo>
                    <a:pt x="46770" y="12730"/>
                  </a:lnTo>
                  <a:lnTo>
                    <a:pt x="46770" y="16974"/>
                  </a:lnTo>
                  <a:lnTo>
                    <a:pt x="48895" y="21217"/>
                  </a:lnTo>
                  <a:lnTo>
                    <a:pt x="48895" y="25461"/>
                  </a:lnTo>
                  <a:lnTo>
                    <a:pt x="48895" y="59410"/>
                  </a:lnTo>
                  <a:lnTo>
                    <a:pt x="46770" y="6153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10753220" y="2122903"/>
              <a:ext cx="119050" cy="8487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10487494" y="2152612"/>
              <a:ext cx="16992" cy="127303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11031715" y="2122903"/>
            <a:ext cx="361950" cy="86995"/>
            <a:chOff x="11031715" y="2122903"/>
            <a:chExt cx="361950" cy="86995"/>
          </a:xfrm>
        </p:grpSpPr>
        <p:pic>
          <p:nvPicPr>
            <p:cNvPr id="86" name="object 86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11031715" y="2125025"/>
              <a:ext cx="153065" cy="84871"/>
            </a:xfrm>
            <a:prstGeom prst="rect">
              <a:avLst/>
            </a:prstGeom>
          </p:spPr>
        </p:pic>
        <p:sp>
          <p:nvSpPr>
            <p:cNvPr id="87" name="object 87"/>
            <p:cNvSpPr/>
            <p:nvPr/>
          </p:nvSpPr>
          <p:spPr>
            <a:xfrm>
              <a:off x="11203913" y="2146243"/>
              <a:ext cx="34290" cy="61594"/>
            </a:xfrm>
            <a:custGeom>
              <a:avLst/>
              <a:gdLst/>
              <a:ahLst/>
              <a:cxnLst/>
              <a:rect l="l" t="t" r="r" b="b"/>
              <a:pathLst>
                <a:path w="34290" h="61594">
                  <a:moveTo>
                    <a:pt x="31888" y="2121"/>
                  </a:moveTo>
                  <a:lnTo>
                    <a:pt x="21259" y="2121"/>
                  </a:lnTo>
                  <a:lnTo>
                    <a:pt x="21259" y="0"/>
                  </a:lnTo>
                  <a:lnTo>
                    <a:pt x="31888" y="0"/>
                  </a:lnTo>
                  <a:lnTo>
                    <a:pt x="31888" y="2121"/>
                  </a:lnTo>
                  <a:close/>
                </a:path>
                <a:path w="34290" h="61594">
                  <a:moveTo>
                    <a:pt x="10629" y="61532"/>
                  </a:moveTo>
                  <a:lnTo>
                    <a:pt x="0" y="61532"/>
                  </a:lnTo>
                  <a:lnTo>
                    <a:pt x="0" y="2121"/>
                  </a:lnTo>
                  <a:lnTo>
                    <a:pt x="8503" y="2121"/>
                  </a:lnTo>
                  <a:lnTo>
                    <a:pt x="8503" y="12730"/>
                  </a:lnTo>
                  <a:lnTo>
                    <a:pt x="17007" y="12730"/>
                  </a:lnTo>
                  <a:lnTo>
                    <a:pt x="14881" y="14852"/>
                  </a:lnTo>
                  <a:lnTo>
                    <a:pt x="14881" y="16974"/>
                  </a:lnTo>
                  <a:lnTo>
                    <a:pt x="12755" y="19096"/>
                  </a:lnTo>
                  <a:lnTo>
                    <a:pt x="12755" y="21217"/>
                  </a:lnTo>
                  <a:lnTo>
                    <a:pt x="10629" y="23339"/>
                  </a:lnTo>
                  <a:lnTo>
                    <a:pt x="10629" y="61532"/>
                  </a:lnTo>
                  <a:close/>
                </a:path>
                <a:path w="34290" h="61594">
                  <a:moveTo>
                    <a:pt x="19133" y="12730"/>
                  </a:moveTo>
                  <a:lnTo>
                    <a:pt x="8503" y="12730"/>
                  </a:lnTo>
                  <a:lnTo>
                    <a:pt x="14881" y="6365"/>
                  </a:lnTo>
                  <a:lnTo>
                    <a:pt x="14881" y="4243"/>
                  </a:lnTo>
                  <a:lnTo>
                    <a:pt x="17007" y="4243"/>
                  </a:lnTo>
                  <a:lnTo>
                    <a:pt x="17007" y="2121"/>
                  </a:lnTo>
                  <a:lnTo>
                    <a:pt x="34014" y="2121"/>
                  </a:lnTo>
                  <a:lnTo>
                    <a:pt x="34014" y="8487"/>
                  </a:lnTo>
                  <a:lnTo>
                    <a:pt x="23385" y="8487"/>
                  </a:lnTo>
                  <a:lnTo>
                    <a:pt x="21259" y="10608"/>
                  </a:lnTo>
                  <a:lnTo>
                    <a:pt x="19133" y="10608"/>
                  </a:lnTo>
                  <a:lnTo>
                    <a:pt x="19133" y="12730"/>
                  </a:lnTo>
                  <a:close/>
                </a:path>
                <a:path w="34290" h="61594">
                  <a:moveTo>
                    <a:pt x="34014" y="10608"/>
                  </a:moveTo>
                  <a:lnTo>
                    <a:pt x="29762" y="10608"/>
                  </a:lnTo>
                  <a:lnTo>
                    <a:pt x="27636" y="8487"/>
                  </a:lnTo>
                  <a:lnTo>
                    <a:pt x="34014" y="8487"/>
                  </a:lnTo>
                  <a:lnTo>
                    <a:pt x="34014" y="10608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11274068" y="2122903"/>
              <a:ext cx="119050" cy="84872"/>
            </a:xfrm>
            <a:prstGeom prst="rect">
              <a:avLst/>
            </a:prstGeom>
          </p:spPr>
        </p:pic>
      </p:grpSp>
      <p:pic>
        <p:nvPicPr>
          <p:cNvPr id="89" name="object 89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0963685" y="2152612"/>
            <a:ext cx="12746" cy="127303"/>
          </a:xfrm>
          <a:prstGeom prst="rect">
            <a:avLst/>
          </a:prstGeom>
        </p:spPr>
      </p:pic>
      <p:pic>
        <p:nvPicPr>
          <p:cNvPr id="90" name="object 90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1522800" y="2125025"/>
            <a:ext cx="182828" cy="84871"/>
          </a:xfrm>
          <a:prstGeom prst="rect">
            <a:avLst/>
          </a:prstGeom>
        </p:spPr>
      </p:pic>
      <p:pic>
        <p:nvPicPr>
          <p:cNvPr id="91" name="object 91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1750272" y="2122903"/>
            <a:ext cx="119050" cy="84872"/>
          </a:xfrm>
          <a:prstGeom prst="rect">
            <a:avLst/>
          </a:prstGeom>
        </p:spPr>
      </p:pic>
      <p:pic>
        <p:nvPicPr>
          <p:cNvPr id="92" name="object 92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1452645" y="2152612"/>
            <a:ext cx="16991" cy="127303"/>
          </a:xfrm>
          <a:prstGeom prst="rect">
            <a:avLst/>
          </a:prstGeom>
        </p:spPr>
      </p:pic>
      <p:sp>
        <p:nvSpPr>
          <p:cNvPr id="93" name="object 93"/>
          <p:cNvSpPr/>
          <p:nvPr/>
        </p:nvSpPr>
        <p:spPr>
          <a:xfrm>
            <a:off x="12005374" y="2120785"/>
            <a:ext cx="130175" cy="89535"/>
          </a:xfrm>
          <a:custGeom>
            <a:avLst/>
            <a:gdLst/>
            <a:ahLst/>
            <a:cxnLst/>
            <a:rect l="l" t="t" r="r" b="b"/>
            <a:pathLst>
              <a:path w="130175" h="89535">
                <a:moveTo>
                  <a:pt x="29768" y="6362"/>
                </a:moveTo>
                <a:lnTo>
                  <a:pt x="27635" y="6362"/>
                </a:lnTo>
                <a:lnTo>
                  <a:pt x="27635" y="4241"/>
                </a:lnTo>
                <a:lnTo>
                  <a:pt x="19138" y="4241"/>
                </a:lnTo>
                <a:lnTo>
                  <a:pt x="19138" y="72148"/>
                </a:lnTo>
                <a:lnTo>
                  <a:pt x="17005" y="74269"/>
                </a:lnTo>
                <a:lnTo>
                  <a:pt x="17005" y="78511"/>
                </a:lnTo>
                <a:lnTo>
                  <a:pt x="14884" y="78511"/>
                </a:lnTo>
                <a:lnTo>
                  <a:pt x="14884" y="80632"/>
                </a:lnTo>
                <a:lnTo>
                  <a:pt x="4254" y="80632"/>
                </a:lnTo>
                <a:lnTo>
                  <a:pt x="2133" y="78511"/>
                </a:lnTo>
                <a:lnTo>
                  <a:pt x="0" y="78511"/>
                </a:lnTo>
                <a:lnTo>
                  <a:pt x="0" y="86995"/>
                </a:lnTo>
                <a:lnTo>
                  <a:pt x="2133" y="86995"/>
                </a:lnTo>
                <a:lnTo>
                  <a:pt x="2133" y="89115"/>
                </a:lnTo>
                <a:lnTo>
                  <a:pt x="17005" y="89115"/>
                </a:lnTo>
                <a:lnTo>
                  <a:pt x="19138" y="86995"/>
                </a:lnTo>
                <a:lnTo>
                  <a:pt x="21259" y="86995"/>
                </a:lnTo>
                <a:lnTo>
                  <a:pt x="25514" y="82753"/>
                </a:lnTo>
                <a:lnTo>
                  <a:pt x="25514" y="80632"/>
                </a:lnTo>
                <a:lnTo>
                  <a:pt x="27635" y="78511"/>
                </a:lnTo>
                <a:lnTo>
                  <a:pt x="27635" y="74269"/>
                </a:lnTo>
                <a:lnTo>
                  <a:pt x="29768" y="70027"/>
                </a:lnTo>
                <a:lnTo>
                  <a:pt x="29768" y="6362"/>
                </a:lnTo>
                <a:close/>
              </a:path>
              <a:path w="130175" h="89535">
                <a:moveTo>
                  <a:pt x="97790" y="27584"/>
                </a:moveTo>
                <a:lnTo>
                  <a:pt x="87160" y="27584"/>
                </a:lnTo>
                <a:lnTo>
                  <a:pt x="87160" y="67894"/>
                </a:lnTo>
                <a:lnTo>
                  <a:pt x="85039" y="72148"/>
                </a:lnTo>
                <a:lnTo>
                  <a:pt x="76530" y="80632"/>
                </a:lnTo>
                <a:lnTo>
                  <a:pt x="65900" y="80632"/>
                </a:lnTo>
                <a:lnTo>
                  <a:pt x="61658" y="76390"/>
                </a:lnTo>
                <a:lnTo>
                  <a:pt x="61658" y="74269"/>
                </a:lnTo>
                <a:lnTo>
                  <a:pt x="59524" y="74269"/>
                </a:lnTo>
                <a:lnTo>
                  <a:pt x="59524" y="27584"/>
                </a:lnTo>
                <a:lnTo>
                  <a:pt x="48895" y="27584"/>
                </a:lnTo>
                <a:lnTo>
                  <a:pt x="48895" y="74269"/>
                </a:lnTo>
                <a:lnTo>
                  <a:pt x="51028" y="78511"/>
                </a:lnTo>
                <a:lnTo>
                  <a:pt x="51028" y="80632"/>
                </a:lnTo>
                <a:lnTo>
                  <a:pt x="57404" y="86995"/>
                </a:lnTo>
                <a:lnTo>
                  <a:pt x="59524" y="86995"/>
                </a:lnTo>
                <a:lnTo>
                  <a:pt x="61658" y="89115"/>
                </a:lnTo>
                <a:lnTo>
                  <a:pt x="74409" y="89115"/>
                </a:lnTo>
                <a:lnTo>
                  <a:pt x="78663" y="86995"/>
                </a:lnTo>
                <a:lnTo>
                  <a:pt x="80784" y="84874"/>
                </a:lnTo>
                <a:lnTo>
                  <a:pt x="85039" y="82753"/>
                </a:lnTo>
                <a:lnTo>
                  <a:pt x="86106" y="80632"/>
                </a:lnTo>
                <a:lnTo>
                  <a:pt x="87160" y="78511"/>
                </a:lnTo>
                <a:lnTo>
                  <a:pt x="87160" y="86995"/>
                </a:lnTo>
                <a:lnTo>
                  <a:pt x="97790" y="86995"/>
                </a:lnTo>
                <a:lnTo>
                  <a:pt x="97790" y="78511"/>
                </a:lnTo>
                <a:lnTo>
                  <a:pt x="97790" y="27584"/>
                </a:lnTo>
                <a:close/>
              </a:path>
              <a:path w="130175" h="89535">
                <a:moveTo>
                  <a:pt x="129679" y="2120"/>
                </a:moveTo>
                <a:lnTo>
                  <a:pt x="127558" y="0"/>
                </a:lnTo>
                <a:lnTo>
                  <a:pt x="119049" y="0"/>
                </a:lnTo>
                <a:lnTo>
                  <a:pt x="119049" y="86995"/>
                </a:lnTo>
                <a:lnTo>
                  <a:pt x="129679" y="86995"/>
                </a:lnTo>
                <a:lnTo>
                  <a:pt x="129679" y="2120"/>
                </a:lnTo>
                <a:close/>
              </a:path>
            </a:pathLst>
          </a:custGeom>
          <a:solidFill>
            <a:srgbClr val="3C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4" name="object 94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2179706" y="2122903"/>
            <a:ext cx="116925" cy="84872"/>
          </a:xfrm>
          <a:prstGeom prst="rect">
            <a:avLst/>
          </a:prstGeom>
        </p:spPr>
      </p:pic>
      <p:pic>
        <p:nvPicPr>
          <p:cNvPr id="95" name="object 95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1945856" y="2152612"/>
            <a:ext cx="14889" cy="127303"/>
          </a:xfrm>
          <a:prstGeom prst="rect">
            <a:avLst/>
          </a:prstGeom>
        </p:spPr>
      </p:pic>
      <p:grpSp>
        <p:nvGrpSpPr>
          <p:cNvPr id="96" name="object 96"/>
          <p:cNvGrpSpPr/>
          <p:nvPr/>
        </p:nvGrpSpPr>
        <p:grpSpPr>
          <a:xfrm>
            <a:off x="12509221" y="2122903"/>
            <a:ext cx="340360" cy="108585"/>
            <a:chOff x="12509221" y="2122903"/>
            <a:chExt cx="340360" cy="108585"/>
          </a:xfrm>
        </p:grpSpPr>
        <p:pic>
          <p:nvPicPr>
            <p:cNvPr id="97" name="object 97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2509221" y="2122903"/>
              <a:ext cx="182828" cy="108211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2732442" y="2122903"/>
              <a:ext cx="116925" cy="84872"/>
            </a:xfrm>
            <a:prstGeom prst="rect">
              <a:avLst/>
            </a:prstGeom>
          </p:spPr>
        </p:pic>
      </p:grpSp>
      <p:pic>
        <p:nvPicPr>
          <p:cNvPr id="99" name="object 99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2447575" y="2152612"/>
            <a:ext cx="14871" cy="127303"/>
          </a:xfrm>
          <a:prstGeom prst="rect">
            <a:avLst/>
          </a:prstGeom>
        </p:spPr>
      </p:pic>
      <p:grpSp>
        <p:nvGrpSpPr>
          <p:cNvPr id="100" name="object 100"/>
          <p:cNvGrpSpPr/>
          <p:nvPr/>
        </p:nvGrpSpPr>
        <p:grpSpPr>
          <a:xfrm>
            <a:off x="13006685" y="2122903"/>
            <a:ext cx="353060" cy="86995"/>
            <a:chOff x="13006685" y="2122903"/>
            <a:chExt cx="353060" cy="86995"/>
          </a:xfrm>
        </p:grpSpPr>
        <p:sp>
          <p:nvSpPr>
            <p:cNvPr id="101" name="object 101"/>
            <p:cNvSpPr/>
            <p:nvPr/>
          </p:nvSpPr>
          <p:spPr>
            <a:xfrm>
              <a:off x="13006685" y="2125025"/>
              <a:ext cx="62230" cy="83185"/>
            </a:xfrm>
            <a:custGeom>
              <a:avLst/>
              <a:gdLst/>
              <a:ahLst/>
              <a:cxnLst/>
              <a:rect l="l" t="t" r="r" b="b"/>
              <a:pathLst>
                <a:path w="62230" h="83185">
                  <a:moveTo>
                    <a:pt x="10629" y="82750"/>
                  </a:moveTo>
                  <a:lnTo>
                    <a:pt x="2125" y="82750"/>
                  </a:lnTo>
                  <a:lnTo>
                    <a:pt x="0" y="80628"/>
                  </a:lnTo>
                  <a:lnTo>
                    <a:pt x="0" y="4243"/>
                  </a:lnTo>
                  <a:lnTo>
                    <a:pt x="4251" y="0"/>
                  </a:lnTo>
                  <a:lnTo>
                    <a:pt x="14881" y="0"/>
                  </a:lnTo>
                  <a:lnTo>
                    <a:pt x="14881" y="2121"/>
                  </a:lnTo>
                  <a:lnTo>
                    <a:pt x="17007" y="2121"/>
                  </a:lnTo>
                  <a:lnTo>
                    <a:pt x="19133" y="4243"/>
                  </a:lnTo>
                  <a:lnTo>
                    <a:pt x="19133" y="6365"/>
                  </a:lnTo>
                  <a:lnTo>
                    <a:pt x="22884" y="12730"/>
                  </a:lnTo>
                  <a:lnTo>
                    <a:pt x="10629" y="12730"/>
                  </a:lnTo>
                  <a:lnTo>
                    <a:pt x="10629" y="82750"/>
                  </a:lnTo>
                  <a:close/>
                </a:path>
                <a:path w="62230" h="83185">
                  <a:moveTo>
                    <a:pt x="61651" y="67897"/>
                  </a:moveTo>
                  <a:lnTo>
                    <a:pt x="53147" y="67897"/>
                  </a:lnTo>
                  <a:lnTo>
                    <a:pt x="51021" y="63653"/>
                  </a:lnTo>
                  <a:lnTo>
                    <a:pt x="51021" y="2121"/>
                  </a:lnTo>
                  <a:lnTo>
                    <a:pt x="53147" y="2121"/>
                  </a:lnTo>
                  <a:lnTo>
                    <a:pt x="53147" y="0"/>
                  </a:lnTo>
                  <a:lnTo>
                    <a:pt x="61651" y="0"/>
                  </a:lnTo>
                  <a:lnTo>
                    <a:pt x="61651" y="67897"/>
                  </a:lnTo>
                  <a:close/>
                </a:path>
                <a:path w="62230" h="83185">
                  <a:moveTo>
                    <a:pt x="61651" y="82750"/>
                  </a:moveTo>
                  <a:lnTo>
                    <a:pt x="48895" y="82750"/>
                  </a:lnTo>
                  <a:lnTo>
                    <a:pt x="48895" y="80628"/>
                  </a:lnTo>
                  <a:lnTo>
                    <a:pt x="46770" y="80628"/>
                  </a:lnTo>
                  <a:lnTo>
                    <a:pt x="46770" y="78506"/>
                  </a:lnTo>
                  <a:lnTo>
                    <a:pt x="44644" y="76384"/>
                  </a:lnTo>
                  <a:lnTo>
                    <a:pt x="44644" y="74262"/>
                  </a:lnTo>
                  <a:lnTo>
                    <a:pt x="19133" y="27583"/>
                  </a:lnTo>
                  <a:lnTo>
                    <a:pt x="17007" y="25461"/>
                  </a:lnTo>
                  <a:lnTo>
                    <a:pt x="17007" y="23339"/>
                  </a:lnTo>
                  <a:lnTo>
                    <a:pt x="14881" y="21217"/>
                  </a:lnTo>
                  <a:lnTo>
                    <a:pt x="14881" y="16974"/>
                  </a:lnTo>
                  <a:lnTo>
                    <a:pt x="10629" y="12730"/>
                  </a:lnTo>
                  <a:lnTo>
                    <a:pt x="22884" y="12730"/>
                  </a:lnTo>
                  <a:lnTo>
                    <a:pt x="40392" y="42435"/>
                  </a:lnTo>
                  <a:lnTo>
                    <a:pt x="40392" y="44557"/>
                  </a:lnTo>
                  <a:lnTo>
                    <a:pt x="42518" y="46679"/>
                  </a:lnTo>
                  <a:lnTo>
                    <a:pt x="42518" y="48801"/>
                  </a:lnTo>
                  <a:lnTo>
                    <a:pt x="44644" y="50923"/>
                  </a:lnTo>
                  <a:lnTo>
                    <a:pt x="44644" y="53044"/>
                  </a:lnTo>
                  <a:lnTo>
                    <a:pt x="46770" y="55166"/>
                  </a:lnTo>
                  <a:lnTo>
                    <a:pt x="46770" y="57288"/>
                  </a:lnTo>
                  <a:lnTo>
                    <a:pt x="48895" y="59410"/>
                  </a:lnTo>
                  <a:lnTo>
                    <a:pt x="48895" y="61532"/>
                  </a:lnTo>
                  <a:lnTo>
                    <a:pt x="51021" y="63653"/>
                  </a:lnTo>
                  <a:lnTo>
                    <a:pt x="51021" y="67897"/>
                  </a:lnTo>
                  <a:lnTo>
                    <a:pt x="61651" y="67897"/>
                  </a:lnTo>
                  <a:lnTo>
                    <a:pt x="61651" y="8275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" name="object 10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3087469" y="2146243"/>
              <a:ext cx="114799" cy="63653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3240535" y="2122903"/>
              <a:ext cx="119050" cy="84872"/>
            </a:xfrm>
            <a:prstGeom prst="rect">
              <a:avLst/>
            </a:prstGeom>
          </p:spPr>
        </p:pic>
      </p:grpSp>
      <p:pic>
        <p:nvPicPr>
          <p:cNvPr id="104" name="object 104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2940781" y="2152612"/>
            <a:ext cx="12748" cy="127303"/>
          </a:xfrm>
          <a:prstGeom prst="rect">
            <a:avLst/>
          </a:prstGeom>
        </p:spPr>
      </p:pic>
      <p:sp>
        <p:nvSpPr>
          <p:cNvPr id="105" name="object 105"/>
          <p:cNvSpPr/>
          <p:nvPr/>
        </p:nvSpPr>
        <p:spPr>
          <a:xfrm>
            <a:off x="13497763" y="2125027"/>
            <a:ext cx="163830" cy="85090"/>
          </a:xfrm>
          <a:custGeom>
            <a:avLst/>
            <a:gdLst/>
            <a:ahLst/>
            <a:cxnLst/>
            <a:rect l="l" t="t" r="r" b="b"/>
            <a:pathLst>
              <a:path w="163830" h="85089">
                <a:moveTo>
                  <a:pt x="29768" y="0"/>
                </a:moveTo>
                <a:lnTo>
                  <a:pt x="21259" y="0"/>
                </a:lnTo>
                <a:lnTo>
                  <a:pt x="21259" y="2120"/>
                </a:lnTo>
                <a:lnTo>
                  <a:pt x="19138" y="2120"/>
                </a:lnTo>
                <a:lnTo>
                  <a:pt x="19138" y="74269"/>
                </a:lnTo>
                <a:lnTo>
                  <a:pt x="17005" y="74269"/>
                </a:lnTo>
                <a:lnTo>
                  <a:pt x="17005" y="76390"/>
                </a:lnTo>
                <a:lnTo>
                  <a:pt x="6375" y="76390"/>
                </a:lnTo>
                <a:lnTo>
                  <a:pt x="4254" y="74269"/>
                </a:lnTo>
                <a:lnTo>
                  <a:pt x="2120" y="74269"/>
                </a:lnTo>
                <a:lnTo>
                  <a:pt x="2120" y="76390"/>
                </a:lnTo>
                <a:lnTo>
                  <a:pt x="0" y="78511"/>
                </a:lnTo>
                <a:lnTo>
                  <a:pt x="0" y="80632"/>
                </a:lnTo>
                <a:lnTo>
                  <a:pt x="2120" y="80632"/>
                </a:lnTo>
                <a:lnTo>
                  <a:pt x="2120" y="82753"/>
                </a:lnTo>
                <a:lnTo>
                  <a:pt x="4254" y="82753"/>
                </a:lnTo>
                <a:lnTo>
                  <a:pt x="4254" y="84874"/>
                </a:lnTo>
                <a:lnTo>
                  <a:pt x="19138" y="84874"/>
                </a:lnTo>
                <a:lnTo>
                  <a:pt x="21259" y="82753"/>
                </a:lnTo>
                <a:lnTo>
                  <a:pt x="23380" y="82753"/>
                </a:lnTo>
                <a:lnTo>
                  <a:pt x="27635" y="78511"/>
                </a:lnTo>
                <a:lnTo>
                  <a:pt x="27635" y="76390"/>
                </a:lnTo>
                <a:lnTo>
                  <a:pt x="29768" y="74269"/>
                </a:lnTo>
                <a:lnTo>
                  <a:pt x="29768" y="0"/>
                </a:lnTo>
                <a:close/>
              </a:path>
              <a:path w="163830" h="85089">
                <a:moveTo>
                  <a:pt x="95669" y="36080"/>
                </a:moveTo>
                <a:lnTo>
                  <a:pt x="93535" y="33947"/>
                </a:lnTo>
                <a:lnTo>
                  <a:pt x="93535" y="31826"/>
                </a:lnTo>
                <a:lnTo>
                  <a:pt x="91414" y="29705"/>
                </a:lnTo>
                <a:lnTo>
                  <a:pt x="89293" y="27584"/>
                </a:lnTo>
                <a:lnTo>
                  <a:pt x="89293" y="25463"/>
                </a:lnTo>
                <a:lnTo>
                  <a:pt x="85039" y="23342"/>
                </a:lnTo>
                <a:lnTo>
                  <a:pt x="82905" y="23342"/>
                </a:lnTo>
                <a:lnTo>
                  <a:pt x="80784" y="21221"/>
                </a:lnTo>
                <a:lnTo>
                  <a:pt x="68033" y="21221"/>
                </a:lnTo>
                <a:lnTo>
                  <a:pt x="65900" y="23342"/>
                </a:lnTo>
                <a:lnTo>
                  <a:pt x="59524" y="23342"/>
                </a:lnTo>
                <a:lnTo>
                  <a:pt x="57404" y="25463"/>
                </a:lnTo>
                <a:lnTo>
                  <a:pt x="55270" y="25463"/>
                </a:lnTo>
                <a:lnTo>
                  <a:pt x="55270" y="27584"/>
                </a:lnTo>
                <a:lnTo>
                  <a:pt x="53149" y="27584"/>
                </a:lnTo>
                <a:lnTo>
                  <a:pt x="51015" y="29705"/>
                </a:lnTo>
                <a:lnTo>
                  <a:pt x="51015" y="36080"/>
                </a:lnTo>
                <a:lnTo>
                  <a:pt x="55270" y="36080"/>
                </a:lnTo>
                <a:lnTo>
                  <a:pt x="55270" y="33947"/>
                </a:lnTo>
                <a:lnTo>
                  <a:pt x="59524" y="33947"/>
                </a:lnTo>
                <a:lnTo>
                  <a:pt x="59524" y="31826"/>
                </a:lnTo>
                <a:lnTo>
                  <a:pt x="63779" y="31826"/>
                </a:lnTo>
                <a:lnTo>
                  <a:pt x="65900" y="29705"/>
                </a:lnTo>
                <a:lnTo>
                  <a:pt x="76530" y="29705"/>
                </a:lnTo>
                <a:lnTo>
                  <a:pt x="76530" y="31826"/>
                </a:lnTo>
                <a:lnTo>
                  <a:pt x="80784" y="31826"/>
                </a:lnTo>
                <a:lnTo>
                  <a:pt x="80784" y="33947"/>
                </a:lnTo>
                <a:lnTo>
                  <a:pt x="82905" y="33947"/>
                </a:lnTo>
                <a:lnTo>
                  <a:pt x="82905" y="38201"/>
                </a:lnTo>
                <a:lnTo>
                  <a:pt x="85039" y="38201"/>
                </a:lnTo>
                <a:lnTo>
                  <a:pt x="85039" y="46685"/>
                </a:lnTo>
                <a:lnTo>
                  <a:pt x="85039" y="55168"/>
                </a:lnTo>
                <a:lnTo>
                  <a:pt x="85039" y="67906"/>
                </a:lnTo>
                <a:lnTo>
                  <a:pt x="82905" y="70027"/>
                </a:lnTo>
                <a:lnTo>
                  <a:pt x="78663" y="72148"/>
                </a:lnTo>
                <a:lnTo>
                  <a:pt x="74409" y="76390"/>
                </a:lnTo>
                <a:lnTo>
                  <a:pt x="63779" y="76390"/>
                </a:lnTo>
                <a:lnTo>
                  <a:pt x="59524" y="72148"/>
                </a:lnTo>
                <a:lnTo>
                  <a:pt x="59524" y="61531"/>
                </a:lnTo>
                <a:lnTo>
                  <a:pt x="61645" y="61531"/>
                </a:lnTo>
                <a:lnTo>
                  <a:pt x="61645" y="59410"/>
                </a:lnTo>
                <a:lnTo>
                  <a:pt x="63779" y="59410"/>
                </a:lnTo>
                <a:lnTo>
                  <a:pt x="63779" y="57289"/>
                </a:lnTo>
                <a:lnTo>
                  <a:pt x="68033" y="57289"/>
                </a:lnTo>
                <a:lnTo>
                  <a:pt x="70154" y="55168"/>
                </a:lnTo>
                <a:lnTo>
                  <a:pt x="85039" y="55168"/>
                </a:lnTo>
                <a:lnTo>
                  <a:pt x="85039" y="46685"/>
                </a:lnTo>
                <a:lnTo>
                  <a:pt x="68033" y="46685"/>
                </a:lnTo>
                <a:lnTo>
                  <a:pt x="65900" y="48806"/>
                </a:lnTo>
                <a:lnTo>
                  <a:pt x="61645" y="48806"/>
                </a:lnTo>
                <a:lnTo>
                  <a:pt x="57404" y="50927"/>
                </a:lnTo>
                <a:lnTo>
                  <a:pt x="55270" y="50927"/>
                </a:lnTo>
                <a:lnTo>
                  <a:pt x="51015" y="55168"/>
                </a:lnTo>
                <a:lnTo>
                  <a:pt x="51015" y="57289"/>
                </a:lnTo>
                <a:lnTo>
                  <a:pt x="48895" y="61531"/>
                </a:lnTo>
                <a:lnTo>
                  <a:pt x="48895" y="74269"/>
                </a:lnTo>
                <a:lnTo>
                  <a:pt x="53149" y="78511"/>
                </a:lnTo>
                <a:lnTo>
                  <a:pt x="53149" y="80632"/>
                </a:lnTo>
                <a:lnTo>
                  <a:pt x="55270" y="82753"/>
                </a:lnTo>
                <a:lnTo>
                  <a:pt x="57404" y="82753"/>
                </a:lnTo>
                <a:lnTo>
                  <a:pt x="59524" y="84874"/>
                </a:lnTo>
                <a:lnTo>
                  <a:pt x="74409" y="84874"/>
                </a:lnTo>
                <a:lnTo>
                  <a:pt x="78663" y="82753"/>
                </a:lnTo>
                <a:lnTo>
                  <a:pt x="85039" y="76390"/>
                </a:lnTo>
                <a:lnTo>
                  <a:pt x="85039" y="82753"/>
                </a:lnTo>
                <a:lnTo>
                  <a:pt x="95669" y="82753"/>
                </a:lnTo>
                <a:lnTo>
                  <a:pt x="95669" y="55168"/>
                </a:lnTo>
                <a:lnTo>
                  <a:pt x="95669" y="36080"/>
                </a:lnTo>
                <a:close/>
              </a:path>
              <a:path w="163830" h="85089">
                <a:moveTo>
                  <a:pt x="163690" y="36080"/>
                </a:moveTo>
                <a:lnTo>
                  <a:pt x="161569" y="33947"/>
                </a:lnTo>
                <a:lnTo>
                  <a:pt x="161569" y="31826"/>
                </a:lnTo>
                <a:lnTo>
                  <a:pt x="159448" y="27584"/>
                </a:lnTo>
                <a:lnTo>
                  <a:pt x="157314" y="25463"/>
                </a:lnTo>
                <a:lnTo>
                  <a:pt x="155194" y="25463"/>
                </a:lnTo>
                <a:lnTo>
                  <a:pt x="150939" y="21221"/>
                </a:lnTo>
                <a:lnTo>
                  <a:pt x="140309" y="21221"/>
                </a:lnTo>
                <a:lnTo>
                  <a:pt x="138188" y="23342"/>
                </a:lnTo>
                <a:lnTo>
                  <a:pt x="133934" y="23342"/>
                </a:lnTo>
                <a:lnTo>
                  <a:pt x="127558" y="29705"/>
                </a:lnTo>
                <a:lnTo>
                  <a:pt x="125425" y="33947"/>
                </a:lnTo>
                <a:lnTo>
                  <a:pt x="125425" y="25463"/>
                </a:lnTo>
                <a:lnTo>
                  <a:pt x="123304" y="25463"/>
                </a:lnTo>
                <a:lnTo>
                  <a:pt x="123304" y="23342"/>
                </a:lnTo>
                <a:lnTo>
                  <a:pt x="114795" y="23342"/>
                </a:lnTo>
                <a:lnTo>
                  <a:pt x="114795" y="82753"/>
                </a:lnTo>
                <a:lnTo>
                  <a:pt x="125425" y="82753"/>
                </a:lnTo>
                <a:lnTo>
                  <a:pt x="125425" y="40322"/>
                </a:lnTo>
                <a:lnTo>
                  <a:pt x="133934" y="31826"/>
                </a:lnTo>
                <a:lnTo>
                  <a:pt x="136055" y="31826"/>
                </a:lnTo>
                <a:lnTo>
                  <a:pt x="138188" y="29705"/>
                </a:lnTo>
                <a:lnTo>
                  <a:pt x="144564" y="29705"/>
                </a:lnTo>
                <a:lnTo>
                  <a:pt x="146685" y="31826"/>
                </a:lnTo>
                <a:lnTo>
                  <a:pt x="148818" y="31826"/>
                </a:lnTo>
                <a:lnTo>
                  <a:pt x="148818" y="33947"/>
                </a:lnTo>
                <a:lnTo>
                  <a:pt x="150939" y="33947"/>
                </a:lnTo>
                <a:lnTo>
                  <a:pt x="150939" y="38201"/>
                </a:lnTo>
                <a:lnTo>
                  <a:pt x="153060" y="40322"/>
                </a:lnTo>
                <a:lnTo>
                  <a:pt x="153060" y="82753"/>
                </a:lnTo>
                <a:lnTo>
                  <a:pt x="163690" y="82753"/>
                </a:lnTo>
                <a:lnTo>
                  <a:pt x="163690" y="46685"/>
                </a:lnTo>
                <a:lnTo>
                  <a:pt x="163690" y="36080"/>
                </a:lnTo>
                <a:close/>
              </a:path>
            </a:pathLst>
          </a:custGeom>
          <a:solidFill>
            <a:srgbClr val="3C3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6" name="object 106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3706109" y="2122903"/>
            <a:ext cx="119050" cy="86993"/>
          </a:xfrm>
          <a:prstGeom prst="rect">
            <a:avLst/>
          </a:prstGeom>
        </p:spPr>
      </p:pic>
      <p:pic>
        <p:nvPicPr>
          <p:cNvPr id="107" name="object 107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3438244" y="2152612"/>
            <a:ext cx="17007" cy="127303"/>
          </a:xfrm>
          <a:prstGeom prst="rect">
            <a:avLst/>
          </a:prstGeom>
        </p:spPr>
      </p:pic>
      <p:sp>
        <p:nvSpPr>
          <p:cNvPr id="108" name="object 108"/>
          <p:cNvSpPr/>
          <p:nvPr/>
        </p:nvSpPr>
        <p:spPr>
          <a:xfrm>
            <a:off x="2058247" y="2296885"/>
            <a:ext cx="9975215" cy="521970"/>
          </a:xfrm>
          <a:custGeom>
            <a:avLst/>
            <a:gdLst/>
            <a:ahLst/>
            <a:cxnLst/>
            <a:rect l="l" t="t" r="r" b="b"/>
            <a:pathLst>
              <a:path w="9975215" h="521969">
                <a:moveTo>
                  <a:pt x="9974765" y="521962"/>
                </a:moveTo>
                <a:lnTo>
                  <a:pt x="0" y="521962"/>
                </a:lnTo>
                <a:lnTo>
                  <a:pt x="0" y="0"/>
                </a:lnTo>
                <a:lnTo>
                  <a:pt x="9974765" y="0"/>
                </a:lnTo>
                <a:lnTo>
                  <a:pt x="9974765" y="521962"/>
                </a:lnTo>
                <a:close/>
              </a:path>
            </a:pathLst>
          </a:custGeom>
          <a:solidFill>
            <a:srgbClr val="2E79B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" name="object 109"/>
          <p:cNvGrpSpPr/>
          <p:nvPr/>
        </p:nvGrpSpPr>
        <p:grpSpPr>
          <a:xfrm>
            <a:off x="4651874" y="3883991"/>
            <a:ext cx="7381240" cy="524510"/>
            <a:chOff x="4651874" y="3883991"/>
            <a:chExt cx="7381240" cy="524510"/>
          </a:xfrm>
        </p:grpSpPr>
        <p:sp>
          <p:nvSpPr>
            <p:cNvPr id="110" name="object 110"/>
            <p:cNvSpPr/>
            <p:nvPr/>
          </p:nvSpPr>
          <p:spPr>
            <a:xfrm>
              <a:off x="4651874" y="3883991"/>
              <a:ext cx="7381240" cy="524510"/>
            </a:xfrm>
            <a:custGeom>
              <a:avLst/>
              <a:gdLst/>
              <a:ahLst/>
              <a:cxnLst/>
              <a:rect l="l" t="t" r="r" b="b"/>
              <a:pathLst>
                <a:path w="7381240" h="524510">
                  <a:moveTo>
                    <a:pt x="7381156" y="524084"/>
                  </a:moveTo>
                  <a:lnTo>
                    <a:pt x="0" y="524084"/>
                  </a:lnTo>
                  <a:lnTo>
                    <a:pt x="0" y="0"/>
                  </a:lnTo>
                  <a:lnTo>
                    <a:pt x="7381156" y="0"/>
                  </a:lnTo>
                  <a:lnTo>
                    <a:pt x="7381156" y="524084"/>
                  </a:lnTo>
                  <a:close/>
                </a:path>
              </a:pathLst>
            </a:custGeom>
            <a:solidFill>
              <a:srgbClr val="8CBC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4775164" y="3970991"/>
              <a:ext cx="1090591" cy="78506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5874254" y="403039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5" h="17145">
                  <a:moveTo>
                    <a:pt x="17007" y="16974"/>
                  </a:moveTo>
                  <a:lnTo>
                    <a:pt x="0" y="16974"/>
                  </a:lnTo>
                  <a:lnTo>
                    <a:pt x="0" y="0"/>
                  </a:lnTo>
                  <a:lnTo>
                    <a:pt x="17007" y="0"/>
                  </a:lnTo>
                  <a:lnTo>
                    <a:pt x="17007" y="16974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4775166" y="4174694"/>
              <a:ext cx="176448" cy="7425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989881" y="4174683"/>
              <a:ext cx="246605" cy="74262"/>
            </a:xfrm>
            <a:prstGeom prst="rect">
              <a:avLst/>
            </a:prstGeom>
          </p:spPr>
        </p:pic>
        <p:pic>
          <p:nvPicPr>
            <p:cNvPr id="115" name="object 11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255614" y="4174682"/>
              <a:ext cx="140315" cy="74264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5434191" y="4217114"/>
              <a:ext cx="27940" cy="15240"/>
            </a:xfrm>
            <a:custGeom>
              <a:avLst/>
              <a:gdLst/>
              <a:ahLst/>
              <a:cxnLst/>
              <a:rect l="l" t="t" r="r" b="b"/>
              <a:pathLst>
                <a:path w="27939" h="15239">
                  <a:moveTo>
                    <a:pt x="27654" y="14870"/>
                  </a:moveTo>
                  <a:lnTo>
                    <a:pt x="0" y="14870"/>
                  </a:lnTo>
                  <a:lnTo>
                    <a:pt x="0" y="0"/>
                  </a:lnTo>
                  <a:lnTo>
                    <a:pt x="27654" y="0"/>
                  </a:lnTo>
                  <a:lnTo>
                    <a:pt x="27654" y="1487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5491592" y="4174694"/>
              <a:ext cx="178579" cy="74252"/>
            </a:xfrm>
            <a:prstGeom prst="rect">
              <a:avLst/>
            </a:prstGeom>
          </p:spPr>
        </p:pic>
        <p:pic>
          <p:nvPicPr>
            <p:cNvPr id="118" name="object 118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5708438" y="4174682"/>
              <a:ext cx="408174" cy="74264"/>
            </a:xfrm>
            <a:prstGeom prst="rect">
              <a:avLst/>
            </a:prstGeom>
          </p:spPr>
        </p:pic>
      </p:grpSp>
      <p:grpSp>
        <p:nvGrpSpPr>
          <p:cNvPr id="119" name="object 119"/>
          <p:cNvGrpSpPr/>
          <p:nvPr/>
        </p:nvGrpSpPr>
        <p:grpSpPr>
          <a:xfrm>
            <a:off x="2058247" y="2827335"/>
            <a:ext cx="5085715" cy="1050290"/>
            <a:chOff x="2058247" y="2827335"/>
            <a:chExt cx="5085715" cy="1050290"/>
          </a:xfrm>
        </p:grpSpPr>
        <p:sp>
          <p:nvSpPr>
            <p:cNvPr id="120" name="object 120"/>
            <p:cNvSpPr/>
            <p:nvPr/>
          </p:nvSpPr>
          <p:spPr>
            <a:xfrm>
              <a:off x="2058247" y="2827335"/>
              <a:ext cx="3956685" cy="520065"/>
            </a:xfrm>
            <a:custGeom>
              <a:avLst/>
              <a:gdLst/>
              <a:ahLst/>
              <a:cxnLst/>
              <a:rect l="l" t="t" r="r" b="b"/>
              <a:pathLst>
                <a:path w="3956685" h="520064">
                  <a:moveTo>
                    <a:pt x="3956316" y="519840"/>
                  </a:moveTo>
                  <a:lnTo>
                    <a:pt x="0" y="519840"/>
                  </a:lnTo>
                  <a:lnTo>
                    <a:pt x="0" y="0"/>
                  </a:lnTo>
                  <a:lnTo>
                    <a:pt x="3956316" y="0"/>
                  </a:lnTo>
                  <a:lnTo>
                    <a:pt x="3956316" y="519840"/>
                  </a:lnTo>
                  <a:close/>
                </a:path>
              </a:pathLst>
            </a:custGeom>
            <a:solidFill>
              <a:srgbClr val="8CBC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2181551" y="2912207"/>
              <a:ext cx="1411607" cy="78511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2175177" y="3115905"/>
              <a:ext cx="170072" cy="76384"/>
            </a:xfrm>
            <a:prstGeom prst="rect">
              <a:avLst/>
            </a:prstGeom>
          </p:spPr>
        </p:pic>
        <p:pic>
          <p:nvPicPr>
            <p:cNvPr id="123" name="object 123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2383516" y="3115905"/>
              <a:ext cx="410300" cy="74263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2829952" y="3156214"/>
              <a:ext cx="27940" cy="15240"/>
            </a:xfrm>
            <a:custGeom>
              <a:avLst/>
              <a:gdLst/>
              <a:ahLst/>
              <a:cxnLst/>
              <a:rect l="l" t="t" r="r" b="b"/>
              <a:pathLst>
                <a:path w="27939" h="15239">
                  <a:moveTo>
                    <a:pt x="27636" y="14852"/>
                  </a:moveTo>
                  <a:lnTo>
                    <a:pt x="0" y="14852"/>
                  </a:lnTo>
                  <a:lnTo>
                    <a:pt x="0" y="0"/>
                  </a:lnTo>
                  <a:lnTo>
                    <a:pt x="27636" y="0"/>
                  </a:lnTo>
                  <a:lnTo>
                    <a:pt x="27636" y="1485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2893736" y="3115904"/>
              <a:ext cx="178574" cy="74264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102074" y="3115904"/>
              <a:ext cx="406048" cy="74264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3397570" y="3355663"/>
              <a:ext cx="3745865" cy="521970"/>
            </a:xfrm>
            <a:custGeom>
              <a:avLst/>
              <a:gdLst/>
              <a:ahLst/>
              <a:cxnLst/>
              <a:rect l="l" t="t" r="r" b="b"/>
              <a:pathLst>
                <a:path w="3745865" h="521970">
                  <a:moveTo>
                    <a:pt x="3745851" y="521962"/>
                  </a:moveTo>
                  <a:lnTo>
                    <a:pt x="0" y="521962"/>
                  </a:lnTo>
                  <a:lnTo>
                    <a:pt x="0" y="0"/>
                  </a:lnTo>
                  <a:lnTo>
                    <a:pt x="3745851" y="0"/>
                  </a:lnTo>
                  <a:lnTo>
                    <a:pt x="3745851" y="521962"/>
                  </a:lnTo>
                  <a:close/>
                </a:path>
              </a:pathLst>
            </a:custGeom>
            <a:solidFill>
              <a:srgbClr val="8CBCD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3520874" y="3440541"/>
              <a:ext cx="486836" cy="78506"/>
            </a:xfrm>
            <a:prstGeom prst="rect">
              <a:avLst/>
            </a:prstGeom>
          </p:spPr>
        </p:pic>
        <p:pic>
          <p:nvPicPr>
            <p:cNvPr id="129" name="object 129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4041720" y="3440541"/>
              <a:ext cx="705807" cy="78501"/>
            </a:xfrm>
            <a:prstGeom prst="rect">
              <a:avLst/>
            </a:prstGeom>
          </p:spPr>
        </p:pic>
        <p:pic>
          <p:nvPicPr>
            <p:cNvPr id="130" name="object 13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3520878" y="3646355"/>
              <a:ext cx="176450" cy="74263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3735595" y="3646354"/>
              <a:ext cx="408174" cy="74264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4179922" y="3688786"/>
              <a:ext cx="27940" cy="15240"/>
            </a:xfrm>
            <a:custGeom>
              <a:avLst/>
              <a:gdLst/>
              <a:ahLst/>
              <a:cxnLst/>
              <a:rect l="l" t="t" r="r" b="b"/>
              <a:pathLst>
                <a:path w="27939" h="15239">
                  <a:moveTo>
                    <a:pt x="27636" y="14870"/>
                  </a:moveTo>
                  <a:lnTo>
                    <a:pt x="0" y="14870"/>
                  </a:lnTo>
                  <a:lnTo>
                    <a:pt x="0" y="0"/>
                  </a:lnTo>
                  <a:lnTo>
                    <a:pt x="27636" y="0"/>
                  </a:lnTo>
                  <a:lnTo>
                    <a:pt x="27636" y="1487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4245815" y="3646366"/>
              <a:ext cx="178574" cy="74252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4458404" y="3646355"/>
              <a:ext cx="34290" cy="74295"/>
            </a:xfrm>
            <a:custGeom>
              <a:avLst/>
              <a:gdLst/>
              <a:ahLst/>
              <a:cxnLst/>
              <a:rect l="l" t="t" r="r" b="b"/>
              <a:pathLst>
                <a:path w="34289" h="74295">
                  <a:moveTo>
                    <a:pt x="34014" y="74262"/>
                  </a:moveTo>
                  <a:lnTo>
                    <a:pt x="19133" y="74262"/>
                  </a:lnTo>
                  <a:lnTo>
                    <a:pt x="19133" y="21217"/>
                  </a:lnTo>
                  <a:lnTo>
                    <a:pt x="6377" y="29705"/>
                  </a:lnTo>
                  <a:lnTo>
                    <a:pt x="0" y="31826"/>
                  </a:lnTo>
                  <a:lnTo>
                    <a:pt x="0" y="19096"/>
                  </a:lnTo>
                  <a:lnTo>
                    <a:pt x="12755" y="12730"/>
                  </a:lnTo>
                  <a:lnTo>
                    <a:pt x="17007" y="8487"/>
                  </a:lnTo>
                  <a:lnTo>
                    <a:pt x="21259" y="0"/>
                  </a:lnTo>
                  <a:lnTo>
                    <a:pt x="34014" y="0"/>
                  </a:lnTo>
                  <a:lnTo>
                    <a:pt x="34014" y="7426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" name="object 13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4511551" y="3646355"/>
              <a:ext cx="129680" cy="74263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4660365" y="3646355"/>
              <a:ext cx="34290" cy="74295"/>
            </a:xfrm>
            <a:custGeom>
              <a:avLst/>
              <a:gdLst/>
              <a:ahLst/>
              <a:cxnLst/>
              <a:rect l="l" t="t" r="r" b="b"/>
              <a:pathLst>
                <a:path w="34289" h="74295">
                  <a:moveTo>
                    <a:pt x="34014" y="74262"/>
                  </a:moveTo>
                  <a:lnTo>
                    <a:pt x="19133" y="74262"/>
                  </a:lnTo>
                  <a:lnTo>
                    <a:pt x="19133" y="21217"/>
                  </a:lnTo>
                  <a:lnTo>
                    <a:pt x="6377" y="29705"/>
                  </a:lnTo>
                  <a:lnTo>
                    <a:pt x="0" y="31826"/>
                  </a:lnTo>
                  <a:lnTo>
                    <a:pt x="0" y="19096"/>
                  </a:lnTo>
                  <a:lnTo>
                    <a:pt x="12755" y="12730"/>
                  </a:lnTo>
                  <a:lnTo>
                    <a:pt x="21259" y="4243"/>
                  </a:lnTo>
                  <a:lnTo>
                    <a:pt x="21259" y="0"/>
                  </a:lnTo>
                  <a:lnTo>
                    <a:pt x="34014" y="0"/>
                  </a:lnTo>
                  <a:lnTo>
                    <a:pt x="34014" y="74262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7" name="object 13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4715651" y="3646354"/>
              <a:ext cx="138171" cy="74264"/>
            </a:xfrm>
            <a:prstGeom prst="rect">
              <a:avLst/>
            </a:prstGeom>
          </p:spPr>
        </p:pic>
      </p:grpSp>
      <p:grpSp>
        <p:nvGrpSpPr>
          <p:cNvPr id="138" name="object 138"/>
          <p:cNvGrpSpPr/>
          <p:nvPr/>
        </p:nvGrpSpPr>
        <p:grpSpPr>
          <a:xfrm>
            <a:off x="3397570" y="4414442"/>
            <a:ext cx="10476865" cy="3698875"/>
            <a:chOff x="3397570" y="4414442"/>
            <a:chExt cx="10476865" cy="3698875"/>
          </a:xfrm>
        </p:grpSpPr>
        <p:sp>
          <p:nvSpPr>
            <p:cNvPr id="139" name="object 139"/>
            <p:cNvSpPr/>
            <p:nvPr/>
          </p:nvSpPr>
          <p:spPr>
            <a:xfrm>
              <a:off x="5257758" y="4414442"/>
              <a:ext cx="5270500" cy="521970"/>
            </a:xfrm>
            <a:custGeom>
              <a:avLst/>
              <a:gdLst/>
              <a:ahLst/>
              <a:cxnLst/>
              <a:rect l="l" t="t" r="r" b="b"/>
              <a:pathLst>
                <a:path w="5270500" h="521970">
                  <a:moveTo>
                    <a:pt x="5270128" y="521962"/>
                  </a:moveTo>
                  <a:lnTo>
                    <a:pt x="0" y="521962"/>
                  </a:lnTo>
                  <a:lnTo>
                    <a:pt x="0" y="0"/>
                  </a:lnTo>
                  <a:lnTo>
                    <a:pt x="5270128" y="0"/>
                  </a:lnTo>
                  <a:lnTo>
                    <a:pt x="5270128" y="521962"/>
                  </a:lnTo>
                  <a:close/>
                </a:path>
              </a:pathLst>
            </a:custGeom>
            <a:solidFill>
              <a:srgbClr val="2E79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389537" y="4518418"/>
              <a:ext cx="805815" cy="95885"/>
            </a:xfrm>
            <a:custGeom>
              <a:avLst/>
              <a:gdLst/>
              <a:ahLst/>
              <a:cxnLst/>
              <a:rect l="l" t="t" r="r" b="b"/>
              <a:pathLst>
                <a:path w="805814" h="95885">
                  <a:moveTo>
                    <a:pt x="57404" y="82765"/>
                  </a:moveTo>
                  <a:lnTo>
                    <a:pt x="12763" y="82765"/>
                  </a:lnTo>
                  <a:lnTo>
                    <a:pt x="12763" y="12"/>
                  </a:lnTo>
                  <a:lnTo>
                    <a:pt x="0" y="12"/>
                  </a:lnTo>
                  <a:lnTo>
                    <a:pt x="0" y="93357"/>
                  </a:lnTo>
                  <a:lnTo>
                    <a:pt x="57404" y="93357"/>
                  </a:lnTo>
                  <a:lnTo>
                    <a:pt x="57404" y="82765"/>
                  </a:lnTo>
                  <a:close/>
                </a:path>
                <a:path w="805814" h="95885">
                  <a:moveTo>
                    <a:pt x="110553" y="0"/>
                  </a:moveTo>
                  <a:lnTo>
                    <a:pt x="102057" y="0"/>
                  </a:lnTo>
                  <a:lnTo>
                    <a:pt x="102057" y="4241"/>
                  </a:lnTo>
                  <a:lnTo>
                    <a:pt x="93548" y="12738"/>
                  </a:lnTo>
                  <a:lnTo>
                    <a:pt x="87172" y="16979"/>
                  </a:lnTo>
                  <a:lnTo>
                    <a:pt x="82918" y="21221"/>
                  </a:lnTo>
                  <a:lnTo>
                    <a:pt x="76542" y="23342"/>
                  </a:lnTo>
                  <a:lnTo>
                    <a:pt x="76542" y="33947"/>
                  </a:lnTo>
                  <a:lnTo>
                    <a:pt x="78663" y="33947"/>
                  </a:lnTo>
                  <a:lnTo>
                    <a:pt x="87172" y="29705"/>
                  </a:lnTo>
                  <a:lnTo>
                    <a:pt x="93548" y="25463"/>
                  </a:lnTo>
                  <a:lnTo>
                    <a:pt x="95669" y="23342"/>
                  </a:lnTo>
                  <a:lnTo>
                    <a:pt x="99923" y="21221"/>
                  </a:lnTo>
                  <a:lnTo>
                    <a:pt x="99923" y="93357"/>
                  </a:lnTo>
                  <a:lnTo>
                    <a:pt x="110553" y="93357"/>
                  </a:lnTo>
                  <a:lnTo>
                    <a:pt x="110553" y="0"/>
                  </a:lnTo>
                  <a:close/>
                </a:path>
                <a:path w="805814" h="95885">
                  <a:moveTo>
                    <a:pt x="208343" y="55168"/>
                  </a:moveTo>
                  <a:lnTo>
                    <a:pt x="172199" y="55168"/>
                  </a:lnTo>
                  <a:lnTo>
                    <a:pt x="172199" y="67894"/>
                  </a:lnTo>
                  <a:lnTo>
                    <a:pt x="208343" y="67894"/>
                  </a:lnTo>
                  <a:lnTo>
                    <a:pt x="208343" y="55168"/>
                  </a:lnTo>
                  <a:close/>
                </a:path>
                <a:path w="805814" h="95885">
                  <a:moveTo>
                    <a:pt x="327406" y="82765"/>
                  </a:moveTo>
                  <a:lnTo>
                    <a:pt x="270002" y="82765"/>
                  </a:lnTo>
                  <a:lnTo>
                    <a:pt x="270002" y="50939"/>
                  </a:lnTo>
                  <a:lnTo>
                    <a:pt x="321030" y="50939"/>
                  </a:lnTo>
                  <a:lnTo>
                    <a:pt x="321030" y="40309"/>
                  </a:lnTo>
                  <a:lnTo>
                    <a:pt x="270002" y="40309"/>
                  </a:lnTo>
                  <a:lnTo>
                    <a:pt x="270002" y="10604"/>
                  </a:lnTo>
                  <a:lnTo>
                    <a:pt x="325259" y="10604"/>
                  </a:lnTo>
                  <a:lnTo>
                    <a:pt x="325259" y="12"/>
                  </a:lnTo>
                  <a:lnTo>
                    <a:pt x="257251" y="12"/>
                  </a:lnTo>
                  <a:lnTo>
                    <a:pt x="257251" y="93357"/>
                  </a:lnTo>
                  <a:lnTo>
                    <a:pt x="327406" y="93357"/>
                  </a:lnTo>
                  <a:lnTo>
                    <a:pt x="327406" y="82765"/>
                  </a:lnTo>
                  <a:close/>
                </a:path>
                <a:path w="805814" h="95885">
                  <a:moveTo>
                    <a:pt x="395427" y="25463"/>
                  </a:moveTo>
                  <a:lnTo>
                    <a:pt x="382676" y="25463"/>
                  </a:lnTo>
                  <a:lnTo>
                    <a:pt x="369912" y="42443"/>
                  </a:lnTo>
                  <a:lnTo>
                    <a:pt x="369912" y="44564"/>
                  </a:lnTo>
                  <a:lnTo>
                    <a:pt x="367792" y="48806"/>
                  </a:lnTo>
                  <a:lnTo>
                    <a:pt x="365671" y="50927"/>
                  </a:lnTo>
                  <a:lnTo>
                    <a:pt x="361416" y="46685"/>
                  </a:lnTo>
                  <a:lnTo>
                    <a:pt x="359283" y="42443"/>
                  </a:lnTo>
                  <a:lnTo>
                    <a:pt x="346532" y="25463"/>
                  </a:lnTo>
                  <a:lnTo>
                    <a:pt x="333781" y="25463"/>
                  </a:lnTo>
                  <a:lnTo>
                    <a:pt x="359283" y="59410"/>
                  </a:lnTo>
                  <a:lnTo>
                    <a:pt x="331647" y="93357"/>
                  </a:lnTo>
                  <a:lnTo>
                    <a:pt x="344411" y="93357"/>
                  </a:lnTo>
                  <a:lnTo>
                    <a:pt x="365671" y="67906"/>
                  </a:lnTo>
                  <a:lnTo>
                    <a:pt x="367792" y="72148"/>
                  </a:lnTo>
                  <a:lnTo>
                    <a:pt x="382676" y="93357"/>
                  </a:lnTo>
                  <a:lnTo>
                    <a:pt x="395427" y="93357"/>
                  </a:lnTo>
                  <a:lnTo>
                    <a:pt x="372046" y="59410"/>
                  </a:lnTo>
                  <a:lnTo>
                    <a:pt x="395427" y="25463"/>
                  </a:lnTo>
                  <a:close/>
                </a:path>
                <a:path w="805814" h="95885">
                  <a:moveTo>
                    <a:pt x="431571" y="95478"/>
                  </a:moveTo>
                  <a:lnTo>
                    <a:pt x="429437" y="84874"/>
                  </a:lnTo>
                  <a:lnTo>
                    <a:pt x="418807" y="84874"/>
                  </a:lnTo>
                  <a:lnTo>
                    <a:pt x="418807" y="82753"/>
                  </a:lnTo>
                  <a:lnTo>
                    <a:pt x="416687" y="80632"/>
                  </a:lnTo>
                  <a:lnTo>
                    <a:pt x="416687" y="36068"/>
                  </a:lnTo>
                  <a:lnTo>
                    <a:pt x="429437" y="36068"/>
                  </a:lnTo>
                  <a:lnTo>
                    <a:pt x="429437" y="25463"/>
                  </a:lnTo>
                  <a:lnTo>
                    <a:pt x="416687" y="25463"/>
                  </a:lnTo>
                  <a:lnTo>
                    <a:pt x="416687" y="2120"/>
                  </a:lnTo>
                  <a:lnTo>
                    <a:pt x="406057" y="8496"/>
                  </a:lnTo>
                  <a:lnTo>
                    <a:pt x="406057" y="25463"/>
                  </a:lnTo>
                  <a:lnTo>
                    <a:pt x="397548" y="25463"/>
                  </a:lnTo>
                  <a:lnTo>
                    <a:pt x="397548" y="36068"/>
                  </a:lnTo>
                  <a:lnTo>
                    <a:pt x="406057" y="36068"/>
                  </a:lnTo>
                  <a:lnTo>
                    <a:pt x="406057" y="82753"/>
                  </a:lnTo>
                  <a:lnTo>
                    <a:pt x="408178" y="86995"/>
                  </a:lnTo>
                  <a:lnTo>
                    <a:pt x="408178" y="91236"/>
                  </a:lnTo>
                  <a:lnTo>
                    <a:pt x="410311" y="93357"/>
                  </a:lnTo>
                  <a:lnTo>
                    <a:pt x="412432" y="93357"/>
                  </a:lnTo>
                  <a:lnTo>
                    <a:pt x="414566" y="95478"/>
                  </a:lnTo>
                  <a:lnTo>
                    <a:pt x="431571" y="95478"/>
                  </a:lnTo>
                  <a:close/>
                </a:path>
                <a:path w="805814" h="95885">
                  <a:moveTo>
                    <a:pt x="499592" y="59410"/>
                  </a:moveTo>
                  <a:lnTo>
                    <a:pt x="488962" y="32156"/>
                  </a:lnTo>
                  <a:lnTo>
                    <a:pt x="488962" y="46685"/>
                  </a:lnTo>
                  <a:lnTo>
                    <a:pt x="488962" y="50927"/>
                  </a:lnTo>
                  <a:lnTo>
                    <a:pt x="446455" y="50927"/>
                  </a:lnTo>
                  <a:lnTo>
                    <a:pt x="446455" y="46685"/>
                  </a:lnTo>
                  <a:lnTo>
                    <a:pt x="448576" y="42443"/>
                  </a:lnTo>
                  <a:lnTo>
                    <a:pt x="452831" y="38201"/>
                  </a:lnTo>
                  <a:lnTo>
                    <a:pt x="461327" y="33947"/>
                  </a:lnTo>
                  <a:lnTo>
                    <a:pt x="474091" y="33947"/>
                  </a:lnTo>
                  <a:lnTo>
                    <a:pt x="480466" y="36068"/>
                  </a:lnTo>
                  <a:lnTo>
                    <a:pt x="486841" y="42443"/>
                  </a:lnTo>
                  <a:lnTo>
                    <a:pt x="488962" y="46685"/>
                  </a:lnTo>
                  <a:lnTo>
                    <a:pt x="488962" y="32156"/>
                  </a:lnTo>
                  <a:lnTo>
                    <a:pt x="485940" y="29603"/>
                  </a:lnTo>
                  <a:lnTo>
                    <a:pt x="480199" y="26263"/>
                  </a:lnTo>
                  <a:lnTo>
                    <a:pt x="474052" y="24104"/>
                  </a:lnTo>
                  <a:lnTo>
                    <a:pt x="467702" y="23342"/>
                  </a:lnTo>
                  <a:lnTo>
                    <a:pt x="461365" y="24104"/>
                  </a:lnTo>
                  <a:lnTo>
                    <a:pt x="435825" y="61531"/>
                  </a:lnTo>
                  <a:lnTo>
                    <a:pt x="436257" y="69088"/>
                  </a:lnTo>
                  <a:lnTo>
                    <a:pt x="459206" y="95478"/>
                  </a:lnTo>
                  <a:lnTo>
                    <a:pt x="476211" y="95478"/>
                  </a:lnTo>
                  <a:lnTo>
                    <a:pt x="499592" y="74269"/>
                  </a:lnTo>
                  <a:lnTo>
                    <a:pt x="488962" y="72148"/>
                  </a:lnTo>
                  <a:lnTo>
                    <a:pt x="484720" y="80632"/>
                  </a:lnTo>
                  <a:lnTo>
                    <a:pt x="480466" y="82753"/>
                  </a:lnTo>
                  <a:lnTo>
                    <a:pt x="478332" y="84874"/>
                  </a:lnTo>
                  <a:lnTo>
                    <a:pt x="463461" y="84874"/>
                  </a:lnTo>
                  <a:lnTo>
                    <a:pt x="457085" y="82753"/>
                  </a:lnTo>
                  <a:lnTo>
                    <a:pt x="452831" y="78511"/>
                  </a:lnTo>
                  <a:lnTo>
                    <a:pt x="448576" y="76390"/>
                  </a:lnTo>
                  <a:lnTo>
                    <a:pt x="446455" y="70027"/>
                  </a:lnTo>
                  <a:lnTo>
                    <a:pt x="446455" y="61531"/>
                  </a:lnTo>
                  <a:lnTo>
                    <a:pt x="499592" y="61531"/>
                  </a:lnTo>
                  <a:lnTo>
                    <a:pt x="499592" y="59410"/>
                  </a:lnTo>
                  <a:close/>
                </a:path>
                <a:path w="805814" h="95885">
                  <a:moveTo>
                    <a:pt x="567626" y="40322"/>
                  </a:moveTo>
                  <a:lnTo>
                    <a:pt x="565505" y="38201"/>
                  </a:lnTo>
                  <a:lnTo>
                    <a:pt x="565505" y="33947"/>
                  </a:lnTo>
                  <a:lnTo>
                    <a:pt x="559117" y="27584"/>
                  </a:lnTo>
                  <a:lnTo>
                    <a:pt x="554875" y="25463"/>
                  </a:lnTo>
                  <a:lnTo>
                    <a:pt x="552742" y="25463"/>
                  </a:lnTo>
                  <a:lnTo>
                    <a:pt x="548487" y="23342"/>
                  </a:lnTo>
                  <a:lnTo>
                    <a:pt x="535736" y="23342"/>
                  </a:lnTo>
                  <a:lnTo>
                    <a:pt x="527240" y="27584"/>
                  </a:lnTo>
                  <a:lnTo>
                    <a:pt x="522986" y="36068"/>
                  </a:lnTo>
                  <a:lnTo>
                    <a:pt x="522986" y="25463"/>
                  </a:lnTo>
                  <a:lnTo>
                    <a:pt x="512356" y="25463"/>
                  </a:lnTo>
                  <a:lnTo>
                    <a:pt x="512356" y="93357"/>
                  </a:lnTo>
                  <a:lnTo>
                    <a:pt x="522986" y="93357"/>
                  </a:lnTo>
                  <a:lnTo>
                    <a:pt x="522986" y="48806"/>
                  </a:lnTo>
                  <a:lnTo>
                    <a:pt x="525106" y="42443"/>
                  </a:lnTo>
                  <a:lnTo>
                    <a:pt x="531482" y="36068"/>
                  </a:lnTo>
                  <a:lnTo>
                    <a:pt x="535736" y="33947"/>
                  </a:lnTo>
                  <a:lnTo>
                    <a:pt x="544245" y="33947"/>
                  </a:lnTo>
                  <a:lnTo>
                    <a:pt x="548487" y="36068"/>
                  </a:lnTo>
                  <a:lnTo>
                    <a:pt x="550621" y="36068"/>
                  </a:lnTo>
                  <a:lnTo>
                    <a:pt x="554875" y="40322"/>
                  </a:lnTo>
                  <a:lnTo>
                    <a:pt x="554875" y="42443"/>
                  </a:lnTo>
                  <a:lnTo>
                    <a:pt x="556996" y="44564"/>
                  </a:lnTo>
                  <a:lnTo>
                    <a:pt x="556996" y="93357"/>
                  </a:lnTo>
                  <a:lnTo>
                    <a:pt x="567626" y="93357"/>
                  </a:lnTo>
                  <a:lnTo>
                    <a:pt x="567626" y="40322"/>
                  </a:lnTo>
                  <a:close/>
                </a:path>
                <a:path w="805814" h="95885">
                  <a:moveTo>
                    <a:pt x="637781" y="70027"/>
                  </a:moveTo>
                  <a:lnTo>
                    <a:pt x="635660" y="65773"/>
                  </a:lnTo>
                  <a:lnTo>
                    <a:pt x="627151" y="57289"/>
                  </a:lnTo>
                  <a:lnTo>
                    <a:pt x="622896" y="57289"/>
                  </a:lnTo>
                  <a:lnTo>
                    <a:pt x="616521" y="55168"/>
                  </a:lnTo>
                  <a:lnTo>
                    <a:pt x="608025" y="53047"/>
                  </a:lnTo>
                  <a:lnTo>
                    <a:pt x="603770" y="50927"/>
                  </a:lnTo>
                  <a:lnTo>
                    <a:pt x="599516" y="50927"/>
                  </a:lnTo>
                  <a:lnTo>
                    <a:pt x="599516" y="48806"/>
                  </a:lnTo>
                  <a:lnTo>
                    <a:pt x="595261" y="48806"/>
                  </a:lnTo>
                  <a:lnTo>
                    <a:pt x="593140" y="46685"/>
                  </a:lnTo>
                  <a:lnTo>
                    <a:pt x="593140" y="38201"/>
                  </a:lnTo>
                  <a:lnTo>
                    <a:pt x="595261" y="36068"/>
                  </a:lnTo>
                  <a:lnTo>
                    <a:pt x="597395" y="36068"/>
                  </a:lnTo>
                  <a:lnTo>
                    <a:pt x="601637" y="33947"/>
                  </a:lnTo>
                  <a:lnTo>
                    <a:pt x="612267" y="33947"/>
                  </a:lnTo>
                  <a:lnTo>
                    <a:pt x="616521" y="36068"/>
                  </a:lnTo>
                  <a:lnTo>
                    <a:pt x="618642" y="38201"/>
                  </a:lnTo>
                  <a:lnTo>
                    <a:pt x="620776" y="38201"/>
                  </a:lnTo>
                  <a:lnTo>
                    <a:pt x="622896" y="42443"/>
                  </a:lnTo>
                  <a:lnTo>
                    <a:pt x="622896" y="44564"/>
                  </a:lnTo>
                  <a:lnTo>
                    <a:pt x="633526" y="42443"/>
                  </a:lnTo>
                  <a:lnTo>
                    <a:pt x="631405" y="38201"/>
                  </a:lnTo>
                  <a:lnTo>
                    <a:pt x="631405" y="36068"/>
                  </a:lnTo>
                  <a:lnTo>
                    <a:pt x="629272" y="31826"/>
                  </a:lnTo>
                  <a:lnTo>
                    <a:pt x="625030" y="27584"/>
                  </a:lnTo>
                  <a:lnTo>
                    <a:pt x="620776" y="25463"/>
                  </a:lnTo>
                  <a:lnTo>
                    <a:pt x="616521" y="25463"/>
                  </a:lnTo>
                  <a:lnTo>
                    <a:pt x="612267" y="23342"/>
                  </a:lnTo>
                  <a:lnTo>
                    <a:pt x="603770" y="23342"/>
                  </a:lnTo>
                  <a:lnTo>
                    <a:pt x="599516" y="25463"/>
                  </a:lnTo>
                  <a:lnTo>
                    <a:pt x="593140" y="25463"/>
                  </a:lnTo>
                  <a:lnTo>
                    <a:pt x="588886" y="29705"/>
                  </a:lnTo>
                  <a:lnTo>
                    <a:pt x="586765" y="29705"/>
                  </a:lnTo>
                  <a:lnTo>
                    <a:pt x="584631" y="31826"/>
                  </a:lnTo>
                  <a:lnTo>
                    <a:pt x="584631" y="36068"/>
                  </a:lnTo>
                  <a:lnTo>
                    <a:pt x="582510" y="38201"/>
                  </a:lnTo>
                  <a:lnTo>
                    <a:pt x="582510" y="50927"/>
                  </a:lnTo>
                  <a:lnTo>
                    <a:pt x="584631" y="53047"/>
                  </a:lnTo>
                  <a:lnTo>
                    <a:pt x="586765" y="57289"/>
                  </a:lnTo>
                  <a:lnTo>
                    <a:pt x="588886" y="59410"/>
                  </a:lnTo>
                  <a:lnTo>
                    <a:pt x="591007" y="59410"/>
                  </a:lnTo>
                  <a:lnTo>
                    <a:pt x="595261" y="61531"/>
                  </a:lnTo>
                  <a:lnTo>
                    <a:pt x="601637" y="63652"/>
                  </a:lnTo>
                  <a:lnTo>
                    <a:pt x="610146" y="65773"/>
                  </a:lnTo>
                  <a:lnTo>
                    <a:pt x="616521" y="67906"/>
                  </a:lnTo>
                  <a:lnTo>
                    <a:pt x="620776" y="67906"/>
                  </a:lnTo>
                  <a:lnTo>
                    <a:pt x="622896" y="70027"/>
                  </a:lnTo>
                  <a:lnTo>
                    <a:pt x="625030" y="70027"/>
                  </a:lnTo>
                  <a:lnTo>
                    <a:pt x="627151" y="72148"/>
                  </a:lnTo>
                  <a:lnTo>
                    <a:pt x="627151" y="78511"/>
                  </a:lnTo>
                  <a:lnTo>
                    <a:pt x="622896" y="82753"/>
                  </a:lnTo>
                  <a:lnTo>
                    <a:pt x="618642" y="84874"/>
                  </a:lnTo>
                  <a:lnTo>
                    <a:pt x="599516" y="84874"/>
                  </a:lnTo>
                  <a:lnTo>
                    <a:pt x="597395" y="82753"/>
                  </a:lnTo>
                  <a:lnTo>
                    <a:pt x="593140" y="80632"/>
                  </a:lnTo>
                  <a:lnTo>
                    <a:pt x="591007" y="76390"/>
                  </a:lnTo>
                  <a:lnTo>
                    <a:pt x="591007" y="72148"/>
                  </a:lnTo>
                  <a:lnTo>
                    <a:pt x="580377" y="74269"/>
                  </a:lnTo>
                  <a:lnTo>
                    <a:pt x="580377" y="82753"/>
                  </a:lnTo>
                  <a:lnTo>
                    <a:pt x="588886" y="91236"/>
                  </a:lnTo>
                  <a:lnTo>
                    <a:pt x="593140" y="93357"/>
                  </a:lnTo>
                  <a:lnTo>
                    <a:pt x="599516" y="95478"/>
                  </a:lnTo>
                  <a:lnTo>
                    <a:pt x="618642" y="95478"/>
                  </a:lnTo>
                  <a:lnTo>
                    <a:pt x="625030" y="93357"/>
                  </a:lnTo>
                  <a:lnTo>
                    <a:pt x="629272" y="91236"/>
                  </a:lnTo>
                  <a:lnTo>
                    <a:pt x="631405" y="89115"/>
                  </a:lnTo>
                  <a:lnTo>
                    <a:pt x="633526" y="84874"/>
                  </a:lnTo>
                  <a:lnTo>
                    <a:pt x="635660" y="82753"/>
                  </a:lnTo>
                  <a:lnTo>
                    <a:pt x="637781" y="78511"/>
                  </a:lnTo>
                  <a:lnTo>
                    <a:pt x="637781" y="70027"/>
                  </a:lnTo>
                  <a:close/>
                </a:path>
                <a:path w="805814" h="95885">
                  <a:moveTo>
                    <a:pt x="659041" y="25463"/>
                  </a:moveTo>
                  <a:lnTo>
                    <a:pt x="648411" y="25463"/>
                  </a:lnTo>
                  <a:lnTo>
                    <a:pt x="648411" y="93357"/>
                  </a:lnTo>
                  <a:lnTo>
                    <a:pt x="659041" y="93357"/>
                  </a:lnTo>
                  <a:lnTo>
                    <a:pt x="659041" y="25463"/>
                  </a:lnTo>
                  <a:close/>
                </a:path>
                <a:path w="805814" h="95885">
                  <a:moveTo>
                    <a:pt x="659041" y="0"/>
                  </a:moveTo>
                  <a:lnTo>
                    <a:pt x="648411" y="0"/>
                  </a:lnTo>
                  <a:lnTo>
                    <a:pt x="648411" y="10604"/>
                  </a:lnTo>
                  <a:lnTo>
                    <a:pt x="659041" y="10604"/>
                  </a:lnTo>
                  <a:lnTo>
                    <a:pt x="659041" y="0"/>
                  </a:lnTo>
                  <a:close/>
                </a:path>
                <a:path w="805814" h="95885">
                  <a:moveTo>
                    <a:pt x="737704" y="59410"/>
                  </a:moveTo>
                  <a:lnTo>
                    <a:pt x="736930" y="51854"/>
                  </a:lnTo>
                  <a:lnTo>
                    <a:pt x="734771" y="45085"/>
                  </a:lnTo>
                  <a:lnTo>
                    <a:pt x="731418" y="39128"/>
                  </a:lnTo>
                  <a:lnTo>
                    <a:pt x="727075" y="33947"/>
                  </a:lnTo>
                  <a:lnTo>
                    <a:pt x="726973" y="33807"/>
                  </a:lnTo>
                  <a:lnTo>
                    <a:pt x="726973" y="50622"/>
                  </a:lnTo>
                  <a:lnTo>
                    <a:pt x="726973" y="68199"/>
                  </a:lnTo>
                  <a:lnTo>
                    <a:pt x="724941" y="74269"/>
                  </a:lnTo>
                  <a:lnTo>
                    <a:pt x="716445" y="82753"/>
                  </a:lnTo>
                  <a:lnTo>
                    <a:pt x="712190" y="84874"/>
                  </a:lnTo>
                  <a:lnTo>
                    <a:pt x="699427" y="84874"/>
                  </a:lnTo>
                  <a:lnTo>
                    <a:pt x="693051" y="82753"/>
                  </a:lnTo>
                  <a:lnTo>
                    <a:pt x="690930" y="78511"/>
                  </a:lnTo>
                  <a:lnTo>
                    <a:pt x="686676" y="74269"/>
                  </a:lnTo>
                  <a:lnTo>
                    <a:pt x="684657" y="68199"/>
                  </a:lnTo>
                  <a:lnTo>
                    <a:pt x="684657" y="50622"/>
                  </a:lnTo>
                  <a:lnTo>
                    <a:pt x="686676" y="44564"/>
                  </a:lnTo>
                  <a:lnTo>
                    <a:pt x="690930" y="40322"/>
                  </a:lnTo>
                  <a:lnTo>
                    <a:pt x="693051" y="36068"/>
                  </a:lnTo>
                  <a:lnTo>
                    <a:pt x="699427" y="33947"/>
                  </a:lnTo>
                  <a:lnTo>
                    <a:pt x="712190" y="33947"/>
                  </a:lnTo>
                  <a:lnTo>
                    <a:pt x="716445" y="36068"/>
                  </a:lnTo>
                  <a:lnTo>
                    <a:pt x="724941" y="44564"/>
                  </a:lnTo>
                  <a:lnTo>
                    <a:pt x="726973" y="50622"/>
                  </a:lnTo>
                  <a:lnTo>
                    <a:pt x="726973" y="33807"/>
                  </a:lnTo>
                  <a:lnTo>
                    <a:pt x="722820" y="27584"/>
                  </a:lnTo>
                  <a:lnTo>
                    <a:pt x="714311" y="23342"/>
                  </a:lnTo>
                  <a:lnTo>
                    <a:pt x="697306" y="23342"/>
                  </a:lnTo>
                  <a:lnTo>
                    <a:pt x="688797" y="25463"/>
                  </a:lnTo>
                  <a:lnTo>
                    <a:pt x="684555" y="31826"/>
                  </a:lnTo>
                  <a:lnTo>
                    <a:pt x="679297" y="37033"/>
                  </a:lnTo>
                  <a:lnTo>
                    <a:pt x="676046" y="43230"/>
                  </a:lnTo>
                  <a:lnTo>
                    <a:pt x="674382" y="50622"/>
                  </a:lnTo>
                  <a:lnTo>
                    <a:pt x="673925" y="59410"/>
                  </a:lnTo>
                  <a:lnTo>
                    <a:pt x="674357" y="68199"/>
                  </a:lnTo>
                  <a:lnTo>
                    <a:pt x="695185" y="95478"/>
                  </a:lnTo>
                  <a:lnTo>
                    <a:pt x="716445" y="95478"/>
                  </a:lnTo>
                  <a:lnTo>
                    <a:pt x="720686" y="91236"/>
                  </a:lnTo>
                  <a:lnTo>
                    <a:pt x="727075" y="89115"/>
                  </a:lnTo>
                  <a:lnTo>
                    <a:pt x="731316" y="84874"/>
                  </a:lnTo>
                  <a:lnTo>
                    <a:pt x="733450" y="80632"/>
                  </a:lnTo>
                  <a:lnTo>
                    <a:pt x="737603" y="68199"/>
                  </a:lnTo>
                  <a:lnTo>
                    <a:pt x="737704" y="59410"/>
                  </a:lnTo>
                  <a:close/>
                </a:path>
                <a:path w="805814" h="95885">
                  <a:moveTo>
                    <a:pt x="805726" y="46685"/>
                  </a:moveTo>
                  <a:lnTo>
                    <a:pt x="803605" y="42443"/>
                  </a:lnTo>
                  <a:lnTo>
                    <a:pt x="803605" y="38201"/>
                  </a:lnTo>
                  <a:lnTo>
                    <a:pt x="801471" y="33947"/>
                  </a:lnTo>
                  <a:lnTo>
                    <a:pt x="801471" y="31826"/>
                  </a:lnTo>
                  <a:lnTo>
                    <a:pt x="797229" y="27584"/>
                  </a:lnTo>
                  <a:lnTo>
                    <a:pt x="792975" y="25463"/>
                  </a:lnTo>
                  <a:lnTo>
                    <a:pt x="788720" y="25463"/>
                  </a:lnTo>
                  <a:lnTo>
                    <a:pt x="786599" y="23342"/>
                  </a:lnTo>
                  <a:lnTo>
                    <a:pt x="771715" y="23342"/>
                  </a:lnTo>
                  <a:lnTo>
                    <a:pt x="765340" y="27584"/>
                  </a:lnTo>
                  <a:lnTo>
                    <a:pt x="761085" y="36068"/>
                  </a:lnTo>
                  <a:lnTo>
                    <a:pt x="761085" y="25463"/>
                  </a:lnTo>
                  <a:lnTo>
                    <a:pt x="750455" y="25463"/>
                  </a:lnTo>
                  <a:lnTo>
                    <a:pt x="750455" y="93357"/>
                  </a:lnTo>
                  <a:lnTo>
                    <a:pt x="761085" y="93357"/>
                  </a:lnTo>
                  <a:lnTo>
                    <a:pt x="761085" y="42443"/>
                  </a:lnTo>
                  <a:lnTo>
                    <a:pt x="765340" y="38201"/>
                  </a:lnTo>
                  <a:lnTo>
                    <a:pt x="773836" y="33947"/>
                  </a:lnTo>
                  <a:lnTo>
                    <a:pt x="782345" y="33947"/>
                  </a:lnTo>
                  <a:lnTo>
                    <a:pt x="784466" y="36068"/>
                  </a:lnTo>
                  <a:lnTo>
                    <a:pt x="788720" y="36068"/>
                  </a:lnTo>
                  <a:lnTo>
                    <a:pt x="790841" y="38201"/>
                  </a:lnTo>
                  <a:lnTo>
                    <a:pt x="790841" y="40322"/>
                  </a:lnTo>
                  <a:lnTo>
                    <a:pt x="792975" y="42443"/>
                  </a:lnTo>
                  <a:lnTo>
                    <a:pt x="792975" y="44564"/>
                  </a:lnTo>
                  <a:lnTo>
                    <a:pt x="795096" y="48806"/>
                  </a:lnTo>
                  <a:lnTo>
                    <a:pt x="795096" y="93357"/>
                  </a:lnTo>
                  <a:lnTo>
                    <a:pt x="805726" y="93357"/>
                  </a:lnTo>
                  <a:lnTo>
                    <a:pt x="805726" y="466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" name="object 141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5389552" y="4764544"/>
              <a:ext cx="197709" cy="95480"/>
            </a:xfrm>
            <a:prstGeom prst="rect">
              <a:avLst/>
            </a:prstGeom>
          </p:spPr>
        </p:pic>
        <p:pic>
          <p:nvPicPr>
            <p:cNvPr id="142" name="object 142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5634031" y="4764544"/>
              <a:ext cx="505966" cy="95480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6184637" y="4819705"/>
              <a:ext cx="36195" cy="13335"/>
            </a:xfrm>
            <a:custGeom>
              <a:avLst/>
              <a:gdLst/>
              <a:ahLst/>
              <a:cxnLst/>
              <a:rect l="l" t="t" r="r" b="b"/>
              <a:pathLst>
                <a:path w="36195" h="13335">
                  <a:moveTo>
                    <a:pt x="36140" y="12730"/>
                  </a:moveTo>
                  <a:lnTo>
                    <a:pt x="0" y="12730"/>
                  </a:lnTo>
                  <a:lnTo>
                    <a:pt x="0" y="0"/>
                  </a:lnTo>
                  <a:lnTo>
                    <a:pt x="36140" y="0"/>
                  </a:lnTo>
                  <a:lnTo>
                    <a:pt x="36140" y="127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269675" y="4764542"/>
              <a:ext cx="197713" cy="95482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516284" y="4764544"/>
              <a:ext cx="246605" cy="95480"/>
            </a:xfrm>
            <a:prstGeom prst="rect">
              <a:avLst/>
            </a:prstGeom>
          </p:spPr>
        </p:pic>
        <p:sp>
          <p:nvSpPr>
            <p:cNvPr id="146" name="object 146"/>
            <p:cNvSpPr/>
            <p:nvPr/>
          </p:nvSpPr>
          <p:spPr>
            <a:xfrm>
              <a:off x="6784148" y="4764544"/>
              <a:ext cx="34290" cy="93980"/>
            </a:xfrm>
            <a:custGeom>
              <a:avLst/>
              <a:gdLst/>
              <a:ahLst/>
              <a:cxnLst/>
              <a:rect l="l" t="t" r="r" b="b"/>
              <a:pathLst>
                <a:path w="34290" h="93979">
                  <a:moveTo>
                    <a:pt x="34014" y="93359"/>
                  </a:moveTo>
                  <a:lnTo>
                    <a:pt x="23385" y="93359"/>
                  </a:lnTo>
                  <a:lnTo>
                    <a:pt x="23385" y="21217"/>
                  </a:lnTo>
                  <a:lnTo>
                    <a:pt x="21259" y="23339"/>
                  </a:lnTo>
                  <a:lnTo>
                    <a:pt x="12755" y="27583"/>
                  </a:lnTo>
                  <a:lnTo>
                    <a:pt x="8503" y="31826"/>
                  </a:lnTo>
                  <a:lnTo>
                    <a:pt x="4251" y="33948"/>
                  </a:lnTo>
                  <a:lnTo>
                    <a:pt x="0" y="33948"/>
                  </a:lnTo>
                  <a:lnTo>
                    <a:pt x="0" y="23339"/>
                  </a:lnTo>
                  <a:lnTo>
                    <a:pt x="6377" y="21217"/>
                  </a:lnTo>
                  <a:lnTo>
                    <a:pt x="12755" y="16974"/>
                  </a:lnTo>
                  <a:lnTo>
                    <a:pt x="25510" y="4243"/>
                  </a:lnTo>
                  <a:lnTo>
                    <a:pt x="27636" y="0"/>
                  </a:lnTo>
                  <a:lnTo>
                    <a:pt x="34014" y="0"/>
                  </a:lnTo>
                  <a:lnTo>
                    <a:pt x="34014" y="933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7" name="object 147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845812" y="4764544"/>
              <a:ext cx="176438" cy="93359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3397570" y="4944909"/>
              <a:ext cx="4313555" cy="520065"/>
            </a:xfrm>
            <a:custGeom>
              <a:avLst/>
              <a:gdLst/>
              <a:ahLst/>
              <a:cxnLst/>
              <a:rect l="l" t="t" r="r" b="b"/>
              <a:pathLst>
                <a:path w="4313555" h="520064">
                  <a:moveTo>
                    <a:pt x="4313469" y="519823"/>
                  </a:moveTo>
                  <a:lnTo>
                    <a:pt x="0" y="519823"/>
                  </a:lnTo>
                  <a:lnTo>
                    <a:pt x="0" y="0"/>
                  </a:lnTo>
                  <a:lnTo>
                    <a:pt x="4313469" y="0"/>
                  </a:lnTo>
                  <a:lnTo>
                    <a:pt x="4313469" y="519823"/>
                  </a:lnTo>
                  <a:close/>
                </a:path>
              </a:pathLst>
            </a:custGeom>
            <a:solidFill>
              <a:srgbClr val="FEBD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3527252" y="5048869"/>
              <a:ext cx="170076" cy="95477"/>
            </a:xfrm>
            <a:prstGeom prst="rect">
              <a:avLst/>
            </a:prstGeom>
          </p:spPr>
        </p:pic>
        <p:pic>
          <p:nvPicPr>
            <p:cNvPr id="150" name="object 15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3737720" y="5048865"/>
              <a:ext cx="131806" cy="95480"/>
            </a:xfrm>
            <a:prstGeom prst="rect">
              <a:avLst/>
            </a:prstGeom>
          </p:spPr>
        </p:pic>
        <p:pic>
          <p:nvPicPr>
            <p:cNvPr id="151" name="object 151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3914166" y="5046743"/>
              <a:ext cx="1798524" cy="120942"/>
            </a:xfrm>
            <a:prstGeom prst="rect">
              <a:avLst/>
            </a:prstGeom>
          </p:spPr>
        </p:pic>
        <p:pic>
          <p:nvPicPr>
            <p:cNvPr id="152" name="object 152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3527255" y="5292872"/>
              <a:ext cx="197709" cy="95480"/>
            </a:xfrm>
            <a:prstGeom prst="rect">
              <a:avLst/>
            </a:prstGeom>
          </p:spPr>
        </p:pic>
        <p:pic>
          <p:nvPicPr>
            <p:cNvPr id="153" name="object 153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3773861" y="5292872"/>
              <a:ext cx="503840" cy="95480"/>
            </a:xfrm>
            <a:prstGeom prst="rect">
              <a:avLst/>
            </a:prstGeom>
          </p:spPr>
        </p:pic>
        <p:sp>
          <p:nvSpPr>
            <p:cNvPr id="154" name="object 154"/>
            <p:cNvSpPr/>
            <p:nvPr/>
          </p:nvSpPr>
          <p:spPr>
            <a:xfrm>
              <a:off x="4322340" y="5348034"/>
              <a:ext cx="36195" cy="13335"/>
            </a:xfrm>
            <a:custGeom>
              <a:avLst/>
              <a:gdLst/>
              <a:ahLst/>
              <a:cxnLst/>
              <a:rect l="l" t="t" r="r" b="b"/>
              <a:pathLst>
                <a:path w="36195" h="13335">
                  <a:moveTo>
                    <a:pt x="36140" y="12730"/>
                  </a:moveTo>
                  <a:lnTo>
                    <a:pt x="0" y="12730"/>
                  </a:lnTo>
                  <a:lnTo>
                    <a:pt x="0" y="0"/>
                  </a:lnTo>
                  <a:lnTo>
                    <a:pt x="36140" y="0"/>
                  </a:lnTo>
                  <a:lnTo>
                    <a:pt x="36140" y="1273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5" name="object 155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4405256" y="5292872"/>
              <a:ext cx="214716" cy="95480"/>
            </a:xfrm>
            <a:prstGeom prst="rect">
              <a:avLst/>
            </a:prstGeom>
          </p:spPr>
        </p:pic>
        <p:sp>
          <p:nvSpPr>
            <p:cNvPr id="156" name="object 156"/>
            <p:cNvSpPr/>
            <p:nvPr/>
          </p:nvSpPr>
          <p:spPr>
            <a:xfrm>
              <a:off x="4658233" y="5292877"/>
              <a:ext cx="302260" cy="95885"/>
            </a:xfrm>
            <a:custGeom>
              <a:avLst/>
              <a:gdLst/>
              <a:ahLst/>
              <a:cxnLst/>
              <a:rect l="l" t="t" r="r" b="b"/>
              <a:pathLst>
                <a:path w="302260" h="95885">
                  <a:moveTo>
                    <a:pt x="61645" y="19100"/>
                  </a:moveTo>
                  <a:lnTo>
                    <a:pt x="57404" y="12738"/>
                  </a:lnTo>
                  <a:lnTo>
                    <a:pt x="48895" y="4241"/>
                  </a:lnTo>
                  <a:lnTo>
                    <a:pt x="40398" y="0"/>
                  </a:lnTo>
                  <a:lnTo>
                    <a:pt x="23380" y="0"/>
                  </a:lnTo>
                  <a:lnTo>
                    <a:pt x="14884" y="2120"/>
                  </a:lnTo>
                  <a:lnTo>
                    <a:pt x="10629" y="6362"/>
                  </a:lnTo>
                  <a:lnTo>
                    <a:pt x="4254" y="10604"/>
                  </a:lnTo>
                  <a:lnTo>
                    <a:pt x="2120" y="16979"/>
                  </a:lnTo>
                  <a:lnTo>
                    <a:pt x="2120" y="25463"/>
                  </a:lnTo>
                  <a:lnTo>
                    <a:pt x="12750" y="27584"/>
                  </a:lnTo>
                  <a:lnTo>
                    <a:pt x="12750" y="23342"/>
                  </a:lnTo>
                  <a:lnTo>
                    <a:pt x="17005" y="14859"/>
                  </a:lnTo>
                  <a:lnTo>
                    <a:pt x="25514" y="10604"/>
                  </a:lnTo>
                  <a:lnTo>
                    <a:pt x="36144" y="10604"/>
                  </a:lnTo>
                  <a:lnTo>
                    <a:pt x="42519" y="12738"/>
                  </a:lnTo>
                  <a:lnTo>
                    <a:pt x="44640" y="16979"/>
                  </a:lnTo>
                  <a:lnTo>
                    <a:pt x="48895" y="19100"/>
                  </a:lnTo>
                  <a:lnTo>
                    <a:pt x="51015" y="23342"/>
                  </a:lnTo>
                  <a:lnTo>
                    <a:pt x="51015" y="31826"/>
                  </a:lnTo>
                  <a:lnTo>
                    <a:pt x="23380" y="61531"/>
                  </a:lnTo>
                  <a:lnTo>
                    <a:pt x="12750" y="72148"/>
                  </a:lnTo>
                  <a:lnTo>
                    <a:pt x="8509" y="74269"/>
                  </a:lnTo>
                  <a:lnTo>
                    <a:pt x="4254" y="78511"/>
                  </a:lnTo>
                  <a:lnTo>
                    <a:pt x="0" y="86995"/>
                  </a:lnTo>
                  <a:lnTo>
                    <a:pt x="0" y="93357"/>
                  </a:lnTo>
                  <a:lnTo>
                    <a:pt x="61645" y="93357"/>
                  </a:lnTo>
                  <a:lnTo>
                    <a:pt x="61645" y="82753"/>
                  </a:lnTo>
                  <a:lnTo>
                    <a:pt x="14884" y="82753"/>
                  </a:lnTo>
                  <a:lnTo>
                    <a:pt x="17005" y="80632"/>
                  </a:lnTo>
                  <a:lnTo>
                    <a:pt x="17005" y="78511"/>
                  </a:lnTo>
                  <a:lnTo>
                    <a:pt x="19138" y="76390"/>
                  </a:lnTo>
                  <a:lnTo>
                    <a:pt x="23380" y="76390"/>
                  </a:lnTo>
                  <a:lnTo>
                    <a:pt x="34010" y="65773"/>
                  </a:lnTo>
                  <a:lnTo>
                    <a:pt x="42519" y="59410"/>
                  </a:lnTo>
                  <a:lnTo>
                    <a:pt x="46774" y="53047"/>
                  </a:lnTo>
                  <a:lnTo>
                    <a:pt x="57404" y="42443"/>
                  </a:lnTo>
                  <a:lnTo>
                    <a:pt x="59524" y="38188"/>
                  </a:lnTo>
                  <a:lnTo>
                    <a:pt x="59524" y="33947"/>
                  </a:lnTo>
                  <a:lnTo>
                    <a:pt x="61645" y="29705"/>
                  </a:lnTo>
                  <a:lnTo>
                    <a:pt x="61645" y="19100"/>
                  </a:lnTo>
                  <a:close/>
                </a:path>
                <a:path w="302260" h="95885">
                  <a:moveTo>
                    <a:pt x="116928" y="0"/>
                  </a:moveTo>
                  <a:lnTo>
                    <a:pt x="108419" y="0"/>
                  </a:lnTo>
                  <a:lnTo>
                    <a:pt x="104165" y="8483"/>
                  </a:lnTo>
                  <a:lnTo>
                    <a:pt x="99923" y="12738"/>
                  </a:lnTo>
                  <a:lnTo>
                    <a:pt x="93535" y="16979"/>
                  </a:lnTo>
                  <a:lnTo>
                    <a:pt x="89293" y="21221"/>
                  </a:lnTo>
                  <a:lnTo>
                    <a:pt x="82905" y="23342"/>
                  </a:lnTo>
                  <a:lnTo>
                    <a:pt x="82905" y="36068"/>
                  </a:lnTo>
                  <a:lnTo>
                    <a:pt x="85039" y="33947"/>
                  </a:lnTo>
                  <a:lnTo>
                    <a:pt x="93535" y="29705"/>
                  </a:lnTo>
                  <a:lnTo>
                    <a:pt x="99923" y="27584"/>
                  </a:lnTo>
                  <a:lnTo>
                    <a:pt x="102044" y="23342"/>
                  </a:lnTo>
                  <a:lnTo>
                    <a:pt x="106299" y="21221"/>
                  </a:lnTo>
                  <a:lnTo>
                    <a:pt x="106299" y="93357"/>
                  </a:lnTo>
                  <a:lnTo>
                    <a:pt x="116928" y="93357"/>
                  </a:lnTo>
                  <a:lnTo>
                    <a:pt x="116928" y="0"/>
                  </a:lnTo>
                  <a:close/>
                </a:path>
                <a:path w="302260" h="95885">
                  <a:moveTo>
                    <a:pt x="178574" y="55168"/>
                  </a:moveTo>
                  <a:lnTo>
                    <a:pt x="142430" y="55168"/>
                  </a:lnTo>
                  <a:lnTo>
                    <a:pt x="142430" y="67894"/>
                  </a:lnTo>
                  <a:lnTo>
                    <a:pt x="178574" y="67894"/>
                  </a:lnTo>
                  <a:lnTo>
                    <a:pt x="178574" y="55168"/>
                  </a:lnTo>
                  <a:close/>
                </a:path>
                <a:path w="302260" h="95885">
                  <a:moveTo>
                    <a:pt x="246608" y="31826"/>
                  </a:moveTo>
                  <a:lnTo>
                    <a:pt x="244475" y="25463"/>
                  </a:lnTo>
                  <a:lnTo>
                    <a:pt x="244475" y="21221"/>
                  </a:lnTo>
                  <a:lnTo>
                    <a:pt x="239166" y="10604"/>
                  </a:lnTo>
                  <a:lnTo>
                    <a:pt x="238099" y="8483"/>
                  </a:lnTo>
                  <a:lnTo>
                    <a:pt x="235978" y="6362"/>
                  </a:lnTo>
                  <a:lnTo>
                    <a:pt x="235902" y="38455"/>
                  </a:lnTo>
                  <a:lnTo>
                    <a:pt x="235826" y="60744"/>
                  </a:lnTo>
                  <a:lnTo>
                    <a:pt x="223215" y="84874"/>
                  </a:lnTo>
                  <a:lnTo>
                    <a:pt x="212585" y="84874"/>
                  </a:lnTo>
                  <a:lnTo>
                    <a:pt x="197713" y="48806"/>
                  </a:lnTo>
                  <a:lnTo>
                    <a:pt x="198107" y="38455"/>
                  </a:lnTo>
                  <a:lnTo>
                    <a:pt x="212585" y="10604"/>
                  </a:lnTo>
                  <a:lnTo>
                    <a:pt x="223215" y="10604"/>
                  </a:lnTo>
                  <a:lnTo>
                    <a:pt x="231724" y="19100"/>
                  </a:lnTo>
                  <a:lnTo>
                    <a:pt x="234188" y="23444"/>
                  </a:lnTo>
                  <a:lnTo>
                    <a:pt x="235445" y="29972"/>
                  </a:lnTo>
                  <a:lnTo>
                    <a:pt x="235902" y="38455"/>
                  </a:lnTo>
                  <a:lnTo>
                    <a:pt x="235902" y="6337"/>
                  </a:lnTo>
                  <a:lnTo>
                    <a:pt x="223215" y="0"/>
                  </a:lnTo>
                  <a:lnTo>
                    <a:pt x="210464" y="0"/>
                  </a:lnTo>
                  <a:lnTo>
                    <a:pt x="206209" y="2120"/>
                  </a:lnTo>
                  <a:lnTo>
                    <a:pt x="201955" y="6362"/>
                  </a:lnTo>
                  <a:lnTo>
                    <a:pt x="197713" y="8483"/>
                  </a:lnTo>
                  <a:lnTo>
                    <a:pt x="187083" y="48806"/>
                  </a:lnTo>
                  <a:lnTo>
                    <a:pt x="187845" y="60744"/>
                  </a:lnTo>
                  <a:lnTo>
                    <a:pt x="208343" y="95478"/>
                  </a:lnTo>
                  <a:lnTo>
                    <a:pt x="229603" y="95478"/>
                  </a:lnTo>
                  <a:lnTo>
                    <a:pt x="246481" y="59118"/>
                  </a:lnTo>
                  <a:lnTo>
                    <a:pt x="246608" y="31826"/>
                  </a:lnTo>
                  <a:close/>
                </a:path>
                <a:path w="302260" h="95885">
                  <a:moveTo>
                    <a:pt x="301879" y="0"/>
                  </a:moveTo>
                  <a:lnTo>
                    <a:pt x="295503" y="0"/>
                  </a:lnTo>
                  <a:lnTo>
                    <a:pt x="291249" y="8483"/>
                  </a:lnTo>
                  <a:lnTo>
                    <a:pt x="284873" y="12738"/>
                  </a:lnTo>
                  <a:lnTo>
                    <a:pt x="280619" y="16979"/>
                  </a:lnTo>
                  <a:lnTo>
                    <a:pt x="274243" y="21221"/>
                  </a:lnTo>
                  <a:lnTo>
                    <a:pt x="267868" y="23342"/>
                  </a:lnTo>
                  <a:lnTo>
                    <a:pt x="267868" y="36068"/>
                  </a:lnTo>
                  <a:lnTo>
                    <a:pt x="284873" y="27584"/>
                  </a:lnTo>
                  <a:lnTo>
                    <a:pt x="291249" y="21221"/>
                  </a:lnTo>
                  <a:lnTo>
                    <a:pt x="291249" y="93357"/>
                  </a:lnTo>
                  <a:lnTo>
                    <a:pt x="301879" y="93357"/>
                  </a:lnTo>
                  <a:lnTo>
                    <a:pt x="301879" y="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7" name="object 157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4987750" y="5292872"/>
              <a:ext cx="176455" cy="95481"/>
            </a:xfrm>
            <a:prstGeom prst="rect">
              <a:avLst/>
            </a:prstGeom>
          </p:spPr>
        </p:pic>
        <p:sp>
          <p:nvSpPr>
            <p:cNvPr id="158" name="object 158"/>
            <p:cNvSpPr/>
            <p:nvPr/>
          </p:nvSpPr>
          <p:spPr>
            <a:xfrm>
              <a:off x="3523016" y="5473238"/>
              <a:ext cx="3514725" cy="521970"/>
            </a:xfrm>
            <a:custGeom>
              <a:avLst/>
              <a:gdLst/>
              <a:ahLst/>
              <a:cxnLst/>
              <a:rect l="l" t="t" r="r" b="b"/>
              <a:pathLst>
                <a:path w="3514725" h="521970">
                  <a:moveTo>
                    <a:pt x="3514127" y="521962"/>
                  </a:moveTo>
                  <a:lnTo>
                    <a:pt x="0" y="521962"/>
                  </a:lnTo>
                  <a:lnTo>
                    <a:pt x="0" y="0"/>
                  </a:lnTo>
                  <a:lnTo>
                    <a:pt x="3514127" y="0"/>
                  </a:lnTo>
                  <a:lnTo>
                    <a:pt x="3514127" y="521962"/>
                  </a:lnTo>
                  <a:close/>
                </a:path>
              </a:pathLst>
            </a:custGeom>
            <a:solidFill>
              <a:srgbClr val="89C7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3652686" y="5577197"/>
              <a:ext cx="170070" cy="95477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3863149" y="5577193"/>
              <a:ext cx="131806" cy="95480"/>
            </a:xfrm>
            <a:prstGeom prst="rect">
              <a:avLst/>
            </a:prstGeom>
          </p:spPr>
        </p:pic>
        <p:pic>
          <p:nvPicPr>
            <p:cNvPr id="161" name="object 161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4039612" y="5575072"/>
              <a:ext cx="2040860" cy="120942"/>
            </a:xfrm>
            <a:prstGeom prst="rect">
              <a:avLst/>
            </a:prstGeom>
          </p:spPr>
        </p:pic>
        <p:pic>
          <p:nvPicPr>
            <p:cNvPr id="162" name="object 162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3650558" y="5823322"/>
              <a:ext cx="214716" cy="95479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3903535" y="5823331"/>
              <a:ext cx="114935" cy="93980"/>
            </a:xfrm>
            <a:custGeom>
              <a:avLst/>
              <a:gdLst/>
              <a:ahLst/>
              <a:cxnLst/>
              <a:rect l="l" t="t" r="r" b="b"/>
              <a:pathLst>
                <a:path w="114935" h="93979">
                  <a:moveTo>
                    <a:pt x="61645" y="19088"/>
                  </a:moveTo>
                  <a:lnTo>
                    <a:pt x="53149" y="6362"/>
                  </a:lnTo>
                  <a:lnTo>
                    <a:pt x="46774" y="2120"/>
                  </a:lnTo>
                  <a:lnTo>
                    <a:pt x="40386" y="0"/>
                  </a:lnTo>
                  <a:lnTo>
                    <a:pt x="23380" y="0"/>
                  </a:lnTo>
                  <a:lnTo>
                    <a:pt x="14884" y="2120"/>
                  </a:lnTo>
                  <a:lnTo>
                    <a:pt x="10629" y="6362"/>
                  </a:lnTo>
                  <a:lnTo>
                    <a:pt x="4254" y="10604"/>
                  </a:lnTo>
                  <a:lnTo>
                    <a:pt x="2120" y="16967"/>
                  </a:lnTo>
                  <a:lnTo>
                    <a:pt x="2120" y="25463"/>
                  </a:lnTo>
                  <a:lnTo>
                    <a:pt x="12750" y="27584"/>
                  </a:lnTo>
                  <a:lnTo>
                    <a:pt x="12750" y="16967"/>
                  </a:lnTo>
                  <a:lnTo>
                    <a:pt x="17005" y="14846"/>
                  </a:lnTo>
                  <a:lnTo>
                    <a:pt x="21259" y="10604"/>
                  </a:lnTo>
                  <a:lnTo>
                    <a:pt x="40386" y="10604"/>
                  </a:lnTo>
                  <a:lnTo>
                    <a:pt x="44640" y="14846"/>
                  </a:lnTo>
                  <a:lnTo>
                    <a:pt x="48895" y="16967"/>
                  </a:lnTo>
                  <a:lnTo>
                    <a:pt x="51015" y="21221"/>
                  </a:lnTo>
                  <a:lnTo>
                    <a:pt x="51015" y="29705"/>
                  </a:lnTo>
                  <a:lnTo>
                    <a:pt x="48895" y="36068"/>
                  </a:lnTo>
                  <a:lnTo>
                    <a:pt x="23380" y="61531"/>
                  </a:lnTo>
                  <a:lnTo>
                    <a:pt x="17005" y="65773"/>
                  </a:lnTo>
                  <a:lnTo>
                    <a:pt x="8509" y="74256"/>
                  </a:lnTo>
                  <a:lnTo>
                    <a:pt x="4254" y="76377"/>
                  </a:lnTo>
                  <a:lnTo>
                    <a:pt x="0" y="84874"/>
                  </a:lnTo>
                  <a:lnTo>
                    <a:pt x="0" y="93357"/>
                  </a:lnTo>
                  <a:lnTo>
                    <a:pt x="61645" y="93357"/>
                  </a:lnTo>
                  <a:lnTo>
                    <a:pt x="61645" y="82753"/>
                  </a:lnTo>
                  <a:lnTo>
                    <a:pt x="14884" y="82753"/>
                  </a:lnTo>
                  <a:lnTo>
                    <a:pt x="14884" y="80632"/>
                  </a:lnTo>
                  <a:lnTo>
                    <a:pt x="21259" y="74256"/>
                  </a:lnTo>
                  <a:lnTo>
                    <a:pt x="27635" y="70015"/>
                  </a:lnTo>
                  <a:lnTo>
                    <a:pt x="40386" y="57289"/>
                  </a:lnTo>
                  <a:lnTo>
                    <a:pt x="46774" y="53047"/>
                  </a:lnTo>
                  <a:lnTo>
                    <a:pt x="55270" y="44551"/>
                  </a:lnTo>
                  <a:lnTo>
                    <a:pt x="57404" y="40309"/>
                  </a:lnTo>
                  <a:lnTo>
                    <a:pt x="57404" y="36068"/>
                  </a:lnTo>
                  <a:lnTo>
                    <a:pt x="59524" y="33947"/>
                  </a:lnTo>
                  <a:lnTo>
                    <a:pt x="61645" y="29705"/>
                  </a:lnTo>
                  <a:lnTo>
                    <a:pt x="61645" y="19088"/>
                  </a:lnTo>
                  <a:close/>
                </a:path>
                <a:path w="114935" h="93979">
                  <a:moveTo>
                    <a:pt x="114795" y="0"/>
                  </a:moveTo>
                  <a:lnTo>
                    <a:pt x="108419" y="0"/>
                  </a:lnTo>
                  <a:lnTo>
                    <a:pt x="104165" y="8483"/>
                  </a:lnTo>
                  <a:lnTo>
                    <a:pt x="97790" y="12725"/>
                  </a:lnTo>
                  <a:lnTo>
                    <a:pt x="93535" y="16967"/>
                  </a:lnTo>
                  <a:lnTo>
                    <a:pt x="80784" y="23342"/>
                  </a:lnTo>
                  <a:lnTo>
                    <a:pt x="80784" y="33947"/>
                  </a:lnTo>
                  <a:lnTo>
                    <a:pt x="102044" y="23342"/>
                  </a:lnTo>
                  <a:lnTo>
                    <a:pt x="104165" y="19088"/>
                  </a:lnTo>
                  <a:lnTo>
                    <a:pt x="104165" y="93357"/>
                  </a:lnTo>
                  <a:lnTo>
                    <a:pt x="114795" y="93357"/>
                  </a:lnTo>
                  <a:lnTo>
                    <a:pt x="114795" y="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109" cstate="print"/>
            <a:stretch>
              <a:fillRect/>
            </a:stretch>
          </p:blipFill>
          <p:spPr>
            <a:xfrm>
              <a:off x="4045990" y="5823322"/>
              <a:ext cx="363518" cy="95480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4454164" y="5876362"/>
              <a:ext cx="36195" cy="13335"/>
            </a:xfrm>
            <a:custGeom>
              <a:avLst/>
              <a:gdLst/>
              <a:ahLst/>
              <a:cxnLst/>
              <a:rect l="l" t="t" r="r" b="b"/>
              <a:pathLst>
                <a:path w="36195" h="13335">
                  <a:moveTo>
                    <a:pt x="36122" y="12730"/>
                  </a:moveTo>
                  <a:lnTo>
                    <a:pt x="0" y="12730"/>
                  </a:lnTo>
                  <a:lnTo>
                    <a:pt x="0" y="0"/>
                  </a:lnTo>
                  <a:lnTo>
                    <a:pt x="36122" y="0"/>
                  </a:lnTo>
                  <a:lnTo>
                    <a:pt x="36122" y="1273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110" cstate="print"/>
            <a:stretch>
              <a:fillRect/>
            </a:stretch>
          </p:blipFill>
          <p:spPr>
            <a:xfrm>
              <a:off x="4534936" y="5823322"/>
              <a:ext cx="214716" cy="95479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111" cstate="print"/>
            <a:stretch>
              <a:fillRect/>
            </a:stretch>
          </p:blipFill>
          <p:spPr>
            <a:xfrm>
              <a:off x="4787920" y="5823322"/>
              <a:ext cx="178571" cy="95480"/>
            </a:xfrm>
            <a:prstGeom prst="rect">
              <a:avLst/>
            </a:prstGeom>
          </p:spPr>
        </p:pic>
        <p:sp>
          <p:nvSpPr>
            <p:cNvPr id="168" name="object 168"/>
            <p:cNvSpPr/>
            <p:nvPr/>
          </p:nvSpPr>
          <p:spPr>
            <a:xfrm>
              <a:off x="4985629" y="5823322"/>
              <a:ext cx="34290" cy="93980"/>
            </a:xfrm>
            <a:custGeom>
              <a:avLst/>
              <a:gdLst/>
              <a:ahLst/>
              <a:cxnLst/>
              <a:rect l="l" t="t" r="r" b="b"/>
              <a:pathLst>
                <a:path w="34289" h="93979">
                  <a:moveTo>
                    <a:pt x="34014" y="93359"/>
                  </a:moveTo>
                  <a:lnTo>
                    <a:pt x="23385" y="93359"/>
                  </a:lnTo>
                  <a:lnTo>
                    <a:pt x="23385" y="19096"/>
                  </a:lnTo>
                  <a:lnTo>
                    <a:pt x="17007" y="25461"/>
                  </a:lnTo>
                  <a:lnTo>
                    <a:pt x="10629" y="27583"/>
                  </a:lnTo>
                  <a:lnTo>
                    <a:pt x="2125" y="31826"/>
                  </a:lnTo>
                  <a:lnTo>
                    <a:pt x="0" y="33948"/>
                  </a:lnTo>
                  <a:lnTo>
                    <a:pt x="0" y="23339"/>
                  </a:lnTo>
                  <a:lnTo>
                    <a:pt x="6377" y="19096"/>
                  </a:lnTo>
                  <a:lnTo>
                    <a:pt x="10629" y="16974"/>
                  </a:lnTo>
                  <a:lnTo>
                    <a:pt x="17007" y="12730"/>
                  </a:lnTo>
                  <a:lnTo>
                    <a:pt x="21259" y="8487"/>
                  </a:lnTo>
                  <a:lnTo>
                    <a:pt x="25510" y="0"/>
                  </a:lnTo>
                  <a:lnTo>
                    <a:pt x="34014" y="0"/>
                  </a:lnTo>
                  <a:lnTo>
                    <a:pt x="34014" y="93359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112" cstate="print"/>
            <a:stretch>
              <a:fillRect/>
            </a:stretch>
          </p:blipFill>
          <p:spPr>
            <a:xfrm>
              <a:off x="5049406" y="5823322"/>
              <a:ext cx="244479" cy="95480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3997076" y="6001566"/>
              <a:ext cx="4745355" cy="524510"/>
            </a:xfrm>
            <a:custGeom>
              <a:avLst/>
              <a:gdLst/>
              <a:ahLst/>
              <a:cxnLst/>
              <a:rect l="l" t="t" r="r" b="b"/>
              <a:pathLst>
                <a:path w="4745355" h="524509">
                  <a:moveTo>
                    <a:pt x="4745029" y="524084"/>
                  </a:moveTo>
                  <a:lnTo>
                    <a:pt x="0" y="524084"/>
                  </a:lnTo>
                  <a:lnTo>
                    <a:pt x="0" y="0"/>
                  </a:lnTo>
                  <a:lnTo>
                    <a:pt x="4745029" y="0"/>
                  </a:lnTo>
                  <a:lnTo>
                    <a:pt x="4745029" y="524084"/>
                  </a:lnTo>
                  <a:close/>
                </a:path>
              </a:pathLst>
            </a:custGeom>
            <a:solidFill>
              <a:srgbClr val="9764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113" cstate="print"/>
            <a:stretch>
              <a:fillRect/>
            </a:stretch>
          </p:blipFill>
          <p:spPr>
            <a:xfrm>
              <a:off x="4124638" y="6107642"/>
              <a:ext cx="170070" cy="95482"/>
            </a:xfrm>
            <a:prstGeom prst="rect">
              <a:avLst/>
            </a:prstGeom>
          </p:spPr>
        </p:pic>
        <p:pic>
          <p:nvPicPr>
            <p:cNvPr id="172" name="object 172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335101" y="6107643"/>
              <a:ext cx="131806" cy="95480"/>
            </a:xfrm>
            <a:prstGeom prst="rect">
              <a:avLst/>
            </a:prstGeom>
          </p:spPr>
        </p:pic>
        <p:sp>
          <p:nvSpPr>
            <p:cNvPr id="173" name="object 173"/>
            <p:cNvSpPr/>
            <p:nvPr/>
          </p:nvSpPr>
          <p:spPr>
            <a:xfrm>
              <a:off x="4511560" y="6107645"/>
              <a:ext cx="767715" cy="95885"/>
            </a:xfrm>
            <a:custGeom>
              <a:avLst/>
              <a:gdLst/>
              <a:ahLst/>
              <a:cxnLst/>
              <a:rect l="l" t="t" r="r" b="b"/>
              <a:pathLst>
                <a:path w="767714" h="95885">
                  <a:moveTo>
                    <a:pt x="36118" y="55168"/>
                  </a:moveTo>
                  <a:lnTo>
                    <a:pt x="0" y="55168"/>
                  </a:lnTo>
                  <a:lnTo>
                    <a:pt x="0" y="67894"/>
                  </a:lnTo>
                  <a:lnTo>
                    <a:pt x="36118" y="67894"/>
                  </a:lnTo>
                  <a:lnTo>
                    <a:pt x="36118" y="55168"/>
                  </a:lnTo>
                  <a:close/>
                </a:path>
                <a:path w="767714" h="95885">
                  <a:moveTo>
                    <a:pt x="174307" y="0"/>
                  </a:moveTo>
                  <a:lnTo>
                    <a:pt x="155181" y="0"/>
                  </a:lnTo>
                  <a:lnTo>
                    <a:pt x="133921" y="63652"/>
                  </a:lnTo>
                  <a:lnTo>
                    <a:pt x="131787" y="72148"/>
                  </a:lnTo>
                  <a:lnTo>
                    <a:pt x="129667" y="76390"/>
                  </a:lnTo>
                  <a:lnTo>
                    <a:pt x="129667" y="78511"/>
                  </a:lnTo>
                  <a:lnTo>
                    <a:pt x="127533" y="76390"/>
                  </a:lnTo>
                  <a:lnTo>
                    <a:pt x="127533" y="72148"/>
                  </a:lnTo>
                  <a:lnTo>
                    <a:pt x="104152" y="0"/>
                  </a:lnTo>
                  <a:lnTo>
                    <a:pt x="82892" y="0"/>
                  </a:lnTo>
                  <a:lnTo>
                    <a:pt x="82892" y="93357"/>
                  </a:lnTo>
                  <a:lnTo>
                    <a:pt x="95656" y="93357"/>
                  </a:lnTo>
                  <a:lnTo>
                    <a:pt x="95656" y="10617"/>
                  </a:lnTo>
                  <a:lnTo>
                    <a:pt x="123291" y="93357"/>
                  </a:lnTo>
                  <a:lnTo>
                    <a:pt x="136042" y="93357"/>
                  </a:lnTo>
                  <a:lnTo>
                    <a:pt x="161556" y="10617"/>
                  </a:lnTo>
                  <a:lnTo>
                    <a:pt x="161556" y="93357"/>
                  </a:lnTo>
                  <a:lnTo>
                    <a:pt x="174307" y="93357"/>
                  </a:lnTo>
                  <a:lnTo>
                    <a:pt x="174307" y="0"/>
                  </a:lnTo>
                  <a:close/>
                </a:path>
                <a:path w="767714" h="95885">
                  <a:moveTo>
                    <a:pt x="248716" y="59410"/>
                  </a:moveTo>
                  <a:lnTo>
                    <a:pt x="248297" y="50927"/>
                  </a:lnTo>
                  <a:lnTo>
                    <a:pt x="248285" y="50634"/>
                  </a:lnTo>
                  <a:lnTo>
                    <a:pt x="246849" y="43230"/>
                  </a:lnTo>
                  <a:lnTo>
                    <a:pt x="244233" y="37033"/>
                  </a:lnTo>
                  <a:lnTo>
                    <a:pt x="241846" y="33947"/>
                  </a:lnTo>
                  <a:lnTo>
                    <a:pt x="240207" y="31826"/>
                  </a:lnTo>
                  <a:lnTo>
                    <a:pt x="238086" y="30416"/>
                  </a:lnTo>
                  <a:lnTo>
                    <a:pt x="238086" y="46685"/>
                  </a:lnTo>
                  <a:lnTo>
                    <a:pt x="238086" y="50927"/>
                  </a:lnTo>
                  <a:lnTo>
                    <a:pt x="195567" y="50927"/>
                  </a:lnTo>
                  <a:lnTo>
                    <a:pt x="195567" y="46685"/>
                  </a:lnTo>
                  <a:lnTo>
                    <a:pt x="199821" y="42443"/>
                  </a:lnTo>
                  <a:lnTo>
                    <a:pt x="201942" y="38201"/>
                  </a:lnTo>
                  <a:lnTo>
                    <a:pt x="206197" y="36080"/>
                  </a:lnTo>
                  <a:lnTo>
                    <a:pt x="212572" y="33947"/>
                  </a:lnTo>
                  <a:lnTo>
                    <a:pt x="225336" y="33947"/>
                  </a:lnTo>
                  <a:lnTo>
                    <a:pt x="229577" y="36080"/>
                  </a:lnTo>
                  <a:lnTo>
                    <a:pt x="235966" y="42443"/>
                  </a:lnTo>
                  <a:lnTo>
                    <a:pt x="238086" y="46685"/>
                  </a:lnTo>
                  <a:lnTo>
                    <a:pt x="238086" y="30416"/>
                  </a:lnTo>
                  <a:lnTo>
                    <a:pt x="227457" y="23342"/>
                  </a:lnTo>
                  <a:lnTo>
                    <a:pt x="216827" y="23342"/>
                  </a:lnTo>
                  <a:lnTo>
                    <a:pt x="185674" y="51854"/>
                  </a:lnTo>
                  <a:lnTo>
                    <a:pt x="184937" y="59410"/>
                  </a:lnTo>
                  <a:lnTo>
                    <a:pt x="185674" y="68199"/>
                  </a:lnTo>
                  <a:lnTo>
                    <a:pt x="218948" y="95491"/>
                  </a:lnTo>
                  <a:lnTo>
                    <a:pt x="227457" y="95491"/>
                  </a:lnTo>
                  <a:lnTo>
                    <a:pt x="233832" y="93357"/>
                  </a:lnTo>
                  <a:lnTo>
                    <a:pt x="238086" y="89115"/>
                  </a:lnTo>
                  <a:lnTo>
                    <a:pt x="244462" y="86995"/>
                  </a:lnTo>
                  <a:lnTo>
                    <a:pt x="245173" y="84874"/>
                  </a:lnTo>
                  <a:lnTo>
                    <a:pt x="248716" y="74269"/>
                  </a:lnTo>
                  <a:lnTo>
                    <a:pt x="238086" y="72148"/>
                  </a:lnTo>
                  <a:lnTo>
                    <a:pt x="233832" y="80632"/>
                  </a:lnTo>
                  <a:lnTo>
                    <a:pt x="231711" y="82753"/>
                  </a:lnTo>
                  <a:lnTo>
                    <a:pt x="227457" y="84874"/>
                  </a:lnTo>
                  <a:lnTo>
                    <a:pt x="212572" y="84874"/>
                  </a:lnTo>
                  <a:lnTo>
                    <a:pt x="208318" y="82753"/>
                  </a:lnTo>
                  <a:lnTo>
                    <a:pt x="195567" y="70027"/>
                  </a:lnTo>
                  <a:lnTo>
                    <a:pt x="195567" y="61531"/>
                  </a:lnTo>
                  <a:lnTo>
                    <a:pt x="248716" y="61531"/>
                  </a:lnTo>
                  <a:lnTo>
                    <a:pt x="248716" y="59410"/>
                  </a:lnTo>
                  <a:close/>
                </a:path>
                <a:path w="767714" h="95885">
                  <a:moveTo>
                    <a:pt x="316750" y="36080"/>
                  </a:moveTo>
                  <a:lnTo>
                    <a:pt x="306120" y="25463"/>
                  </a:lnTo>
                  <a:lnTo>
                    <a:pt x="301866" y="23342"/>
                  </a:lnTo>
                  <a:lnTo>
                    <a:pt x="284861" y="23342"/>
                  </a:lnTo>
                  <a:lnTo>
                    <a:pt x="278472" y="27584"/>
                  </a:lnTo>
                  <a:lnTo>
                    <a:pt x="272097" y="36080"/>
                  </a:lnTo>
                  <a:lnTo>
                    <a:pt x="272097" y="25463"/>
                  </a:lnTo>
                  <a:lnTo>
                    <a:pt x="261467" y="25463"/>
                  </a:lnTo>
                  <a:lnTo>
                    <a:pt x="261467" y="93357"/>
                  </a:lnTo>
                  <a:lnTo>
                    <a:pt x="272097" y="93357"/>
                  </a:lnTo>
                  <a:lnTo>
                    <a:pt x="272097" y="48806"/>
                  </a:lnTo>
                  <a:lnTo>
                    <a:pt x="274231" y="42443"/>
                  </a:lnTo>
                  <a:lnTo>
                    <a:pt x="278472" y="38201"/>
                  </a:lnTo>
                  <a:lnTo>
                    <a:pt x="286981" y="33947"/>
                  </a:lnTo>
                  <a:lnTo>
                    <a:pt x="297611" y="33947"/>
                  </a:lnTo>
                  <a:lnTo>
                    <a:pt x="306120" y="42443"/>
                  </a:lnTo>
                  <a:lnTo>
                    <a:pt x="306120" y="93357"/>
                  </a:lnTo>
                  <a:lnTo>
                    <a:pt x="316750" y="93357"/>
                  </a:lnTo>
                  <a:lnTo>
                    <a:pt x="316750" y="36080"/>
                  </a:lnTo>
                  <a:close/>
                </a:path>
                <a:path w="767714" h="95885">
                  <a:moveTo>
                    <a:pt x="389026" y="25463"/>
                  </a:moveTo>
                  <a:lnTo>
                    <a:pt x="378396" y="25463"/>
                  </a:lnTo>
                  <a:lnTo>
                    <a:pt x="378396" y="72148"/>
                  </a:lnTo>
                  <a:lnTo>
                    <a:pt x="376275" y="74269"/>
                  </a:lnTo>
                  <a:lnTo>
                    <a:pt x="376275" y="78511"/>
                  </a:lnTo>
                  <a:lnTo>
                    <a:pt x="372021" y="80632"/>
                  </a:lnTo>
                  <a:lnTo>
                    <a:pt x="369887" y="82753"/>
                  </a:lnTo>
                  <a:lnTo>
                    <a:pt x="365645" y="84874"/>
                  </a:lnTo>
                  <a:lnTo>
                    <a:pt x="352882" y="84874"/>
                  </a:lnTo>
                  <a:lnTo>
                    <a:pt x="346506" y="78511"/>
                  </a:lnTo>
                  <a:lnTo>
                    <a:pt x="344385" y="74269"/>
                  </a:lnTo>
                  <a:lnTo>
                    <a:pt x="344385" y="25463"/>
                  </a:lnTo>
                  <a:lnTo>
                    <a:pt x="333756" y="25463"/>
                  </a:lnTo>
                  <a:lnTo>
                    <a:pt x="333756" y="78511"/>
                  </a:lnTo>
                  <a:lnTo>
                    <a:pt x="335876" y="82753"/>
                  </a:lnTo>
                  <a:lnTo>
                    <a:pt x="335876" y="84874"/>
                  </a:lnTo>
                  <a:lnTo>
                    <a:pt x="342252" y="91236"/>
                  </a:lnTo>
                  <a:lnTo>
                    <a:pt x="346506" y="93357"/>
                  </a:lnTo>
                  <a:lnTo>
                    <a:pt x="348627" y="95491"/>
                  </a:lnTo>
                  <a:lnTo>
                    <a:pt x="365645" y="95491"/>
                  </a:lnTo>
                  <a:lnTo>
                    <a:pt x="374142" y="91236"/>
                  </a:lnTo>
                  <a:lnTo>
                    <a:pt x="378396" y="82753"/>
                  </a:lnTo>
                  <a:lnTo>
                    <a:pt x="378396" y="93357"/>
                  </a:lnTo>
                  <a:lnTo>
                    <a:pt x="389026" y="93357"/>
                  </a:lnTo>
                  <a:lnTo>
                    <a:pt x="389026" y="25463"/>
                  </a:lnTo>
                  <a:close/>
                </a:path>
                <a:path w="767714" h="95885">
                  <a:moveTo>
                    <a:pt x="416661" y="25463"/>
                  </a:moveTo>
                  <a:lnTo>
                    <a:pt x="406031" y="25463"/>
                  </a:lnTo>
                  <a:lnTo>
                    <a:pt x="406031" y="93357"/>
                  </a:lnTo>
                  <a:lnTo>
                    <a:pt x="416661" y="93357"/>
                  </a:lnTo>
                  <a:lnTo>
                    <a:pt x="416661" y="25463"/>
                  </a:lnTo>
                  <a:close/>
                </a:path>
                <a:path w="767714" h="95885">
                  <a:moveTo>
                    <a:pt x="416661" y="0"/>
                  </a:moveTo>
                  <a:lnTo>
                    <a:pt x="406031" y="0"/>
                  </a:lnTo>
                  <a:lnTo>
                    <a:pt x="406031" y="10604"/>
                  </a:lnTo>
                  <a:lnTo>
                    <a:pt x="416661" y="10604"/>
                  </a:lnTo>
                  <a:lnTo>
                    <a:pt x="416661" y="0"/>
                  </a:lnTo>
                  <a:close/>
                </a:path>
                <a:path w="767714" h="95885">
                  <a:moveTo>
                    <a:pt x="486816" y="65786"/>
                  </a:moveTo>
                  <a:lnTo>
                    <a:pt x="480441" y="59410"/>
                  </a:lnTo>
                  <a:lnTo>
                    <a:pt x="467690" y="53047"/>
                  </a:lnTo>
                  <a:lnTo>
                    <a:pt x="459181" y="50927"/>
                  </a:lnTo>
                  <a:lnTo>
                    <a:pt x="452805" y="50927"/>
                  </a:lnTo>
                  <a:lnTo>
                    <a:pt x="450672" y="48806"/>
                  </a:lnTo>
                  <a:lnTo>
                    <a:pt x="446430" y="48806"/>
                  </a:lnTo>
                  <a:lnTo>
                    <a:pt x="444296" y="46685"/>
                  </a:lnTo>
                  <a:lnTo>
                    <a:pt x="444296" y="44564"/>
                  </a:lnTo>
                  <a:lnTo>
                    <a:pt x="442175" y="44564"/>
                  </a:lnTo>
                  <a:lnTo>
                    <a:pt x="442175" y="40322"/>
                  </a:lnTo>
                  <a:lnTo>
                    <a:pt x="448551" y="33947"/>
                  </a:lnTo>
                  <a:lnTo>
                    <a:pt x="461302" y="33947"/>
                  </a:lnTo>
                  <a:lnTo>
                    <a:pt x="465556" y="36080"/>
                  </a:lnTo>
                  <a:lnTo>
                    <a:pt x="467690" y="36080"/>
                  </a:lnTo>
                  <a:lnTo>
                    <a:pt x="469811" y="38201"/>
                  </a:lnTo>
                  <a:lnTo>
                    <a:pt x="471932" y="42443"/>
                  </a:lnTo>
                  <a:lnTo>
                    <a:pt x="471932" y="44564"/>
                  </a:lnTo>
                  <a:lnTo>
                    <a:pt x="482561" y="42443"/>
                  </a:lnTo>
                  <a:lnTo>
                    <a:pt x="482561" y="38201"/>
                  </a:lnTo>
                  <a:lnTo>
                    <a:pt x="480441" y="33947"/>
                  </a:lnTo>
                  <a:lnTo>
                    <a:pt x="478320" y="31826"/>
                  </a:lnTo>
                  <a:lnTo>
                    <a:pt x="478320" y="29705"/>
                  </a:lnTo>
                  <a:lnTo>
                    <a:pt x="465556" y="23342"/>
                  </a:lnTo>
                  <a:lnTo>
                    <a:pt x="450672" y="23342"/>
                  </a:lnTo>
                  <a:lnTo>
                    <a:pt x="446430" y="25463"/>
                  </a:lnTo>
                  <a:lnTo>
                    <a:pt x="444296" y="25463"/>
                  </a:lnTo>
                  <a:lnTo>
                    <a:pt x="442175" y="27584"/>
                  </a:lnTo>
                  <a:lnTo>
                    <a:pt x="440042" y="27584"/>
                  </a:lnTo>
                  <a:lnTo>
                    <a:pt x="433666" y="33947"/>
                  </a:lnTo>
                  <a:lnTo>
                    <a:pt x="433666" y="38201"/>
                  </a:lnTo>
                  <a:lnTo>
                    <a:pt x="431546" y="40322"/>
                  </a:lnTo>
                  <a:lnTo>
                    <a:pt x="431546" y="46685"/>
                  </a:lnTo>
                  <a:lnTo>
                    <a:pt x="433666" y="50927"/>
                  </a:lnTo>
                  <a:lnTo>
                    <a:pt x="433666" y="53047"/>
                  </a:lnTo>
                  <a:lnTo>
                    <a:pt x="437921" y="57289"/>
                  </a:lnTo>
                  <a:lnTo>
                    <a:pt x="442175" y="59410"/>
                  </a:lnTo>
                  <a:lnTo>
                    <a:pt x="444296" y="61531"/>
                  </a:lnTo>
                  <a:lnTo>
                    <a:pt x="450672" y="63652"/>
                  </a:lnTo>
                  <a:lnTo>
                    <a:pt x="459181" y="65786"/>
                  </a:lnTo>
                  <a:lnTo>
                    <a:pt x="465556" y="65786"/>
                  </a:lnTo>
                  <a:lnTo>
                    <a:pt x="469811" y="67906"/>
                  </a:lnTo>
                  <a:lnTo>
                    <a:pt x="471932" y="70027"/>
                  </a:lnTo>
                  <a:lnTo>
                    <a:pt x="476186" y="70027"/>
                  </a:lnTo>
                  <a:lnTo>
                    <a:pt x="476186" y="80632"/>
                  </a:lnTo>
                  <a:lnTo>
                    <a:pt x="471932" y="82753"/>
                  </a:lnTo>
                  <a:lnTo>
                    <a:pt x="469811" y="84874"/>
                  </a:lnTo>
                  <a:lnTo>
                    <a:pt x="450672" y="84874"/>
                  </a:lnTo>
                  <a:lnTo>
                    <a:pt x="446430" y="82753"/>
                  </a:lnTo>
                  <a:lnTo>
                    <a:pt x="444296" y="78511"/>
                  </a:lnTo>
                  <a:lnTo>
                    <a:pt x="442175" y="76390"/>
                  </a:lnTo>
                  <a:lnTo>
                    <a:pt x="440042" y="72148"/>
                  </a:lnTo>
                  <a:lnTo>
                    <a:pt x="429412" y="74269"/>
                  </a:lnTo>
                  <a:lnTo>
                    <a:pt x="433666" y="86995"/>
                  </a:lnTo>
                  <a:lnTo>
                    <a:pt x="440042" y="91236"/>
                  </a:lnTo>
                  <a:lnTo>
                    <a:pt x="444296" y="93357"/>
                  </a:lnTo>
                  <a:lnTo>
                    <a:pt x="450672" y="95491"/>
                  </a:lnTo>
                  <a:lnTo>
                    <a:pt x="469811" y="95491"/>
                  </a:lnTo>
                  <a:lnTo>
                    <a:pt x="482561" y="89115"/>
                  </a:lnTo>
                  <a:lnTo>
                    <a:pt x="484695" y="84874"/>
                  </a:lnTo>
                  <a:lnTo>
                    <a:pt x="486816" y="80632"/>
                  </a:lnTo>
                  <a:lnTo>
                    <a:pt x="486816" y="65786"/>
                  </a:lnTo>
                  <a:close/>
                </a:path>
                <a:path w="767714" h="95885">
                  <a:moveTo>
                    <a:pt x="559104" y="59410"/>
                  </a:moveTo>
                  <a:lnTo>
                    <a:pt x="558685" y="50927"/>
                  </a:lnTo>
                  <a:lnTo>
                    <a:pt x="558673" y="50634"/>
                  </a:lnTo>
                  <a:lnTo>
                    <a:pt x="557237" y="43230"/>
                  </a:lnTo>
                  <a:lnTo>
                    <a:pt x="554609" y="37033"/>
                  </a:lnTo>
                  <a:lnTo>
                    <a:pt x="552234" y="33947"/>
                  </a:lnTo>
                  <a:lnTo>
                    <a:pt x="550595" y="31826"/>
                  </a:lnTo>
                  <a:lnTo>
                    <a:pt x="548474" y="30416"/>
                  </a:lnTo>
                  <a:lnTo>
                    <a:pt x="548474" y="46685"/>
                  </a:lnTo>
                  <a:lnTo>
                    <a:pt x="548474" y="50927"/>
                  </a:lnTo>
                  <a:lnTo>
                    <a:pt x="505955" y="50927"/>
                  </a:lnTo>
                  <a:lnTo>
                    <a:pt x="505955" y="46685"/>
                  </a:lnTo>
                  <a:lnTo>
                    <a:pt x="508076" y="42443"/>
                  </a:lnTo>
                  <a:lnTo>
                    <a:pt x="512330" y="38201"/>
                  </a:lnTo>
                  <a:lnTo>
                    <a:pt x="520827" y="33947"/>
                  </a:lnTo>
                  <a:lnTo>
                    <a:pt x="533590" y="33947"/>
                  </a:lnTo>
                  <a:lnTo>
                    <a:pt x="539965" y="36080"/>
                  </a:lnTo>
                  <a:lnTo>
                    <a:pt x="546341" y="42443"/>
                  </a:lnTo>
                  <a:lnTo>
                    <a:pt x="548474" y="46685"/>
                  </a:lnTo>
                  <a:lnTo>
                    <a:pt x="548474" y="30416"/>
                  </a:lnTo>
                  <a:lnTo>
                    <a:pt x="544220" y="27584"/>
                  </a:lnTo>
                  <a:lnTo>
                    <a:pt x="535711" y="23342"/>
                  </a:lnTo>
                  <a:lnTo>
                    <a:pt x="527215" y="23342"/>
                  </a:lnTo>
                  <a:lnTo>
                    <a:pt x="495757" y="51854"/>
                  </a:lnTo>
                  <a:lnTo>
                    <a:pt x="495325" y="59410"/>
                  </a:lnTo>
                  <a:lnTo>
                    <a:pt x="495757" y="68199"/>
                  </a:lnTo>
                  <a:lnTo>
                    <a:pt x="518706" y="95491"/>
                  </a:lnTo>
                  <a:lnTo>
                    <a:pt x="535711" y="95491"/>
                  </a:lnTo>
                  <a:lnTo>
                    <a:pt x="542086" y="93357"/>
                  </a:lnTo>
                  <a:lnTo>
                    <a:pt x="548474" y="89115"/>
                  </a:lnTo>
                  <a:lnTo>
                    <a:pt x="552716" y="86995"/>
                  </a:lnTo>
                  <a:lnTo>
                    <a:pt x="554139" y="84874"/>
                  </a:lnTo>
                  <a:lnTo>
                    <a:pt x="556971" y="80632"/>
                  </a:lnTo>
                  <a:lnTo>
                    <a:pt x="559104" y="74269"/>
                  </a:lnTo>
                  <a:lnTo>
                    <a:pt x="548474" y="72148"/>
                  </a:lnTo>
                  <a:lnTo>
                    <a:pt x="544220" y="80632"/>
                  </a:lnTo>
                  <a:lnTo>
                    <a:pt x="539965" y="82753"/>
                  </a:lnTo>
                  <a:lnTo>
                    <a:pt x="537845" y="84874"/>
                  </a:lnTo>
                  <a:lnTo>
                    <a:pt x="522960" y="84874"/>
                  </a:lnTo>
                  <a:lnTo>
                    <a:pt x="516585" y="82753"/>
                  </a:lnTo>
                  <a:lnTo>
                    <a:pt x="508076" y="74269"/>
                  </a:lnTo>
                  <a:lnTo>
                    <a:pt x="505955" y="70027"/>
                  </a:lnTo>
                  <a:lnTo>
                    <a:pt x="505955" y="61531"/>
                  </a:lnTo>
                  <a:lnTo>
                    <a:pt x="559104" y="61531"/>
                  </a:lnTo>
                  <a:lnTo>
                    <a:pt x="559104" y="59410"/>
                  </a:lnTo>
                  <a:close/>
                </a:path>
                <a:path w="767714" h="95885">
                  <a:moveTo>
                    <a:pt x="607999" y="27584"/>
                  </a:moveTo>
                  <a:lnTo>
                    <a:pt x="599490" y="23342"/>
                  </a:lnTo>
                  <a:lnTo>
                    <a:pt x="588860" y="23342"/>
                  </a:lnTo>
                  <a:lnTo>
                    <a:pt x="582485" y="29705"/>
                  </a:lnTo>
                  <a:lnTo>
                    <a:pt x="580351" y="33947"/>
                  </a:lnTo>
                  <a:lnTo>
                    <a:pt x="580351" y="25463"/>
                  </a:lnTo>
                  <a:lnTo>
                    <a:pt x="571855" y="25463"/>
                  </a:lnTo>
                  <a:lnTo>
                    <a:pt x="571855" y="93357"/>
                  </a:lnTo>
                  <a:lnTo>
                    <a:pt x="582485" y="93357"/>
                  </a:lnTo>
                  <a:lnTo>
                    <a:pt x="582485" y="46685"/>
                  </a:lnTo>
                  <a:lnTo>
                    <a:pt x="584606" y="42443"/>
                  </a:lnTo>
                  <a:lnTo>
                    <a:pt x="584606" y="40322"/>
                  </a:lnTo>
                  <a:lnTo>
                    <a:pt x="590981" y="33947"/>
                  </a:lnTo>
                  <a:lnTo>
                    <a:pt x="597369" y="33947"/>
                  </a:lnTo>
                  <a:lnTo>
                    <a:pt x="601611" y="36080"/>
                  </a:lnTo>
                  <a:lnTo>
                    <a:pt x="603745" y="38201"/>
                  </a:lnTo>
                  <a:lnTo>
                    <a:pt x="607999" y="27584"/>
                  </a:lnTo>
                  <a:close/>
                </a:path>
                <a:path w="767714" h="95885">
                  <a:moveTo>
                    <a:pt x="624992" y="25463"/>
                  </a:moveTo>
                  <a:lnTo>
                    <a:pt x="614362" y="25463"/>
                  </a:lnTo>
                  <a:lnTo>
                    <a:pt x="614362" y="93357"/>
                  </a:lnTo>
                  <a:lnTo>
                    <a:pt x="624992" y="93357"/>
                  </a:lnTo>
                  <a:lnTo>
                    <a:pt x="624992" y="25463"/>
                  </a:lnTo>
                  <a:close/>
                </a:path>
                <a:path w="767714" h="95885">
                  <a:moveTo>
                    <a:pt x="624992" y="0"/>
                  </a:moveTo>
                  <a:lnTo>
                    <a:pt x="614362" y="0"/>
                  </a:lnTo>
                  <a:lnTo>
                    <a:pt x="614362" y="10604"/>
                  </a:lnTo>
                  <a:lnTo>
                    <a:pt x="624992" y="10604"/>
                  </a:lnTo>
                  <a:lnTo>
                    <a:pt x="624992" y="0"/>
                  </a:lnTo>
                  <a:close/>
                </a:path>
                <a:path w="767714" h="95885">
                  <a:moveTo>
                    <a:pt x="701535" y="59410"/>
                  </a:moveTo>
                  <a:lnTo>
                    <a:pt x="701116" y="50927"/>
                  </a:lnTo>
                  <a:lnTo>
                    <a:pt x="701103" y="50634"/>
                  </a:lnTo>
                  <a:lnTo>
                    <a:pt x="699668" y="43230"/>
                  </a:lnTo>
                  <a:lnTo>
                    <a:pt x="697052" y="37033"/>
                  </a:lnTo>
                  <a:lnTo>
                    <a:pt x="694664" y="33947"/>
                  </a:lnTo>
                  <a:lnTo>
                    <a:pt x="693026" y="31826"/>
                  </a:lnTo>
                  <a:lnTo>
                    <a:pt x="690905" y="30416"/>
                  </a:lnTo>
                  <a:lnTo>
                    <a:pt x="690905" y="46685"/>
                  </a:lnTo>
                  <a:lnTo>
                    <a:pt x="690905" y="50927"/>
                  </a:lnTo>
                  <a:lnTo>
                    <a:pt x="648385" y="50927"/>
                  </a:lnTo>
                  <a:lnTo>
                    <a:pt x="648385" y="46685"/>
                  </a:lnTo>
                  <a:lnTo>
                    <a:pt x="650506" y="42443"/>
                  </a:lnTo>
                  <a:lnTo>
                    <a:pt x="654761" y="38201"/>
                  </a:lnTo>
                  <a:lnTo>
                    <a:pt x="663270" y="33947"/>
                  </a:lnTo>
                  <a:lnTo>
                    <a:pt x="676021" y="33947"/>
                  </a:lnTo>
                  <a:lnTo>
                    <a:pt x="682396" y="36080"/>
                  </a:lnTo>
                  <a:lnTo>
                    <a:pt x="688784" y="42443"/>
                  </a:lnTo>
                  <a:lnTo>
                    <a:pt x="690905" y="46685"/>
                  </a:lnTo>
                  <a:lnTo>
                    <a:pt x="690905" y="30416"/>
                  </a:lnTo>
                  <a:lnTo>
                    <a:pt x="680275" y="23342"/>
                  </a:lnTo>
                  <a:lnTo>
                    <a:pt x="669645" y="23342"/>
                  </a:lnTo>
                  <a:lnTo>
                    <a:pt x="638187" y="51854"/>
                  </a:lnTo>
                  <a:lnTo>
                    <a:pt x="637755" y="59410"/>
                  </a:lnTo>
                  <a:lnTo>
                    <a:pt x="638187" y="68199"/>
                  </a:lnTo>
                  <a:lnTo>
                    <a:pt x="671766" y="95491"/>
                  </a:lnTo>
                  <a:lnTo>
                    <a:pt x="678154" y="95491"/>
                  </a:lnTo>
                  <a:lnTo>
                    <a:pt x="684530" y="93357"/>
                  </a:lnTo>
                  <a:lnTo>
                    <a:pt x="690905" y="89115"/>
                  </a:lnTo>
                  <a:lnTo>
                    <a:pt x="695159" y="86995"/>
                  </a:lnTo>
                  <a:lnTo>
                    <a:pt x="696569" y="84874"/>
                  </a:lnTo>
                  <a:lnTo>
                    <a:pt x="699414" y="80632"/>
                  </a:lnTo>
                  <a:lnTo>
                    <a:pt x="701535" y="74269"/>
                  </a:lnTo>
                  <a:lnTo>
                    <a:pt x="690905" y="72148"/>
                  </a:lnTo>
                  <a:lnTo>
                    <a:pt x="686650" y="80632"/>
                  </a:lnTo>
                  <a:lnTo>
                    <a:pt x="682396" y="82753"/>
                  </a:lnTo>
                  <a:lnTo>
                    <a:pt x="680275" y="84874"/>
                  </a:lnTo>
                  <a:lnTo>
                    <a:pt x="665391" y="84874"/>
                  </a:lnTo>
                  <a:lnTo>
                    <a:pt x="659015" y="82753"/>
                  </a:lnTo>
                  <a:lnTo>
                    <a:pt x="650506" y="74269"/>
                  </a:lnTo>
                  <a:lnTo>
                    <a:pt x="648385" y="70027"/>
                  </a:lnTo>
                  <a:lnTo>
                    <a:pt x="648385" y="61531"/>
                  </a:lnTo>
                  <a:lnTo>
                    <a:pt x="701535" y="61531"/>
                  </a:lnTo>
                  <a:lnTo>
                    <a:pt x="701535" y="59410"/>
                  </a:lnTo>
                  <a:close/>
                </a:path>
                <a:path w="767714" h="95885">
                  <a:moveTo>
                    <a:pt x="767435" y="65786"/>
                  </a:moveTo>
                  <a:lnTo>
                    <a:pt x="763181" y="61531"/>
                  </a:lnTo>
                  <a:lnTo>
                    <a:pt x="758939" y="59410"/>
                  </a:lnTo>
                  <a:lnTo>
                    <a:pt x="756805" y="57289"/>
                  </a:lnTo>
                  <a:lnTo>
                    <a:pt x="752551" y="55168"/>
                  </a:lnTo>
                  <a:lnTo>
                    <a:pt x="739800" y="50927"/>
                  </a:lnTo>
                  <a:lnTo>
                    <a:pt x="733425" y="50927"/>
                  </a:lnTo>
                  <a:lnTo>
                    <a:pt x="729170" y="48806"/>
                  </a:lnTo>
                  <a:lnTo>
                    <a:pt x="727049" y="48806"/>
                  </a:lnTo>
                  <a:lnTo>
                    <a:pt x="722795" y="44564"/>
                  </a:lnTo>
                  <a:lnTo>
                    <a:pt x="722795" y="40322"/>
                  </a:lnTo>
                  <a:lnTo>
                    <a:pt x="729170" y="33947"/>
                  </a:lnTo>
                  <a:lnTo>
                    <a:pt x="741921" y="33947"/>
                  </a:lnTo>
                  <a:lnTo>
                    <a:pt x="746175" y="36080"/>
                  </a:lnTo>
                  <a:lnTo>
                    <a:pt x="748309" y="36080"/>
                  </a:lnTo>
                  <a:lnTo>
                    <a:pt x="750430" y="38201"/>
                  </a:lnTo>
                  <a:lnTo>
                    <a:pt x="752551" y="42443"/>
                  </a:lnTo>
                  <a:lnTo>
                    <a:pt x="752551" y="44564"/>
                  </a:lnTo>
                  <a:lnTo>
                    <a:pt x="763181" y="42443"/>
                  </a:lnTo>
                  <a:lnTo>
                    <a:pt x="763181" y="38201"/>
                  </a:lnTo>
                  <a:lnTo>
                    <a:pt x="761060" y="33947"/>
                  </a:lnTo>
                  <a:lnTo>
                    <a:pt x="754684" y="27584"/>
                  </a:lnTo>
                  <a:lnTo>
                    <a:pt x="746175" y="23342"/>
                  </a:lnTo>
                  <a:lnTo>
                    <a:pt x="729170" y="23342"/>
                  </a:lnTo>
                  <a:lnTo>
                    <a:pt x="727049" y="25463"/>
                  </a:lnTo>
                  <a:lnTo>
                    <a:pt x="724916" y="25463"/>
                  </a:lnTo>
                  <a:lnTo>
                    <a:pt x="716419" y="29705"/>
                  </a:lnTo>
                  <a:lnTo>
                    <a:pt x="716419" y="31826"/>
                  </a:lnTo>
                  <a:lnTo>
                    <a:pt x="714286" y="33947"/>
                  </a:lnTo>
                  <a:lnTo>
                    <a:pt x="712165" y="38201"/>
                  </a:lnTo>
                  <a:lnTo>
                    <a:pt x="712165" y="50927"/>
                  </a:lnTo>
                  <a:lnTo>
                    <a:pt x="718540" y="57289"/>
                  </a:lnTo>
                  <a:lnTo>
                    <a:pt x="722795" y="59410"/>
                  </a:lnTo>
                  <a:lnTo>
                    <a:pt x="724916" y="61531"/>
                  </a:lnTo>
                  <a:lnTo>
                    <a:pt x="731291" y="63652"/>
                  </a:lnTo>
                  <a:lnTo>
                    <a:pt x="739800" y="65786"/>
                  </a:lnTo>
                  <a:lnTo>
                    <a:pt x="746175" y="65786"/>
                  </a:lnTo>
                  <a:lnTo>
                    <a:pt x="750430" y="67906"/>
                  </a:lnTo>
                  <a:lnTo>
                    <a:pt x="752551" y="70027"/>
                  </a:lnTo>
                  <a:lnTo>
                    <a:pt x="754684" y="70027"/>
                  </a:lnTo>
                  <a:lnTo>
                    <a:pt x="756805" y="72148"/>
                  </a:lnTo>
                  <a:lnTo>
                    <a:pt x="756805" y="78511"/>
                  </a:lnTo>
                  <a:lnTo>
                    <a:pt x="750430" y="84874"/>
                  </a:lnTo>
                  <a:lnTo>
                    <a:pt x="729170" y="84874"/>
                  </a:lnTo>
                  <a:lnTo>
                    <a:pt x="720674" y="76390"/>
                  </a:lnTo>
                  <a:lnTo>
                    <a:pt x="720674" y="72148"/>
                  </a:lnTo>
                  <a:lnTo>
                    <a:pt x="710044" y="74269"/>
                  </a:lnTo>
                  <a:lnTo>
                    <a:pt x="714286" y="86995"/>
                  </a:lnTo>
                  <a:lnTo>
                    <a:pt x="718540" y="91236"/>
                  </a:lnTo>
                  <a:lnTo>
                    <a:pt x="722795" y="93357"/>
                  </a:lnTo>
                  <a:lnTo>
                    <a:pt x="731291" y="95491"/>
                  </a:lnTo>
                  <a:lnTo>
                    <a:pt x="750430" y="95491"/>
                  </a:lnTo>
                  <a:lnTo>
                    <a:pt x="758939" y="91236"/>
                  </a:lnTo>
                  <a:lnTo>
                    <a:pt x="761060" y="89115"/>
                  </a:lnTo>
                  <a:lnTo>
                    <a:pt x="763181" y="84874"/>
                  </a:lnTo>
                  <a:lnTo>
                    <a:pt x="765314" y="80632"/>
                  </a:lnTo>
                  <a:lnTo>
                    <a:pt x="767435" y="78511"/>
                  </a:lnTo>
                  <a:lnTo>
                    <a:pt x="767435" y="6578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325769" y="6105522"/>
              <a:ext cx="1192640" cy="120942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4114006" y="6353772"/>
              <a:ext cx="214718" cy="95479"/>
            </a:xfrm>
            <a:prstGeom prst="rect">
              <a:avLst/>
            </a:prstGeom>
          </p:spPr>
        </p:pic>
        <p:sp>
          <p:nvSpPr>
            <p:cNvPr id="176" name="object 176"/>
            <p:cNvSpPr/>
            <p:nvPr/>
          </p:nvSpPr>
          <p:spPr>
            <a:xfrm>
              <a:off x="4388243" y="6353784"/>
              <a:ext cx="221615" cy="95885"/>
            </a:xfrm>
            <a:custGeom>
              <a:avLst/>
              <a:gdLst/>
              <a:ahLst/>
              <a:cxnLst/>
              <a:rect l="l" t="t" r="r" b="b"/>
              <a:pathLst>
                <a:path w="221614" h="95885">
                  <a:moveTo>
                    <a:pt x="34010" y="0"/>
                  </a:moveTo>
                  <a:lnTo>
                    <a:pt x="27635" y="0"/>
                  </a:lnTo>
                  <a:lnTo>
                    <a:pt x="25514" y="4241"/>
                  </a:lnTo>
                  <a:lnTo>
                    <a:pt x="12750" y="16967"/>
                  </a:lnTo>
                  <a:lnTo>
                    <a:pt x="6375" y="19088"/>
                  </a:lnTo>
                  <a:lnTo>
                    <a:pt x="0" y="23329"/>
                  </a:lnTo>
                  <a:lnTo>
                    <a:pt x="0" y="33947"/>
                  </a:lnTo>
                  <a:lnTo>
                    <a:pt x="21259" y="23329"/>
                  </a:lnTo>
                  <a:lnTo>
                    <a:pt x="23380" y="19088"/>
                  </a:lnTo>
                  <a:lnTo>
                    <a:pt x="23380" y="93357"/>
                  </a:lnTo>
                  <a:lnTo>
                    <a:pt x="34010" y="93357"/>
                  </a:lnTo>
                  <a:lnTo>
                    <a:pt x="34010" y="0"/>
                  </a:lnTo>
                  <a:close/>
                </a:path>
                <a:path w="221614" h="95885">
                  <a:moveTo>
                    <a:pt x="123304" y="61531"/>
                  </a:moveTo>
                  <a:lnTo>
                    <a:pt x="121170" y="55156"/>
                  </a:lnTo>
                  <a:lnTo>
                    <a:pt x="117983" y="48793"/>
                  </a:lnTo>
                  <a:lnTo>
                    <a:pt x="116928" y="46672"/>
                  </a:lnTo>
                  <a:lnTo>
                    <a:pt x="112674" y="44551"/>
                  </a:lnTo>
                  <a:lnTo>
                    <a:pt x="112674" y="61531"/>
                  </a:lnTo>
                  <a:lnTo>
                    <a:pt x="112674" y="72136"/>
                  </a:lnTo>
                  <a:lnTo>
                    <a:pt x="110540" y="76377"/>
                  </a:lnTo>
                  <a:lnTo>
                    <a:pt x="104165" y="82740"/>
                  </a:lnTo>
                  <a:lnTo>
                    <a:pt x="99910" y="84861"/>
                  </a:lnTo>
                  <a:lnTo>
                    <a:pt x="89281" y="84861"/>
                  </a:lnTo>
                  <a:lnTo>
                    <a:pt x="87160" y="82740"/>
                  </a:lnTo>
                  <a:lnTo>
                    <a:pt x="82905" y="82740"/>
                  </a:lnTo>
                  <a:lnTo>
                    <a:pt x="78663" y="80619"/>
                  </a:lnTo>
                  <a:lnTo>
                    <a:pt x="76530" y="78498"/>
                  </a:lnTo>
                  <a:lnTo>
                    <a:pt x="76530" y="74256"/>
                  </a:lnTo>
                  <a:lnTo>
                    <a:pt x="74409" y="72136"/>
                  </a:lnTo>
                  <a:lnTo>
                    <a:pt x="74409" y="61531"/>
                  </a:lnTo>
                  <a:lnTo>
                    <a:pt x="78663" y="53035"/>
                  </a:lnTo>
                  <a:lnTo>
                    <a:pt x="87160" y="48793"/>
                  </a:lnTo>
                  <a:lnTo>
                    <a:pt x="99910" y="48793"/>
                  </a:lnTo>
                  <a:lnTo>
                    <a:pt x="108419" y="53035"/>
                  </a:lnTo>
                  <a:lnTo>
                    <a:pt x="112674" y="61531"/>
                  </a:lnTo>
                  <a:lnTo>
                    <a:pt x="112674" y="44551"/>
                  </a:lnTo>
                  <a:lnTo>
                    <a:pt x="106299" y="42430"/>
                  </a:lnTo>
                  <a:lnTo>
                    <a:pt x="110540" y="40309"/>
                  </a:lnTo>
                  <a:lnTo>
                    <a:pt x="112674" y="38188"/>
                  </a:lnTo>
                  <a:lnTo>
                    <a:pt x="114795" y="36068"/>
                  </a:lnTo>
                  <a:lnTo>
                    <a:pt x="119049" y="27571"/>
                  </a:lnTo>
                  <a:lnTo>
                    <a:pt x="119049" y="16967"/>
                  </a:lnTo>
                  <a:lnTo>
                    <a:pt x="116928" y="10604"/>
                  </a:lnTo>
                  <a:lnTo>
                    <a:pt x="112674" y="6362"/>
                  </a:lnTo>
                  <a:lnTo>
                    <a:pt x="108419" y="3543"/>
                  </a:lnTo>
                  <a:lnTo>
                    <a:pt x="108419" y="21209"/>
                  </a:lnTo>
                  <a:lnTo>
                    <a:pt x="108419" y="27571"/>
                  </a:lnTo>
                  <a:lnTo>
                    <a:pt x="106299" y="31826"/>
                  </a:lnTo>
                  <a:lnTo>
                    <a:pt x="102044" y="36068"/>
                  </a:lnTo>
                  <a:lnTo>
                    <a:pt x="97790" y="38188"/>
                  </a:lnTo>
                  <a:lnTo>
                    <a:pt x="89281" y="38188"/>
                  </a:lnTo>
                  <a:lnTo>
                    <a:pt x="85039" y="36068"/>
                  </a:lnTo>
                  <a:lnTo>
                    <a:pt x="82905" y="33947"/>
                  </a:lnTo>
                  <a:lnTo>
                    <a:pt x="78663" y="31826"/>
                  </a:lnTo>
                  <a:lnTo>
                    <a:pt x="78663" y="16967"/>
                  </a:lnTo>
                  <a:lnTo>
                    <a:pt x="82905" y="14846"/>
                  </a:lnTo>
                  <a:lnTo>
                    <a:pt x="85039" y="10604"/>
                  </a:lnTo>
                  <a:lnTo>
                    <a:pt x="102044" y="10604"/>
                  </a:lnTo>
                  <a:lnTo>
                    <a:pt x="104165" y="14846"/>
                  </a:lnTo>
                  <a:lnTo>
                    <a:pt x="106299" y="16967"/>
                  </a:lnTo>
                  <a:lnTo>
                    <a:pt x="108419" y="21209"/>
                  </a:lnTo>
                  <a:lnTo>
                    <a:pt x="108419" y="3543"/>
                  </a:lnTo>
                  <a:lnTo>
                    <a:pt x="106299" y="2120"/>
                  </a:lnTo>
                  <a:lnTo>
                    <a:pt x="99910" y="0"/>
                  </a:lnTo>
                  <a:lnTo>
                    <a:pt x="85039" y="0"/>
                  </a:lnTo>
                  <a:lnTo>
                    <a:pt x="78663" y="2120"/>
                  </a:lnTo>
                  <a:lnTo>
                    <a:pt x="70154" y="10604"/>
                  </a:lnTo>
                  <a:lnTo>
                    <a:pt x="68033" y="16967"/>
                  </a:lnTo>
                  <a:lnTo>
                    <a:pt x="68033" y="31826"/>
                  </a:lnTo>
                  <a:lnTo>
                    <a:pt x="70154" y="36068"/>
                  </a:lnTo>
                  <a:lnTo>
                    <a:pt x="72275" y="38188"/>
                  </a:lnTo>
                  <a:lnTo>
                    <a:pt x="80784" y="42430"/>
                  </a:lnTo>
                  <a:lnTo>
                    <a:pt x="74409" y="44551"/>
                  </a:lnTo>
                  <a:lnTo>
                    <a:pt x="70154" y="46672"/>
                  </a:lnTo>
                  <a:lnTo>
                    <a:pt x="63779" y="59410"/>
                  </a:lnTo>
                  <a:lnTo>
                    <a:pt x="63779" y="74256"/>
                  </a:lnTo>
                  <a:lnTo>
                    <a:pt x="65900" y="80619"/>
                  </a:lnTo>
                  <a:lnTo>
                    <a:pt x="76530" y="91236"/>
                  </a:lnTo>
                  <a:lnTo>
                    <a:pt x="85039" y="95478"/>
                  </a:lnTo>
                  <a:lnTo>
                    <a:pt x="102044" y="95478"/>
                  </a:lnTo>
                  <a:lnTo>
                    <a:pt x="114795" y="86982"/>
                  </a:lnTo>
                  <a:lnTo>
                    <a:pt x="116928" y="84861"/>
                  </a:lnTo>
                  <a:lnTo>
                    <a:pt x="121170" y="80619"/>
                  </a:lnTo>
                  <a:lnTo>
                    <a:pt x="123304" y="74256"/>
                  </a:lnTo>
                  <a:lnTo>
                    <a:pt x="123304" y="61531"/>
                  </a:lnTo>
                  <a:close/>
                </a:path>
                <a:path w="221614" h="95885">
                  <a:moveTo>
                    <a:pt x="167944" y="53035"/>
                  </a:moveTo>
                  <a:lnTo>
                    <a:pt x="131800" y="53035"/>
                  </a:lnTo>
                  <a:lnTo>
                    <a:pt x="131800" y="65760"/>
                  </a:lnTo>
                  <a:lnTo>
                    <a:pt x="167944" y="65760"/>
                  </a:lnTo>
                  <a:lnTo>
                    <a:pt x="167944" y="53035"/>
                  </a:lnTo>
                  <a:close/>
                </a:path>
                <a:path w="221614" h="95885">
                  <a:moveTo>
                    <a:pt x="221094" y="0"/>
                  </a:moveTo>
                  <a:lnTo>
                    <a:pt x="214718" y="0"/>
                  </a:lnTo>
                  <a:lnTo>
                    <a:pt x="212585" y="4241"/>
                  </a:lnTo>
                  <a:lnTo>
                    <a:pt x="204089" y="12725"/>
                  </a:lnTo>
                  <a:lnTo>
                    <a:pt x="197713" y="16967"/>
                  </a:lnTo>
                  <a:lnTo>
                    <a:pt x="193459" y="19088"/>
                  </a:lnTo>
                  <a:lnTo>
                    <a:pt x="187083" y="23329"/>
                  </a:lnTo>
                  <a:lnTo>
                    <a:pt x="187083" y="33947"/>
                  </a:lnTo>
                  <a:lnTo>
                    <a:pt x="189204" y="31826"/>
                  </a:lnTo>
                  <a:lnTo>
                    <a:pt x="193459" y="29705"/>
                  </a:lnTo>
                  <a:lnTo>
                    <a:pt x="199834" y="27571"/>
                  </a:lnTo>
                  <a:lnTo>
                    <a:pt x="204089" y="25450"/>
                  </a:lnTo>
                  <a:lnTo>
                    <a:pt x="210464" y="19088"/>
                  </a:lnTo>
                  <a:lnTo>
                    <a:pt x="210464" y="93357"/>
                  </a:lnTo>
                  <a:lnTo>
                    <a:pt x="221094" y="93357"/>
                  </a:lnTo>
                  <a:lnTo>
                    <a:pt x="2210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4639106" y="6353772"/>
              <a:ext cx="244479" cy="95480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4928224" y="6406812"/>
              <a:ext cx="36195" cy="13335"/>
            </a:xfrm>
            <a:custGeom>
              <a:avLst/>
              <a:gdLst/>
              <a:ahLst/>
              <a:cxnLst/>
              <a:rect l="l" t="t" r="r" b="b"/>
              <a:pathLst>
                <a:path w="36195" h="13335">
                  <a:moveTo>
                    <a:pt x="36140" y="12730"/>
                  </a:moveTo>
                  <a:lnTo>
                    <a:pt x="0" y="12730"/>
                  </a:lnTo>
                  <a:lnTo>
                    <a:pt x="0" y="0"/>
                  </a:lnTo>
                  <a:lnTo>
                    <a:pt x="36140" y="0"/>
                  </a:lnTo>
                  <a:lnTo>
                    <a:pt x="36140" y="127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" name="object 179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5000510" y="6353772"/>
              <a:ext cx="216842" cy="95479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5266249" y="6353772"/>
              <a:ext cx="505966" cy="95481"/>
            </a:xfrm>
            <a:prstGeom prst="rect">
              <a:avLst/>
            </a:prstGeom>
          </p:spPr>
        </p:pic>
        <p:sp>
          <p:nvSpPr>
            <p:cNvPr id="181" name="object 181"/>
            <p:cNvSpPr/>
            <p:nvPr/>
          </p:nvSpPr>
          <p:spPr>
            <a:xfrm>
              <a:off x="6658714" y="6531998"/>
              <a:ext cx="4728210" cy="521970"/>
            </a:xfrm>
            <a:custGeom>
              <a:avLst/>
              <a:gdLst/>
              <a:ahLst/>
              <a:cxnLst/>
              <a:rect l="l" t="t" r="r" b="b"/>
              <a:pathLst>
                <a:path w="4728209" h="521970">
                  <a:moveTo>
                    <a:pt x="4728039" y="521962"/>
                  </a:moveTo>
                  <a:lnTo>
                    <a:pt x="0" y="521962"/>
                  </a:lnTo>
                  <a:lnTo>
                    <a:pt x="0" y="0"/>
                  </a:lnTo>
                  <a:lnTo>
                    <a:pt x="4728039" y="0"/>
                  </a:lnTo>
                  <a:lnTo>
                    <a:pt x="4728039" y="521962"/>
                  </a:lnTo>
                  <a:close/>
                </a:path>
              </a:pathLst>
            </a:custGeom>
            <a:solidFill>
              <a:srgbClr val="EFE9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2" name="object 182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6786271" y="6635970"/>
              <a:ext cx="170076" cy="95482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6998865" y="6635972"/>
              <a:ext cx="129680" cy="95480"/>
            </a:xfrm>
            <a:prstGeom prst="rect">
              <a:avLst/>
            </a:prstGeom>
          </p:spPr>
        </p:pic>
        <p:pic>
          <p:nvPicPr>
            <p:cNvPr id="184" name="object 184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7175310" y="6633850"/>
              <a:ext cx="2072766" cy="120942"/>
            </a:xfrm>
            <a:prstGeom prst="rect">
              <a:avLst/>
            </a:prstGeom>
          </p:spPr>
        </p:pic>
        <p:pic>
          <p:nvPicPr>
            <p:cNvPr id="185" name="object 185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6775644" y="6882100"/>
              <a:ext cx="216842" cy="95480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7049887" y="6882100"/>
              <a:ext cx="34290" cy="93980"/>
            </a:xfrm>
            <a:custGeom>
              <a:avLst/>
              <a:gdLst/>
              <a:ahLst/>
              <a:cxnLst/>
              <a:rect l="l" t="t" r="r" b="b"/>
              <a:pathLst>
                <a:path w="34290" h="93979">
                  <a:moveTo>
                    <a:pt x="34014" y="93359"/>
                  </a:moveTo>
                  <a:lnTo>
                    <a:pt x="23385" y="93359"/>
                  </a:lnTo>
                  <a:lnTo>
                    <a:pt x="23385" y="21217"/>
                  </a:lnTo>
                  <a:lnTo>
                    <a:pt x="21259" y="23339"/>
                  </a:lnTo>
                  <a:lnTo>
                    <a:pt x="17007" y="25461"/>
                  </a:lnTo>
                  <a:lnTo>
                    <a:pt x="12755" y="29705"/>
                  </a:lnTo>
                  <a:lnTo>
                    <a:pt x="4251" y="33948"/>
                  </a:lnTo>
                  <a:lnTo>
                    <a:pt x="0" y="33948"/>
                  </a:lnTo>
                  <a:lnTo>
                    <a:pt x="0" y="23339"/>
                  </a:lnTo>
                  <a:lnTo>
                    <a:pt x="6377" y="21217"/>
                  </a:lnTo>
                  <a:lnTo>
                    <a:pt x="12755" y="16974"/>
                  </a:lnTo>
                  <a:lnTo>
                    <a:pt x="25510" y="4243"/>
                  </a:lnTo>
                  <a:lnTo>
                    <a:pt x="27636" y="0"/>
                  </a:lnTo>
                  <a:lnTo>
                    <a:pt x="34014" y="0"/>
                  </a:lnTo>
                  <a:lnTo>
                    <a:pt x="34014" y="93359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7111538" y="6882100"/>
              <a:ext cx="433685" cy="95480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7589863" y="6937262"/>
              <a:ext cx="36195" cy="13335"/>
            </a:xfrm>
            <a:custGeom>
              <a:avLst/>
              <a:gdLst/>
              <a:ahLst/>
              <a:cxnLst/>
              <a:rect l="l" t="t" r="r" b="b"/>
              <a:pathLst>
                <a:path w="36195" h="13334">
                  <a:moveTo>
                    <a:pt x="36140" y="12730"/>
                  </a:moveTo>
                  <a:lnTo>
                    <a:pt x="0" y="12730"/>
                  </a:lnTo>
                  <a:lnTo>
                    <a:pt x="0" y="0"/>
                  </a:lnTo>
                  <a:lnTo>
                    <a:pt x="36140" y="0"/>
                  </a:lnTo>
                  <a:lnTo>
                    <a:pt x="36140" y="1273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9" name="object 189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7672778" y="6882100"/>
              <a:ext cx="214716" cy="95480"/>
            </a:xfrm>
            <a:prstGeom prst="rect">
              <a:avLst/>
            </a:prstGeom>
          </p:spPr>
        </p:pic>
        <p:sp>
          <p:nvSpPr>
            <p:cNvPr id="190" name="object 190"/>
            <p:cNvSpPr/>
            <p:nvPr/>
          </p:nvSpPr>
          <p:spPr>
            <a:xfrm>
              <a:off x="7923631" y="6882104"/>
              <a:ext cx="508634" cy="95885"/>
            </a:xfrm>
            <a:custGeom>
              <a:avLst/>
              <a:gdLst/>
              <a:ahLst/>
              <a:cxnLst/>
              <a:rect l="l" t="t" r="r" b="b"/>
              <a:pathLst>
                <a:path w="508634" h="95884">
                  <a:moveTo>
                    <a:pt x="61645" y="19100"/>
                  </a:moveTo>
                  <a:lnTo>
                    <a:pt x="59524" y="12738"/>
                  </a:lnTo>
                  <a:lnTo>
                    <a:pt x="48895" y="2120"/>
                  </a:lnTo>
                  <a:lnTo>
                    <a:pt x="42519" y="0"/>
                  </a:lnTo>
                  <a:lnTo>
                    <a:pt x="25514" y="0"/>
                  </a:lnTo>
                  <a:lnTo>
                    <a:pt x="17005" y="2120"/>
                  </a:lnTo>
                  <a:lnTo>
                    <a:pt x="12750" y="6362"/>
                  </a:lnTo>
                  <a:lnTo>
                    <a:pt x="6375" y="10617"/>
                  </a:lnTo>
                  <a:lnTo>
                    <a:pt x="4254" y="16979"/>
                  </a:lnTo>
                  <a:lnTo>
                    <a:pt x="2120" y="25463"/>
                  </a:lnTo>
                  <a:lnTo>
                    <a:pt x="12750" y="27584"/>
                  </a:lnTo>
                  <a:lnTo>
                    <a:pt x="12750" y="23342"/>
                  </a:lnTo>
                  <a:lnTo>
                    <a:pt x="14884" y="19100"/>
                  </a:lnTo>
                  <a:lnTo>
                    <a:pt x="19126" y="14859"/>
                  </a:lnTo>
                  <a:lnTo>
                    <a:pt x="27635" y="10617"/>
                  </a:lnTo>
                  <a:lnTo>
                    <a:pt x="38265" y="10617"/>
                  </a:lnTo>
                  <a:lnTo>
                    <a:pt x="46774" y="14859"/>
                  </a:lnTo>
                  <a:lnTo>
                    <a:pt x="51015" y="19100"/>
                  </a:lnTo>
                  <a:lnTo>
                    <a:pt x="51015" y="36068"/>
                  </a:lnTo>
                  <a:lnTo>
                    <a:pt x="46774" y="40322"/>
                  </a:lnTo>
                  <a:lnTo>
                    <a:pt x="43141" y="45123"/>
                  </a:lnTo>
                  <a:lnTo>
                    <a:pt x="38531" y="50126"/>
                  </a:lnTo>
                  <a:lnTo>
                    <a:pt x="32715" y="55537"/>
                  </a:lnTo>
                  <a:lnTo>
                    <a:pt x="25514" y="61531"/>
                  </a:lnTo>
                  <a:lnTo>
                    <a:pt x="12750" y="70027"/>
                  </a:lnTo>
                  <a:lnTo>
                    <a:pt x="10629" y="74269"/>
                  </a:lnTo>
                  <a:lnTo>
                    <a:pt x="6375" y="78511"/>
                  </a:lnTo>
                  <a:lnTo>
                    <a:pt x="2120" y="86995"/>
                  </a:lnTo>
                  <a:lnTo>
                    <a:pt x="2120" y="89115"/>
                  </a:lnTo>
                  <a:lnTo>
                    <a:pt x="0" y="91236"/>
                  </a:lnTo>
                  <a:lnTo>
                    <a:pt x="0" y="93357"/>
                  </a:lnTo>
                  <a:lnTo>
                    <a:pt x="61645" y="93357"/>
                  </a:lnTo>
                  <a:lnTo>
                    <a:pt x="61645" y="82753"/>
                  </a:lnTo>
                  <a:lnTo>
                    <a:pt x="17005" y="82753"/>
                  </a:lnTo>
                  <a:lnTo>
                    <a:pt x="17005" y="80632"/>
                  </a:lnTo>
                  <a:lnTo>
                    <a:pt x="23380" y="74269"/>
                  </a:lnTo>
                  <a:lnTo>
                    <a:pt x="27635" y="72148"/>
                  </a:lnTo>
                  <a:lnTo>
                    <a:pt x="36144" y="65773"/>
                  </a:lnTo>
                  <a:lnTo>
                    <a:pt x="53149" y="48806"/>
                  </a:lnTo>
                  <a:lnTo>
                    <a:pt x="55270" y="44564"/>
                  </a:lnTo>
                  <a:lnTo>
                    <a:pt x="59524" y="40322"/>
                  </a:lnTo>
                  <a:lnTo>
                    <a:pt x="59524" y="38188"/>
                  </a:lnTo>
                  <a:lnTo>
                    <a:pt x="61645" y="33947"/>
                  </a:lnTo>
                  <a:lnTo>
                    <a:pt x="61645" y="19100"/>
                  </a:lnTo>
                  <a:close/>
                </a:path>
                <a:path w="508634" h="95884">
                  <a:moveTo>
                    <a:pt x="133934" y="31826"/>
                  </a:moveTo>
                  <a:lnTo>
                    <a:pt x="131800" y="25463"/>
                  </a:lnTo>
                  <a:lnTo>
                    <a:pt x="131800" y="21221"/>
                  </a:lnTo>
                  <a:lnTo>
                    <a:pt x="129679" y="14859"/>
                  </a:lnTo>
                  <a:lnTo>
                    <a:pt x="127558" y="12738"/>
                  </a:lnTo>
                  <a:lnTo>
                    <a:pt x="126492" y="10617"/>
                  </a:lnTo>
                  <a:lnTo>
                    <a:pt x="125425" y="8483"/>
                  </a:lnTo>
                  <a:lnTo>
                    <a:pt x="123304" y="6362"/>
                  </a:lnTo>
                  <a:lnTo>
                    <a:pt x="123304" y="48806"/>
                  </a:lnTo>
                  <a:lnTo>
                    <a:pt x="122936" y="59118"/>
                  </a:lnTo>
                  <a:lnTo>
                    <a:pt x="110540" y="84874"/>
                  </a:lnTo>
                  <a:lnTo>
                    <a:pt x="99910" y="84874"/>
                  </a:lnTo>
                  <a:lnTo>
                    <a:pt x="85039" y="48806"/>
                  </a:lnTo>
                  <a:lnTo>
                    <a:pt x="85432" y="38455"/>
                  </a:lnTo>
                  <a:lnTo>
                    <a:pt x="114795" y="12738"/>
                  </a:lnTo>
                  <a:lnTo>
                    <a:pt x="123304" y="48806"/>
                  </a:lnTo>
                  <a:lnTo>
                    <a:pt x="123304" y="6362"/>
                  </a:lnTo>
                  <a:lnTo>
                    <a:pt x="110540" y="0"/>
                  </a:lnTo>
                  <a:lnTo>
                    <a:pt x="97790" y="0"/>
                  </a:lnTo>
                  <a:lnTo>
                    <a:pt x="89281" y="4241"/>
                  </a:lnTo>
                  <a:lnTo>
                    <a:pt x="80784" y="12738"/>
                  </a:lnTo>
                  <a:lnTo>
                    <a:pt x="78651" y="21221"/>
                  </a:lnTo>
                  <a:lnTo>
                    <a:pt x="77101" y="26428"/>
                  </a:lnTo>
                  <a:lnTo>
                    <a:pt x="75730" y="32626"/>
                  </a:lnTo>
                  <a:lnTo>
                    <a:pt x="74764" y="40017"/>
                  </a:lnTo>
                  <a:lnTo>
                    <a:pt x="74409" y="48806"/>
                  </a:lnTo>
                  <a:lnTo>
                    <a:pt x="75171" y="60744"/>
                  </a:lnTo>
                  <a:lnTo>
                    <a:pt x="95669" y="95478"/>
                  </a:lnTo>
                  <a:lnTo>
                    <a:pt x="110540" y="95478"/>
                  </a:lnTo>
                  <a:lnTo>
                    <a:pt x="133667" y="63131"/>
                  </a:lnTo>
                  <a:lnTo>
                    <a:pt x="133896" y="56362"/>
                  </a:lnTo>
                  <a:lnTo>
                    <a:pt x="133934" y="31826"/>
                  </a:lnTo>
                  <a:close/>
                </a:path>
                <a:path w="508634" h="95884">
                  <a:moveTo>
                    <a:pt x="180695" y="55168"/>
                  </a:moveTo>
                  <a:lnTo>
                    <a:pt x="144551" y="55168"/>
                  </a:lnTo>
                  <a:lnTo>
                    <a:pt x="144551" y="67894"/>
                  </a:lnTo>
                  <a:lnTo>
                    <a:pt x="180695" y="67894"/>
                  </a:lnTo>
                  <a:lnTo>
                    <a:pt x="180695" y="55168"/>
                  </a:lnTo>
                  <a:close/>
                </a:path>
                <a:path w="508634" h="95884">
                  <a:moveTo>
                    <a:pt x="248729" y="31826"/>
                  </a:moveTo>
                  <a:lnTo>
                    <a:pt x="246608" y="25463"/>
                  </a:lnTo>
                  <a:lnTo>
                    <a:pt x="246608" y="21221"/>
                  </a:lnTo>
                  <a:lnTo>
                    <a:pt x="244475" y="14859"/>
                  </a:lnTo>
                  <a:lnTo>
                    <a:pt x="242354" y="12738"/>
                  </a:lnTo>
                  <a:lnTo>
                    <a:pt x="241287" y="10617"/>
                  </a:lnTo>
                  <a:lnTo>
                    <a:pt x="240220" y="8483"/>
                  </a:lnTo>
                  <a:lnTo>
                    <a:pt x="238099" y="7429"/>
                  </a:lnTo>
                  <a:lnTo>
                    <a:pt x="238099" y="48806"/>
                  </a:lnTo>
                  <a:lnTo>
                    <a:pt x="237731" y="59118"/>
                  </a:lnTo>
                  <a:lnTo>
                    <a:pt x="225348" y="84874"/>
                  </a:lnTo>
                  <a:lnTo>
                    <a:pt x="214718" y="84874"/>
                  </a:lnTo>
                  <a:lnTo>
                    <a:pt x="199834" y="48806"/>
                  </a:lnTo>
                  <a:lnTo>
                    <a:pt x="200228" y="38455"/>
                  </a:lnTo>
                  <a:lnTo>
                    <a:pt x="229590" y="12738"/>
                  </a:lnTo>
                  <a:lnTo>
                    <a:pt x="238099" y="48806"/>
                  </a:lnTo>
                  <a:lnTo>
                    <a:pt x="238099" y="7429"/>
                  </a:lnTo>
                  <a:lnTo>
                    <a:pt x="235978" y="6362"/>
                  </a:lnTo>
                  <a:lnTo>
                    <a:pt x="233845" y="4241"/>
                  </a:lnTo>
                  <a:lnTo>
                    <a:pt x="225348" y="0"/>
                  </a:lnTo>
                  <a:lnTo>
                    <a:pt x="212585" y="0"/>
                  </a:lnTo>
                  <a:lnTo>
                    <a:pt x="208343" y="2120"/>
                  </a:lnTo>
                  <a:lnTo>
                    <a:pt x="201955" y="4241"/>
                  </a:lnTo>
                  <a:lnTo>
                    <a:pt x="197713" y="8483"/>
                  </a:lnTo>
                  <a:lnTo>
                    <a:pt x="195580" y="12738"/>
                  </a:lnTo>
                  <a:lnTo>
                    <a:pt x="193459" y="21221"/>
                  </a:lnTo>
                  <a:lnTo>
                    <a:pt x="191897" y="26428"/>
                  </a:lnTo>
                  <a:lnTo>
                    <a:pt x="190538" y="32626"/>
                  </a:lnTo>
                  <a:lnTo>
                    <a:pt x="189572" y="40017"/>
                  </a:lnTo>
                  <a:lnTo>
                    <a:pt x="189204" y="48806"/>
                  </a:lnTo>
                  <a:lnTo>
                    <a:pt x="189928" y="60744"/>
                  </a:lnTo>
                  <a:lnTo>
                    <a:pt x="210464" y="95478"/>
                  </a:lnTo>
                  <a:lnTo>
                    <a:pt x="225348" y="95478"/>
                  </a:lnTo>
                  <a:lnTo>
                    <a:pt x="248462" y="63131"/>
                  </a:lnTo>
                  <a:lnTo>
                    <a:pt x="248691" y="56362"/>
                  </a:lnTo>
                  <a:lnTo>
                    <a:pt x="248729" y="31826"/>
                  </a:lnTo>
                  <a:close/>
                </a:path>
                <a:path w="508634" h="95884">
                  <a:moveTo>
                    <a:pt x="321005" y="61531"/>
                  </a:moveTo>
                  <a:lnTo>
                    <a:pt x="310375" y="61531"/>
                  </a:lnTo>
                  <a:lnTo>
                    <a:pt x="310375" y="21221"/>
                  </a:lnTo>
                  <a:lnTo>
                    <a:pt x="310375" y="2120"/>
                  </a:lnTo>
                  <a:lnTo>
                    <a:pt x="301879" y="2120"/>
                  </a:lnTo>
                  <a:lnTo>
                    <a:pt x="299745" y="4965"/>
                  </a:lnTo>
                  <a:lnTo>
                    <a:pt x="299745" y="21221"/>
                  </a:lnTo>
                  <a:lnTo>
                    <a:pt x="299745" y="61531"/>
                  </a:lnTo>
                  <a:lnTo>
                    <a:pt x="269989" y="61531"/>
                  </a:lnTo>
                  <a:lnTo>
                    <a:pt x="299745" y="21221"/>
                  </a:lnTo>
                  <a:lnTo>
                    <a:pt x="299745" y="4965"/>
                  </a:lnTo>
                  <a:lnTo>
                    <a:pt x="257238" y="61531"/>
                  </a:lnTo>
                  <a:lnTo>
                    <a:pt x="257238" y="72148"/>
                  </a:lnTo>
                  <a:lnTo>
                    <a:pt x="299745" y="72148"/>
                  </a:lnTo>
                  <a:lnTo>
                    <a:pt x="299745" y="93357"/>
                  </a:lnTo>
                  <a:lnTo>
                    <a:pt x="310375" y="93357"/>
                  </a:lnTo>
                  <a:lnTo>
                    <a:pt x="310375" y="72148"/>
                  </a:lnTo>
                  <a:lnTo>
                    <a:pt x="321005" y="72148"/>
                  </a:lnTo>
                  <a:lnTo>
                    <a:pt x="321005" y="61531"/>
                  </a:lnTo>
                  <a:close/>
                </a:path>
                <a:path w="508634" h="95884">
                  <a:moveTo>
                    <a:pt x="367779" y="55168"/>
                  </a:moveTo>
                  <a:lnTo>
                    <a:pt x="331647" y="55168"/>
                  </a:lnTo>
                  <a:lnTo>
                    <a:pt x="331647" y="67894"/>
                  </a:lnTo>
                  <a:lnTo>
                    <a:pt x="367779" y="67894"/>
                  </a:lnTo>
                  <a:lnTo>
                    <a:pt x="367779" y="55168"/>
                  </a:lnTo>
                  <a:close/>
                </a:path>
                <a:path w="508634" h="95884">
                  <a:moveTo>
                    <a:pt x="435813" y="19100"/>
                  </a:moveTo>
                  <a:lnTo>
                    <a:pt x="433679" y="12738"/>
                  </a:lnTo>
                  <a:lnTo>
                    <a:pt x="427304" y="8483"/>
                  </a:lnTo>
                  <a:lnTo>
                    <a:pt x="423049" y="2120"/>
                  </a:lnTo>
                  <a:lnTo>
                    <a:pt x="414553" y="0"/>
                  </a:lnTo>
                  <a:lnTo>
                    <a:pt x="397548" y="0"/>
                  </a:lnTo>
                  <a:lnTo>
                    <a:pt x="391160" y="2120"/>
                  </a:lnTo>
                  <a:lnTo>
                    <a:pt x="384784" y="6362"/>
                  </a:lnTo>
                  <a:lnTo>
                    <a:pt x="380530" y="10617"/>
                  </a:lnTo>
                  <a:lnTo>
                    <a:pt x="376288" y="16979"/>
                  </a:lnTo>
                  <a:lnTo>
                    <a:pt x="376288" y="25463"/>
                  </a:lnTo>
                  <a:lnTo>
                    <a:pt x="386918" y="27584"/>
                  </a:lnTo>
                  <a:lnTo>
                    <a:pt x="386918" y="23342"/>
                  </a:lnTo>
                  <a:lnTo>
                    <a:pt x="389039" y="19100"/>
                  </a:lnTo>
                  <a:lnTo>
                    <a:pt x="395414" y="12738"/>
                  </a:lnTo>
                  <a:lnTo>
                    <a:pt x="399669" y="10617"/>
                  </a:lnTo>
                  <a:lnTo>
                    <a:pt x="412419" y="10617"/>
                  </a:lnTo>
                  <a:lnTo>
                    <a:pt x="420928" y="14859"/>
                  </a:lnTo>
                  <a:lnTo>
                    <a:pt x="425183" y="23342"/>
                  </a:lnTo>
                  <a:lnTo>
                    <a:pt x="425183" y="31826"/>
                  </a:lnTo>
                  <a:lnTo>
                    <a:pt x="423049" y="36068"/>
                  </a:lnTo>
                  <a:lnTo>
                    <a:pt x="418807" y="40322"/>
                  </a:lnTo>
                  <a:lnTo>
                    <a:pt x="415175" y="45123"/>
                  </a:lnTo>
                  <a:lnTo>
                    <a:pt x="410565" y="50126"/>
                  </a:lnTo>
                  <a:lnTo>
                    <a:pt x="404749" y="55537"/>
                  </a:lnTo>
                  <a:lnTo>
                    <a:pt x="397548" y="61531"/>
                  </a:lnTo>
                  <a:lnTo>
                    <a:pt x="391160" y="65773"/>
                  </a:lnTo>
                  <a:lnTo>
                    <a:pt x="382663" y="74269"/>
                  </a:lnTo>
                  <a:lnTo>
                    <a:pt x="380530" y="78511"/>
                  </a:lnTo>
                  <a:lnTo>
                    <a:pt x="376288" y="82753"/>
                  </a:lnTo>
                  <a:lnTo>
                    <a:pt x="376288" y="86995"/>
                  </a:lnTo>
                  <a:lnTo>
                    <a:pt x="374154" y="89115"/>
                  </a:lnTo>
                  <a:lnTo>
                    <a:pt x="374154" y="93357"/>
                  </a:lnTo>
                  <a:lnTo>
                    <a:pt x="435813" y="93357"/>
                  </a:lnTo>
                  <a:lnTo>
                    <a:pt x="435813" y="82753"/>
                  </a:lnTo>
                  <a:lnTo>
                    <a:pt x="389039" y="82753"/>
                  </a:lnTo>
                  <a:lnTo>
                    <a:pt x="397548" y="74269"/>
                  </a:lnTo>
                  <a:lnTo>
                    <a:pt x="401789" y="72148"/>
                  </a:lnTo>
                  <a:lnTo>
                    <a:pt x="408178" y="65773"/>
                  </a:lnTo>
                  <a:lnTo>
                    <a:pt x="416674" y="59410"/>
                  </a:lnTo>
                  <a:lnTo>
                    <a:pt x="423049" y="53047"/>
                  </a:lnTo>
                  <a:lnTo>
                    <a:pt x="425183" y="48806"/>
                  </a:lnTo>
                  <a:lnTo>
                    <a:pt x="429437" y="44564"/>
                  </a:lnTo>
                  <a:lnTo>
                    <a:pt x="431558" y="40322"/>
                  </a:lnTo>
                  <a:lnTo>
                    <a:pt x="433679" y="38188"/>
                  </a:lnTo>
                  <a:lnTo>
                    <a:pt x="435813" y="33947"/>
                  </a:lnTo>
                  <a:lnTo>
                    <a:pt x="435813" y="19100"/>
                  </a:lnTo>
                  <a:close/>
                </a:path>
                <a:path w="508634" h="95884">
                  <a:moveTo>
                    <a:pt x="508088" y="2120"/>
                  </a:moveTo>
                  <a:lnTo>
                    <a:pt x="448564" y="2120"/>
                  </a:lnTo>
                  <a:lnTo>
                    <a:pt x="448564" y="12738"/>
                  </a:lnTo>
                  <a:lnTo>
                    <a:pt x="497459" y="12738"/>
                  </a:lnTo>
                  <a:lnTo>
                    <a:pt x="492709" y="17907"/>
                  </a:lnTo>
                  <a:lnTo>
                    <a:pt x="488162" y="23876"/>
                  </a:lnTo>
                  <a:lnTo>
                    <a:pt x="484009" y="30632"/>
                  </a:lnTo>
                  <a:lnTo>
                    <a:pt x="480453" y="38188"/>
                  </a:lnTo>
                  <a:lnTo>
                    <a:pt x="476072" y="44919"/>
                  </a:lnTo>
                  <a:lnTo>
                    <a:pt x="464769" y="82219"/>
                  </a:lnTo>
                  <a:lnTo>
                    <a:pt x="463448" y="93357"/>
                  </a:lnTo>
                  <a:lnTo>
                    <a:pt x="474078" y="93357"/>
                  </a:lnTo>
                  <a:lnTo>
                    <a:pt x="474446" y="86995"/>
                  </a:lnTo>
                  <a:lnTo>
                    <a:pt x="475399" y="80632"/>
                  </a:lnTo>
                  <a:lnTo>
                    <a:pt x="486702" y="44030"/>
                  </a:lnTo>
                  <a:lnTo>
                    <a:pt x="508088" y="10617"/>
                  </a:lnTo>
                  <a:lnTo>
                    <a:pt x="508088" y="2120"/>
                  </a:lnTo>
                  <a:close/>
                </a:path>
              </a:pathLst>
            </a:custGeom>
            <a:solidFill>
              <a:srgbClr val="3C3F4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8963218" y="7062448"/>
              <a:ext cx="4911090" cy="521970"/>
            </a:xfrm>
            <a:custGeom>
              <a:avLst/>
              <a:gdLst/>
              <a:ahLst/>
              <a:cxnLst/>
              <a:rect l="l" t="t" r="r" b="b"/>
              <a:pathLst>
                <a:path w="4911090" h="521970">
                  <a:moveTo>
                    <a:pt x="4910850" y="521962"/>
                  </a:moveTo>
                  <a:lnTo>
                    <a:pt x="0" y="521962"/>
                  </a:lnTo>
                  <a:lnTo>
                    <a:pt x="0" y="0"/>
                  </a:lnTo>
                  <a:lnTo>
                    <a:pt x="4910850" y="0"/>
                  </a:lnTo>
                  <a:lnTo>
                    <a:pt x="4910850" y="521962"/>
                  </a:lnTo>
                  <a:close/>
                </a:path>
              </a:pathLst>
            </a:custGeom>
            <a:solidFill>
              <a:srgbClr val="EE32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2" name="object 192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9090767" y="7166432"/>
              <a:ext cx="170065" cy="95470"/>
            </a:xfrm>
            <a:prstGeom prst="rect">
              <a:avLst/>
            </a:prstGeom>
          </p:spPr>
        </p:pic>
        <p:pic>
          <p:nvPicPr>
            <p:cNvPr id="193" name="object 193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9301225" y="7166422"/>
              <a:ext cx="131806" cy="95480"/>
            </a:xfrm>
            <a:prstGeom prst="rect">
              <a:avLst/>
            </a:prstGeom>
          </p:spPr>
        </p:pic>
        <p:pic>
          <p:nvPicPr>
            <p:cNvPr id="194" name="object 194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9477670" y="7164298"/>
              <a:ext cx="1471134" cy="120944"/>
            </a:xfrm>
            <a:prstGeom prst="rect">
              <a:avLst/>
            </a:prstGeom>
          </p:spPr>
        </p:pic>
        <p:pic>
          <p:nvPicPr>
            <p:cNvPr id="195" name="object 195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9084382" y="7412550"/>
              <a:ext cx="197709" cy="95480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9328861" y="7412558"/>
              <a:ext cx="589280" cy="95885"/>
            </a:xfrm>
            <a:custGeom>
              <a:avLst/>
              <a:gdLst/>
              <a:ahLst/>
              <a:cxnLst/>
              <a:rect l="l" t="t" r="r" b="b"/>
              <a:pathLst>
                <a:path w="589279" h="95884">
                  <a:moveTo>
                    <a:pt x="61645" y="16967"/>
                  </a:moveTo>
                  <a:lnTo>
                    <a:pt x="59524" y="10604"/>
                  </a:lnTo>
                  <a:lnTo>
                    <a:pt x="55270" y="6362"/>
                  </a:lnTo>
                  <a:lnTo>
                    <a:pt x="48895" y="2120"/>
                  </a:lnTo>
                  <a:lnTo>
                    <a:pt x="42506" y="0"/>
                  </a:lnTo>
                  <a:lnTo>
                    <a:pt x="25501" y="0"/>
                  </a:lnTo>
                  <a:lnTo>
                    <a:pt x="17005" y="2120"/>
                  </a:lnTo>
                  <a:lnTo>
                    <a:pt x="12750" y="6362"/>
                  </a:lnTo>
                  <a:lnTo>
                    <a:pt x="6375" y="10604"/>
                  </a:lnTo>
                  <a:lnTo>
                    <a:pt x="4241" y="16967"/>
                  </a:lnTo>
                  <a:lnTo>
                    <a:pt x="2120" y="25463"/>
                  </a:lnTo>
                  <a:lnTo>
                    <a:pt x="12750" y="27584"/>
                  </a:lnTo>
                  <a:lnTo>
                    <a:pt x="12750" y="21221"/>
                  </a:lnTo>
                  <a:lnTo>
                    <a:pt x="14871" y="16967"/>
                  </a:lnTo>
                  <a:lnTo>
                    <a:pt x="19126" y="14846"/>
                  </a:lnTo>
                  <a:lnTo>
                    <a:pt x="23380" y="10604"/>
                  </a:lnTo>
                  <a:lnTo>
                    <a:pt x="42506" y="10604"/>
                  </a:lnTo>
                  <a:lnTo>
                    <a:pt x="46761" y="14846"/>
                  </a:lnTo>
                  <a:lnTo>
                    <a:pt x="51015" y="16967"/>
                  </a:lnTo>
                  <a:lnTo>
                    <a:pt x="51015" y="33947"/>
                  </a:lnTo>
                  <a:lnTo>
                    <a:pt x="46761" y="40309"/>
                  </a:lnTo>
                  <a:lnTo>
                    <a:pt x="38531" y="48272"/>
                  </a:lnTo>
                  <a:lnTo>
                    <a:pt x="32715" y="53441"/>
                  </a:lnTo>
                  <a:lnTo>
                    <a:pt x="25501" y="59410"/>
                  </a:lnTo>
                  <a:lnTo>
                    <a:pt x="19126" y="65773"/>
                  </a:lnTo>
                  <a:lnTo>
                    <a:pt x="12750" y="70015"/>
                  </a:lnTo>
                  <a:lnTo>
                    <a:pt x="6375" y="76377"/>
                  </a:lnTo>
                  <a:lnTo>
                    <a:pt x="2120" y="84874"/>
                  </a:lnTo>
                  <a:lnTo>
                    <a:pt x="2120" y="86995"/>
                  </a:lnTo>
                  <a:lnTo>
                    <a:pt x="0" y="89115"/>
                  </a:lnTo>
                  <a:lnTo>
                    <a:pt x="0" y="93357"/>
                  </a:lnTo>
                  <a:lnTo>
                    <a:pt x="61645" y="93357"/>
                  </a:lnTo>
                  <a:lnTo>
                    <a:pt x="61645" y="82753"/>
                  </a:lnTo>
                  <a:lnTo>
                    <a:pt x="17005" y="82753"/>
                  </a:lnTo>
                  <a:lnTo>
                    <a:pt x="17005" y="80632"/>
                  </a:lnTo>
                  <a:lnTo>
                    <a:pt x="27635" y="70015"/>
                  </a:lnTo>
                  <a:lnTo>
                    <a:pt x="36131" y="63652"/>
                  </a:lnTo>
                  <a:lnTo>
                    <a:pt x="59524" y="40309"/>
                  </a:lnTo>
                  <a:lnTo>
                    <a:pt x="59524" y="36068"/>
                  </a:lnTo>
                  <a:lnTo>
                    <a:pt x="61645" y="31826"/>
                  </a:lnTo>
                  <a:lnTo>
                    <a:pt x="61645" y="16967"/>
                  </a:lnTo>
                  <a:close/>
                </a:path>
                <a:path w="589279" h="95884">
                  <a:moveTo>
                    <a:pt x="133921" y="53047"/>
                  </a:moveTo>
                  <a:lnTo>
                    <a:pt x="131800" y="44551"/>
                  </a:lnTo>
                  <a:lnTo>
                    <a:pt x="121170" y="33947"/>
                  </a:lnTo>
                  <a:lnTo>
                    <a:pt x="114795" y="31826"/>
                  </a:lnTo>
                  <a:lnTo>
                    <a:pt x="95656" y="31826"/>
                  </a:lnTo>
                  <a:lnTo>
                    <a:pt x="91414" y="36068"/>
                  </a:lnTo>
                  <a:lnTo>
                    <a:pt x="95656" y="12725"/>
                  </a:lnTo>
                  <a:lnTo>
                    <a:pt x="129679" y="12725"/>
                  </a:lnTo>
                  <a:lnTo>
                    <a:pt x="129679" y="2120"/>
                  </a:lnTo>
                  <a:lnTo>
                    <a:pt x="85026" y="2120"/>
                  </a:lnTo>
                  <a:lnTo>
                    <a:pt x="76530" y="50927"/>
                  </a:lnTo>
                  <a:lnTo>
                    <a:pt x="87160" y="53047"/>
                  </a:lnTo>
                  <a:lnTo>
                    <a:pt x="89281" y="48806"/>
                  </a:lnTo>
                  <a:lnTo>
                    <a:pt x="93535" y="44551"/>
                  </a:lnTo>
                  <a:lnTo>
                    <a:pt x="97790" y="42430"/>
                  </a:lnTo>
                  <a:lnTo>
                    <a:pt x="116916" y="42430"/>
                  </a:lnTo>
                  <a:lnTo>
                    <a:pt x="119049" y="46672"/>
                  </a:lnTo>
                  <a:lnTo>
                    <a:pt x="123291" y="50927"/>
                  </a:lnTo>
                  <a:lnTo>
                    <a:pt x="123291" y="74256"/>
                  </a:lnTo>
                  <a:lnTo>
                    <a:pt x="114795" y="82753"/>
                  </a:lnTo>
                  <a:lnTo>
                    <a:pt x="110540" y="84874"/>
                  </a:lnTo>
                  <a:lnTo>
                    <a:pt x="97790" y="84874"/>
                  </a:lnTo>
                  <a:lnTo>
                    <a:pt x="93535" y="82753"/>
                  </a:lnTo>
                  <a:lnTo>
                    <a:pt x="89281" y="78511"/>
                  </a:lnTo>
                  <a:lnTo>
                    <a:pt x="85026" y="70015"/>
                  </a:lnTo>
                  <a:lnTo>
                    <a:pt x="74396" y="70015"/>
                  </a:lnTo>
                  <a:lnTo>
                    <a:pt x="78651" y="82753"/>
                  </a:lnTo>
                  <a:lnTo>
                    <a:pt x="85026" y="86995"/>
                  </a:lnTo>
                  <a:lnTo>
                    <a:pt x="89281" y="91236"/>
                  </a:lnTo>
                  <a:lnTo>
                    <a:pt x="95656" y="95478"/>
                  </a:lnTo>
                  <a:lnTo>
                    <a:pt x="104165" y="95478"/>
                  </a:lnTo>
                  <a:lnTo>
                    <a:pt x="133921" y="70015"/>
                  </a:lnTo>
                  <a:lnTo>
                    <a:pt x="133921" y="53047"/>
                  </a:lnTo>
                  <a:close/>
                </a:path>
                <a:path w="589279" h="95884">
                  <a:moveTo>
                    <a:pt x="180695" y="53035"/>
                  </a:moveTo>
                  <a:lnTo>
                    <a:pt x="144564" y="53035"/>
                  </a:lnTo>
                  <a:lnTo>
                    <a:pt x="144564" y="65773"/>
                  </a:lnTo>
                  <a:lnTo>
                    <a:pt x="180695" y="65773"/>
                  </a:lnTo>
                  <a:lnTo>
                    <a:pt x="180695" y="53035"/>
                  </a:lnTo>
                  <a:close/>
                </a:path>
                <a:path w="589279" h="95884">
                  <a:moveTo>
                    <a:pt x="248729" y="29705"/>
                  </a:moveTo>
                  <a:lnTo>
                    <a:pt x="246621" y="25488"/>
                  </a:lnTo>
                  <a:lnTo>
                    <a:pt x="246595" y="19100"/>
                  </a:lnTo>
                  <a:lnTo>
                    <a:pt x="242354" y="10604"/>
                  </a:lnTo>
                  <a:lnTo>
                    <a:pt x="240220" y="6362"/>
                  </a:lnTo>
                  <a:lnTo>
                    <a:pt x="238099" y="5308"/>
                  </a:lnTo>
                  <a:lnTo>
                    <a:pt x="238099" y="46672"/>
                  </a:lnTo>
                  <a:lnTo>
                    <a:pt x="237731" y="56984"/>
                  </a:lnTo>
                  <a:lnTo>
                    <a:pt x="236766" y="65506"/>
                  </a:lnTo>
                  <a:lnTo>
                    <a:pt x="235407" y="72034"/>
                  </a:lnTo>
                  <a:lnTo>
                    <a:pt x="233845" y="76377"/>
                  </a:lnTo>
                  <a:lnTo>
                    <a:pt x="225336" y="84874"/>
                  </a:lnTo>
                  <a:lnTo>
                    <a:pt x="214706" y="84874"/>
                  </a:lnTo>
                  <a:lnTo>
                    <a:pt x="199834" y="46672"/>
                  </a:lnTo>
                  <a:lnTo>
                    <a:pt x="200228" y="36372"/>
                  </a:lnTo>
                  <a:lnTo>
                    <a:pt x="214706" y="10604"/>
                  </a:lnTo>
                  <a:lnTo>
                    <a:pt x="225336" y="10604"/>
                  </a:lnTo>
                  <a:lnTo>
                    <a:pt x="238099" y="46672"/>
                  </a:lnTo>
                  <a:lnTo>
                    <a:pt x="238099" y="5308"/>
                  </a:lnTo>
                  <a:lnTo>
                    <a:pt x="235966" y="4241"/>
                  </a:lnTo>
                  <a:lnTo>
                    <a:pt x="233845" y="2120"/>
                  </a:lnTo>
                  <a:lnTo>
                    <a:pt x="229590" y="0"/>
                  </a:lnTo>
                  <a:lnTo>
                    <a:pt x="208330" y="0"/>
                  </a:lnTo>
                  <a:lnTo>
                    <a:pt x="201955" y="4241"/>
                  </a:lnTo>
                  <a:lnTo>
                    <a:pt x="197700" y="6362"/>
                  </a:lnTo>
                  <a:lnTo>
                    <a:pt x="189204" y="46672"/>
                  </a:lnTo>
                  <a:lnTo>
                    <a:pt x="189928" y="58610"/>
                  </a:lnTo>
                  <a:lnTo>
                    <a:pt x="210464" y="95478"/>
                  </a:lnTo>
                  <a:lnTo>
                    <a:pt x="225336" y="95478"/>
                  </a:lnTo>
                  <a:lnTo>
                    <a:pt x="231724" y="93357"/>
                  </a:lnTo>
                  <a:lnTo>
                    <a:pt x="235966" y="89115"/>
                  </a:lnTo>
                  <a:lnTo>
                    <a:pt x="240220" y="86995"/>
                  </a:lnTo>
                  <a:lnTo>
                    <a:pt x="248602" y="56984"/>
                  </a:lnTo>
                  <a:lnTo>
                    <a:pt x="248729" y="29705"/>
                  </a:lnTo>
                  <a:close/>
                </a:path>
                <a:path w="589279" h="95884">
                  <a:moveTo>
                    <a:pt x="321005" y="53047"/>
                  </a:moveTo>
                  <a:lnTo>
                    <a:pt x="318884" y="46672"/>
                  </a:lnTo>
                  <a:lnTo>
                    <a:pt x="310375" y="38188"/>
                  </a:lnTo>
                  <a:lnTo>
                    <a:pt x="310375" y="57289"/>
                  </a:lnTo>
                  <a:lnTo>
                    <a:pt x="310375" y="70015"/>
                  </a:lnTo>
                  <a:lnTo>
                    <a:pt x="306120" y="78498"/>
                  </a:lnTo>
                  <a:lnTo>
                    <a:pt x="301879" y="82753"/>
                  </a:lnTo>
                  <a:lnTo>
                    <a:pt x="297624" y="84874"/>
                  </a:lnTo>
                  <a:lnTo>
                    <a:pt x="286994" y="84874"/>
                  </a:lnTo>
                  <a:lnTo>
                    <a:pt x="282740" y="82753"/>
                  </a:lnTo>
                  <a:lnTo>
                    <a:pt x="280619" y="80619"/>
                  </a:lnTo>
                  <a:lnTo>
                    <a:pt x="276364" y="78498"/>
                  </a:lnTo>
                  <a:lnTo>
                    <a:pt x="272110" y="74256"/>
                  </a:lnTo>
                  <a:lnTo>
                    <a:pt x="272110" y="70015"/>
                  </a:lnTo>
                  <a:lnTo>
                    <a:pt x="269989" y="65773"/>
                  </a:lnTo>
                  <a:lnTo>
                    <a:pt x="269989" y="57289"/>
                  </a:lnTo>
                  <a:lnTo>
                    <a:pt x="272110" y="53047"/>
                  </a:lnTo>
                  <a:lnTo>
                    <a:pt x="280619" y="44551"/>
                  </a:lnTo>
                  <a:lnTo>
                    <a:pt x="301879" y="44551"/>
                  </a:lnTo>
                  <a:lnTo>
                    <a:pt x="306120" y="48793"/>
                  </a:lnTo>
                  <a:lnTo>
                    <a:pt x="310375" y="57289"/>
                  </a:lnTo>
                  <a:lnTo>
                    <a:pt x="310375" y="38188"/>
                  </a:lnTo>
                  <a:lnTo>
                    <a:pt x="308254" y="36068"/>
                  </a:lnTo>
                  <a:lnTo>
                    <a:pt x="301879" y="33947"/>
                  </a:lnTo>
                  <a:lnTo>
                    <a:pt x="284861" y="33947"/>
                  </a:lnTo>
                  <a:lnTo>
                    <a:pt x="272110" y="40309"/>
                  </a:lnTo>
                  <a:lnTo>
                    <a:pt x="269989" y="44551"/>
                  </a:lnTo>
                  <a:lnTo>
                    <a:pt x="269989" y="36068"/>
                  </a:lnTo>
                  <a:lnTo>
                    <a:pt x="274231" y="23342"/>
                  </a:lnTo>
                  <a:lnTo>
                    <a:pt x="278485" y="14846"/>
                  </a:lnTo>
                  <a:lnTo>
                    <a:pt x="280619" y="12725"/>
                  </a:lnTo>
                  <a:lnTo>
                    <a:pt x="284861" y="10604"/>
                  </a:lnTo>
                  <a:lnTo>
                    <a:pt x="301879" y="10604"/>
                  </a:lnTo>
                  <a:lnTo>
                    <a:pt x="303999" y="14846"/>
                  </a:lnTo>
                  <a:lnTo>
                    <a:pt x="306120" y="14846"/>
                  </a:lnTo>
                  <a:lnTo>
                    <a:pt x="308254" y="19088"/>
                  </a:lnTo>
                  <a:lnTo>
                    <a:pt x="308254" y="23342"/>
                  </a:lnTo>
                  <a:lnTo>
                    <a:pt x="318884" y="23342"/>
                  </a:lnTo>
                  <a:lnTo>
                    <a:pt x="318884" y="14846"/>
                  </a:lnTo>
                  <a:lnTo>
                    <a:pt x="316052" y="10604"/>
                  </a:lnTo>
                  <a:lnTo>
                    <a:pt x="314629" y="8483"/>
                  </a:lnTo>
                  <a:lnTo>
                    <a:pt x="310375" y="4241"/>
                  </a:lnTo>
                  <a:lnTo>
                    <a:pt x="306120" y="2120"/>
                  </a:lnTo>
                  <a:lnTo>
                    <a:pt x="299745" y="0"/>
                  </a:lnTo>
                  <a:lnTo>
                    <a:pt x="293370" y="0"/>
                  </a:lnTo>
                  <a:lnTo>
                    <a:pt x="262280" y="25717"/>
                  </a:lnTo>
                  <a:lnTo>
                    <a:pt x="259359" y="48793"/>
                  </a:lnTo>
                  <a:lnTo>
                    <a:pt x="260083" y="60401"/>
                  </a:lnTo>
                  <a:lnTo>
                    <a:pt x="284899" y="94716"/>
                  </a:lnTo>
                  <a:lnTo>
                    <a:pt x="291249" y="95478"/>
                  </a:lnTo>
                  <a:lnTo>
                    <a:pt x="297624" y="95478"/>
                  </a:lnTo>
                  <a:lnTo>
                    <a:pt x="306120" y="91236"/>
                  </a:lnTo>
                  <a:lnTo>
                    <a:pt x="312508" y="86995"/>
                  </a:lnTo>
                  <a:lnTo>
                    <a:pt x="314629" y="84874"/>
                  </a:lnTo>
                  <a:lnTo>
                    <a:pt x="316750" y="78498"/>
                  </a:lnTo>
                  <a:lnTo>
                    <a:pt x="321005" y="74256"/>
                  </a:lnTo>
                  <a:lnTo>
                    <a:pt x="321005" y="53047"/>
                  </a:lnTo>
                  <a:close/>
                </a:path>
                <a:path w="589279" h="95884">
                  <a:moveTo>
                    <a:pt x="367766" y="53035"/>
                  </a:moveTo>
                  <a:lnTo>
                    <a:pt x="331635" y="53035"/>
                  </a:lnTo>
                  <a:lnTo>
                    <a:pt x="331635" y="65773"/>
                  </a:lnTo>
                  <a:lnTo>
                    <a:pt x="367766" y="65773"/>
                  </a:lnTo>
                  <a:lnTo>
                    <a:pt x="367766" y="53035"/>
                  </a:lnTo>
                  <a:close/>
                </a:path>
                <a:path w="589279" h="95884">
                  <a:moveTo>
                    <a:pt x="435800" y="16967"/>
                  </a:moveTo>
                  <a:lnTo>
                    <a:pt x="433679" y="10604"/>
                  </a:lnTo>
                  <a:lnTo>
                    <a:pt x="427304" y="6362"/>
                  </a:lnTo>
                  <a:lnTo>
                    <a:pt x="423049" y="2120"/>
                  </a:lnTo>
                  <a:lnTo>
                    <a:pt x="414540" y="0"/>
                  </a:lnTo>
                  <a:lnTo>
                    <a:pt x="397535" y="0"/>
                  </a:lnTo>
                  <a:lnTo>
                    <a:pt x="391160" y="2120"/>
                  </a:lnTo>
                  <a:lnTo>
                    <a:pt x="384784" y="6362"/>
                  </a:lnTo>
                  <a:lnTo>
                    <a:pt x="380530" y="10604"/>
                  </a:lnTo>
                  <a:lnTo>
                    <a:pt x="376275" y="16967"/>
                  </a:lnTo>
                  <a:lnTo>
                    <a:pt x="376275" y="25463"/>
                  </a:lnTo>
                  <a:lnTo>
                    <a:pt x="386905" y="27584"/>
                  </a:lnTo>
                  <a:lnTo>
                    <a:pt x="386905" y="21221"/>
                  </a:lnTo>
                  <a:lnTo>
                    <a:pt x="389039" y="16967"/>
                  </a:lnTo>
                  <a:lnTo>
                    <a:pt x="393293" y="14846"/>
                  </a:lnTo>
                  <a:lnTo>
                    <a:pt x="395414" y="10604"/>
                  </a:lnTo>
                  <a:lnTo>
                    <a:pt x="416674" y="10604"/>
                  </a:lnTo>
                  <a:lnTo>
                    <a:pt x="423049" y="16967"/>
                  </a:lnTo>
                  <a:lnTo>
                    <a:pt x="425170" y="21221"/>
                  </a:lnTo>
                  <a:lnTo>
                    <a:pt x="425170" y="29705"/>
                  </a:lnTo>
                  <a:lnTo>
                    <a:pt x="397535" y="59410"/>
                  </a:lnTo>
                  <a:lnTo>
                    <a:pt x="386905" y="70015"/>
                  </a:lnTo>
                  <a:lnTo>
                    <a:pt x="382663" y="72136"/>
                  </a:lnTo>
                  <a:lnTo>
                    <a:pt x="380530" y="76377"/>
                  </a:lnTo>
                  <a:lnTo>
                    <a:pt x="376275" y="80632"/>
                  </a:lnTo>
                  <a:lnTo>
                    <a:pt x="376275" y="84874"/>
                  </a:lnTo>
                  <a:lnTo>
                    <a:pt x="374154" y="86995"/>
                  </a:lnTo>
                  <a:lnTo>
                    <a:pt x="374154" y="93357"/>
                  </a:lnTo>
                  <a:lnTo>
                    <a:pt x="435800" y="93357"/>
                  </a:lnTo>
                  <a:lnTo>
                    <a:pt x="435800" y="82753"/>
                  </a:lnTo>
                  <a:lnTo>
                    <a:pt x="389039" y="82753"/>
                  </a:lnTo>
                  <a:lnTo>
                    <a:pt x="408165" y="63652"/>
                  </a:lnTo>
                  <a:lnTo>
                    <a:pt x="416674" y="57289"/>
                  </a:lnTo>
                  <a:lnTo>
                    <a:pt x="423049" y="50927"/>
                  </a:lnTo>
                  <a:lnTo>
                    <a:pt x="425170" y="46672"/>
                  </a:lnTo>
                  <a:lnTo>
                    <a:pt x="429425" y="44551"/>
                  </a:lnTo>
                  <a:lnTo>
                    <a:pt x="435800" y="31826"/>
                  </a:lnTo>
                  <a:lnTo>
                    <a:pt x="435800" y="16967"/>
                  </a:lnTo>
                  <a:close/>
                </a:path>
                <a:path w="589279" h="95884">
                  <a:moveTo>
                    <a:pt x="508088" y="53047"/>
                  </a:moveTo>
                  <a:lnTo>
                    <a:pt x="505955" y="46672"/>
                  </a:lnTo>
                  <a:lnTo>
                    <a:pt x="499579" y="40309"/>
                  </a:lnTo>
                  <a:lnTo>
                    <a:pt x="497459" y="38900"/>
                  </a:lnTo>
                  <a:lnTo>
                    <a:pt x="497459" y="57289"/>
                  </a:lnTo>
                  <a:lnTo>
                    <a:pt x="497459" y="70015"/>
                  </a:lnTo>
                  <a:lnTo>
                    <a:pt x="495325" y="74256"/>
                  </a:lnTo>
                  <a:lnTo>
                    <a:pt x="491083" y="78498"/>
                  </a:lnTo>
                  <a:lnTo>
                    <a:pt x="488950" y="82753"/>
                  </a:lnTo>
                  <a:lnTo>
                    <a:pt x="484695" y="84874"/>
                  </a:lnTo>
                  <a:lnTo>
                    <a:pt x="474078" y="84874"/>
                  </a:lnTo>
                  <a:lnTo>
                    <a:pt x="469823" y="82753"/>
                  </a:lnTo>
                  <a:lnTo>
                    <a:pt x="467690" y="80619"/>
                  </a:lnTo>
                  <a:lnTo>
                    <a:pt x="463448" y="78498"/>
                  </a:lnTo>
                  <a:lnTo>
                    <a:pt x="459193" y="74256"/>
                  </a:lnTo>
                  <a:lnTo>
                    <a:pt x="457060" y="70015"/>
                  </a:lnTo>
                  <a:lnTo>
                    <a:pt x="457060" y="57289"/>
                  </a:lnTo>
                  <a:lnTo>
                    <a:pt x="459193" y="53047"/>
                  </a:lnTo>
                  <a:lnTo>
                    <a:pt x="467690" y="44551"/>
                  </a:lnTo>
                  <a:lnTo>
                    <a:pt x="488950" y="44551"/>
                  </a:lnTo>
                  <a:lnTo>
                    <a:pt x="491083" y="48793"/>
                  </a:lnTo>
                  <a:lnTo>
                    <a:pt x="495325" y="53047"/>
                  </a:lnTo>
                  <a:lnTo>
                    <a:pt x="497459" y="57289"/>
                  </a:lnTo>
                  <a:lnTo>
                    <a:pt x="497459" y="38900"/>
                  </a:lnTo>
                  <a:lnTo>
                    <a:pt x="493204" y="36068"/>
                  </a:lnTo>
                  <a:lnTo>
                    <a:pt x="486829" y="33947"/>
                  </a:lnTo>
                  <a:lnTo>
                    <a:pt x="471944" y="33947"/>
                  </a:lnTo>
                  <a:lnTo>
                    <a:pt x="459193" y="40309"/>
                  </a:lnTo>
                  <a:lnTo>
                    <a:pt x="457060" y="44551"/>
                  </a:lnTo>
                  <a:lnTo>
                    <a:pt x="457060" y="29705"/>
                  </a:lnTo>
                  <a:lnTo>
                    <a:pt x="459193" y="23342"/>
                  </a:lnTo>
                  <a:lnTo>
                    <a:pt x="461314" y="19088"/>
                  </a:lnTo>
                  <a:lnTo>
                    <a:pt x="467690" y="12725"/>
                  </a:lnTo>
                  <a:lnTo>
                    <a:pt x="471944" y="10604"/>
                  </a:lnTo>
                  <a:lnTo>
                    <a:pt x="486829" y="10604"/>
                  </a:lnTo>
                  <a:lnTo>
                    <a:pt x="491083" y="14846"/>
                  </a:lnTo>
                  <a:lnTo>
                    <a:pt x="493204" y="14846"/>
                  </a:lnTo>
                  <a:lnTo>
                    <a:pt x="493204" y="19088"/>
                  </a:lnTo>
                  <a:lnTo>
                    <a:pt x="495325" y="23342"/>
                  </a:lnTo>
                  <a:lnTo>
                    <a:pt x="505955" y="23342"/>
                  </a:lnTo>
                  <a:lnTo>
                    <a:pt x="503834" y="14846"/>
                  </a:lnTo>
                  <a:lnTo>
                    <a:pt x="502412" y="10604"/>
                  </a:lnTo>
                  <a:lnTo>
                    <a:pt x="501713" y="8483"/>
                  </a:lnTo>
                  <a:lnTo>
                    <a:pt x="497459" y="4241"/>
                  </a:lnTo>
                  <a:lnTo>
                    <a:pt x="493204" y="2120"/>
                  </a:lnTo>
                  <a:lnTo>
                    <a:pt x="486829" y="0"/>
                  </a:lnTo>
                  <a:lnTo>
                    <a:pt x="480453" y="0"/>
                  </a:lnTo>
                  <a:lnTo>
                    <a:pt x="472909" y="457"/>
                  </a:lnTo>
                  <a:lnTo>
                    <a:pt x="466369" y="2120"/>
                  </a:lnTo>
                  <a:lnTo>
                    <a:pt x="461022" y="5372"/>
                  </a:lnTo>
                  <a:lnTo>
                    <a:pt x="457060" y="10604"/>
                  </a:lnTo>
                  <a:lnTo>
                    <a:pt x="451815" y="16865"/>
                  </a:lnTo>
                  <a:lnTo>
                    <a:pt x="448564" y="25717"/>
                  </a:lnTo>
                  <a:lnTo>
                    <a:pt x="446900" y="36563"/>
                  </a:lnTo>
                  <a:lnTo>
                    <a:pt x="446519" y="46672"/>
                  </a:lnTo>
                  <a:lnTo>
                    <a:pt x="446595" y="53047"/>
                  </a:lnTo>
                  <a:lnTo>
                    <a:pt x="460082" y="89217"/>
                  </a:lnTo>
                  <a:lnTo>
                    <a:pt x="478320" y="95478"/>
                  </a:lnTo>
                  <a:lnTo>
                    <a:pt x="484695" y="95478"/>
                  </a:lnTo>
                  <a:lnTo>
                    <a:pt x="493204" y="91236"/>
                  </a:lnTo>
                  <a:lnTo>
                    <a:pt x="497459" y="86995"/>
                  </a:lnTo>
                  <a:lnTo>
                    <a:pt x="501713" y="84874"/>
                  </a:lnTo>
                  <a:lnTo>
                    <a:pt x="503834" y="78498"/>
                  </a:lnTo>
                  <a:lnTo>
                    <a:pt x="505955" y="74256"/>
                  </a:lnTo>
                  <a:lnTo>
                    <a:pt x="508088" y="67894"/>
                  </a:lnTo>
                  <a:lnTo>
                    <a:pt x="508088" y="53047"/>
                  </a:lnTo>
                  <a:close/>
                </a:path>
                <a:path w="589279" h="95884">
                  <a:moveTo>
                    <a:pt x="588860" y="53035"/>
                  </a:moveTo>
                  <a:lnTo>
                    <a:pt x="552729" y="53035"/>
                  </a:lnTo>
                  <a:lnTo>
                    <a:pt x="552729" y="65773"/>
                  </a:lnTo>
                  <a:lnTo>
                    <a:pt x="588860" y="65773"/>
                  </a:lnTo>
                  <a:lnTo>
                    <a:pt x="588860" y="530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9962382" y="7412550"/>
              <a:ext cx="216842" cy="95480"/>
            </a:xfrm>
            <a:prstGeom prst="rect">
              <a:avLst/>
            </a:prstGeom>
          </p:spPr>
        </p:pic>
        <p:pic>
          <p:nvPicPr>
            <p:cNvPr id="198" name="object 198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0215366" y="7412550"/>
              <a:ext cx="505966" cy="95480"/>
            </a:xfrm>
            <a:prstGeom prst="rect">
              <a:avLst/>
            </a:prstGeom>
          </p:spPr>
        </p:pic>
        <p:pic>
          <p:nvPicPr>
            <p:cNvPr id="199" name="object 199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13302181" y="7590776"/>
              <a:ext cx="571869" cy="521962"/>
            </a:xfrm>
            <a:prstGeom prst="rect">
              <a:avLst/>
            </a:prstGeom>
          </p:spPr>
        </p:pic>
      </p:grpSp>
      <p:pic>
        <p:nvPicPr>
          <p:cNvPr id="200" name="object 200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2185809" y="2400859"/>
            <a:ext cx="121175" cy="93362"/>
          </a:xfrm>
          <a:prstGeom prst="rect">
            <a:avLst/>
          </a:prstGeom>
        </p:spPr>
      </p:pic>
      <p:pic>
        <p:nvPicPr>
          <p:cNvPr id="201" name="object 201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2368647" y="2398737"/>
            <a:ext cx="1660322" cy="97602"/>
          </a:xfrm>
          <a:prstGeom prst="rect">
            <a:avLst/>
          </a:prstGeom>
        </p:spPr>
      </p:pic>
      <p:pic>
        <p:nvPicPr>
          <p:cNvPr id="202" name="object 202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2179429" y="2646986"/>
            <a:ext cx="210465" cy="95482"/>
          </a:xfrm>
          <a:prstGeom prst="rect">
            <a:avLst/>
          </a:prstGeom>
        </p:spPr>
      </p:pic>
      <p:sp>
        <p:nvSpPr>
          <p:cNvPr id="203" name="object 203"/>
          <p:cNvSpPr/>
          <p:nvPr/>
        </p:nvSpPr>
        <p:spPr>
          <a:xfrm>
            <a:off x="2438781" y="2646997"/>
            <a:ext cx="510540" cy="95885"/>
          </a:xfrm>
          <a:custGeom>
            <a:avLst/>
            <a:gdLst/>
            <a:ahLst/>
            <a:cxnLst/>
            <a:rect l="l" t="t" r="r" b="b"/>
            <a:pathLst>
              <a:path w="510539" h="95885">
                <a:moveTo>
                  <a:pt x="61658" y="19088"/>
                </a:moveTo>
                <a:lnTo>
                  <a:pt x="59524" y="12725"/>
                </a:lnTo>
                <a:lnTo>
                  <a:pt x="55283" y="6362"/>
                </a:lnTo>
                <a:lnTo>
                  <a:pt x="48895" y="2120"/>
                </a:lnTo>
                <a:lnTo>
                  <a:pt x="42519" y="0"/>
                </a:lnTo>
                <a:lnTo>
                  <a:pt x="25514" y="0"/>
                </a:lnTo>
                <a:lnTo>
                  <a:pt x="17005" y="2120"/>
                </a:lnTo>
                <a:lnTo>
                  <a:pt x="12763" y="6362"/>
                </a:lnTo>
                <a:lnTo>
                  <a:pt x="6375" y="10604"/>
                </a:lnTo>
                <a:lnTo>
                  <a:pt x="4254" y="16967"/>
                </a:lnTo>
                <a:lnTo>
                  <a:pt x="2133" y="27584"/>
                </a:lnTo>
                <a:lnTo>
                  <a:pt x="19138" y="29705"/>
                </a:lnTo>
                <a:lnTo>
                  <a:pt x="19138" y="23342"/>
                </a:lnTo>
                <a:lnTo>
                  <a:pt x="21259" y="21209"/>
                </a:lnTo>
                <a:lnTo>
                  <a:pt x="23393" y="16967"/>
                </a:lnTo>
                <a:lnTo>
                  <a:pt x="25514" y="14846"/>
                </a:lnTo>
                <a:lnTo>
                  <a:pt x="40398" y="14846"/>
                </a:lnTo>
                <a:lnTo>
                  <a:pt x="44653" y="19088"/>
                </a:lnTo>
                <a:lnTo>
                  <a:pt x="44653" y="33947"/>
                </a:lnTo>
                <a:lnTo>
                  <a:pt x="42519" y="38188"/>
                </a:lnTo>
                <a:lnTo>
                  <a:pt x="40398" y="40309"/>
                </a:lnTo>
                <a:lnTo>
                  <a:pt x="34023" y="44551"/>
                </a:lnTo>
                <a:lnTo>
                  <a:pt x="27635" y="53047"/>
                </a:lnTo>
                <a:lnTo>
                  <a:pt x="20434" y="59347"/>
                </a:lnTo>
                <a:lnTo>
                  <a:pt x="14617" y="65239"/>
                </a:lnTo>
                <a:lnTo>
                  <a:pt x="6375" y="74256"/>
                </a:lnTo>
                <a:lnTo>
                  <a:pt x="0" y="93357"/>
                </a:lnTo>
                <a:lnTo>
                  <a:pt x="61658" y="93357"/>
                </a:lnTo>
                <a:lnTo>
                  <a:pt x="61658" y="76377"/>
                </a:lnTo>
                <a:lnTo>
                  <a:pt x="27635" y="76377"/>
                </a:lnTo>
                <a:lnTo>
                  <a:pt x="27635" y="72136"/>
                </a:lnTo>
                <a:lnTo>
                  <a:pt x="29768" y="72136"/>
                </a:lnTo>
                <a:lnTo>
                  <a:pt x="53149" y="48793"/>
                </a:lnTo>
                <a:lnTo>
                  <a:pt x="55283" y="44551"/>
                </a:lnTo>
                <a:lnTo>
                  <a:pt x="59524" y="40309"/>
                </a:lnTo>
                <a:lnTo>
                  <a:pt x="59524" y="38188"/>
                </a:lnTo>
                <a:lnTo>
                  <a:pt x="61658" y="33947"/>
                </a:lnTo>
                <a:lnTo>
                  <a:pt x="61658" y="19088"/>
                </a:lnTo>
                <a:close/>
              </a:path>
              <a:path w="510539" h="95885">
                <a:moveTo>
                  <a:pt x="133934" y="19088"/>
                </a:moveTo>
                <a:lnTo>
                  <a:pt x="131813" y="12725"/>
                </a:lnTo>
                <a:lnTo>
                  <a:pt x="127558" y="6362"/>
                </a:lnTo>
                <a:lnTo>
                  <a:pt x="121183" y="2120"/>
                </a:lnTo>
                <a:lnTo>
                  <a:pt x="114808" y="0"/>
                </a:lnTo>
                <a:lnTo>
                  <a:pt x="97790" y="0"/>
                </a:lnTo>
                <a:lnTo>
                  <a:pt x="89293" y="2120"/>
                </a:lnTo>
                <a:lnTo>
                  <a:pt x="85039" y="6362"/>
                </a:lnTo>
                <a:lnTo>
                  <a:pt x="78663" y="10604"/>
                </a:lnTo>
                <a:lnTo>
                  <a:pt x="76530" y="16967"/>
                </a:lnTo>
                <a:lnTo>
                  <a:pt x="74409" y="27584"/>
                </a:lnTo>
                <a:lnTo>
                  <a:pt x="91414" y="29705"/>
                </a:lnTo>
                <a:lnTo>
                  <a:pt x="91414" y="23342"/>
                </a:lnTo>
                <a:lnTo>
                  <a:pt x="93548" y="21209"/>
                </a:lnTo>
                <a:lnTo>
                  <a:pt x="95669" y="16967"/>
                </a:lnTo>
                <a:lnTo>
                  <a:pt x="97790" y="14846"/>
                </a:lnTo>
                <a:lnTo>
                  <a:pt x="112674" y="14846"/>
                </a:lnTo>
                <a:lnTo>
                  <a:pt x="116928" y="19088"/>
                </a:lnTo>
                <a:lnTo>
                  <a:pt x="116928" y="33947"/>
                </a:lnTo>
                <a:lnTo>
                  <a:pt x="112674" y="38188"/>
                </a:lnTo>
                <a:lnTo>
                  <a:pt x="112674" y="40309"/>
                </a:lnTo>
                <a:lnTo>
                  <a:pt x="106299" y="44551"/>
                </a:lnTo>
                <a:lnTo>
                  <a:pt x="99923" y="53047"/>
                </a:lnTo>
                <a:lnTo>
                  <a:pt x="92710" y="59347"/>
                </a:lnTo>
                <a:lnTo>
                  <a:pt x="86893" y="65239"/>
                </a:lnTo>
                <a:lnTo>
                  <a:pt x="78663" y="74256"/>
                </a:lnTo>
                <a:lnTo>
                  <a:pt x="74409" y="80619"/>
                </a:lnTo>
                <a:lnTo>
                  <a:pt x="74409" y="86995"/>
                </a:lnTo>
                <a:lnTo>
                  <a:pt x="72288" y="93357"/>
                </a:lnTo>
                <a:lnTo>
                  <a:pt x="133934" y="93357"/>
                </a:lnTo>
                <a:lnTo>
                  <a:pt x="133934" y="76377"/>
                </a:lnTo>
                <a:lnTo>
                  <a:pt x="97790" y="76377"/>
                </a:lnTo>
                <a:lnTo>
                  <a:pt x="99923" y="74256"/>
                </a:lnTo>
                <a:lnTo>
                  <a:pt x="99923" y="72136"/>
                </a:lnTo>
                <a:lnTo>
                  <a:pt x="102044" y="72136"/>
                </a:lnTo>
                <a:lnTo>
                  <a:pt x="125437" y="48793"/>
                </a:lnTo>
                <a:lnTo>
                  <a:pt x="129679" y="40309"/>
                </a:lnTo>
                <a:lnTo>
                  <a:pt x="131813" y="38188"/>
                </a:lnTo>
                <a:lnTo>
                  <a:pt x="133934" y="33947"/>
                </a:lnTo>
                <a:lnTo>
                  <a:pt x="133934" y="19088"/>
                </a:lnTo>
                <a:close/>
              </a:path>
              <a:path w="510539" h="95885">
                <a:moveTo>
                  <a:pt x="182829" y="48793"/>
                </a:moveTo>
                <a:lnTo>
                  <a:pt x="146697" y="48793"/>
                </a:lnTo>
                <a:lnTo>
                  <a:pt x="146697" y="67894"/>
                </a:lnTo>
                <a:lnTo>
                  <a:pt x="182829" y="67894"/>
                </a:lnTo>
                <a:lnTo>
                  <a:pt x="182829" y="48793"/>
                </a:lnTo>
                <a:close/>
              </a:path>
              <a:path w="510539" h="95885">
                <a:moveTo>
                  <a:pt x="248729" y="46672"/>
                </a:moveTo>
                <a:lnTo>
                  <a:pt x="240233" y="8483"/>
                </a:lnTo>
                <a:lnTo>
                  <a:pt x="231724" y="1422"/>
                </a:lnTo>
                <a:lnTo>
                  <a:pt x="231724" y="29705"/>
                </a:lnTo>
                <a:lnTo>
                  <a:pt x="231724" y="65773"/>
                </a:lnTo>
                <a:lnTo>
                  <a:pt x="229603" y="70015"/>
                </a:lnTo>
                <a:lnTo>
                  <a:pt x="229603" y="74256"/>
                </a:lnTo>
                <a:lnTo>
                  <a:pt x="223227" y="80619"/>
                </a:lnTo>
                <a:lnTo>
                  <a:pt x="212598" y="80619"/>
                </a:lnTo>
                <a:lnTo>
                  <a:pt x="208343" y="76377"/>
                </a:lnTo>
                <a:lnTo>
                  <a:pt x="208343" y="74256"/>
                </a:lnTo>
                <a:lnTo>
                  <a:pt x="204089" y="65773"/>
                </a:lnTo>
                <a:lnTo>
                  <a:pt x="204089" y="29705"/>
                </a:lnTo>
                <a:lnTo>
                  <a:pt x="206222" y="23342"/>
                </a:lnTo>
                <a:lnTo>
                  <a:pt x="208343" y="21209"/>
                </a:lnTo>
                <a:lnTo>
                  <a:pt x="208343" y="16967"/>
                </a:lnTo>
                <a:lnTo>
                  <a:pt x="210464" y="16967"/>
                </a:lnTo>
                <a:lnTo>
                  <a:pt x="212598" y="14846"/>
                </a:lnTo>
                <a:lnTo>
                  <a:pt x="223227" y="14846"/>
                </a:lnTo>
                <a:lnTo>
                  <a:pt x="225348" y="16967"/>
                </a:lnTo>
                <a:lnTo>
                  <a:pt x="227469" y="16967"/>
                </a:lnTo>
                <a:lnTo>
                  <a:pt x="229603" y="21209"/>
                </a:lnTo>
                <a:lnTo>
                  <a:pt x="229603" y="25463"/>
                </a:lnTo>
                <a:lnTo>
                  <a:pt x="231724" y="29705"/>
                </a:lnTo>
                <a:lnTo>
                  <a:pt x="231724" y="1422"/>
                </a:lnTo>
                <a:lnTo>
                  <a:pt x="227469" y="0"/>
                </a:lnTo>
                <a:lnTo>
                  <a:pt x="208343" y="0"/>
                </a:lnTo>
                <a:lnTo>
                  <a:pt x="187807" y="34747"/>
                </a:lnTo>
                <a:lnTo>
                  <a:pt x="187083" y="46672"/>
                </a:lnTo>
                <a:lnTo>
                  <a:pt x="187515" y="59804"/>
                </a:lnTo>
                <a:lnTo>
                  <a:pt x="211734" y="94716"/>
                </a:lnTo>
                <a:lnTo>
                  <a:pt x="218973" y="95478"/>
                </a:lnTo>
                <a:lnTo>
                  <a:pt x="227469" y="95478"/>
                </a:lnTo>
                <a:lnTo>
                  <a:pt x="233857" y="91236"/>
                </a:lnTo>
                <a:lnTo>
                  <a:pt x="240233" y="84874"/>
                </a:lnTo>
                <a:lnTo>
                  <a:pt x="243090" y="80619"/>
                </a:lnTo>
                <a:lnTo>
                  <a:pt x="244246" y="78905"/>
                </a:lnTo>
                <a:lnTo>
                  <a:pt x="246875" y="70548"/>
                </a:lnTo>
                <a:lnTo>
                  <a:pt x="248297" y="59804"/>
                </a:lnTo>
                <a:lnTo>
                  <a:pt x="248729" y="46672"/>
                </a:lnTo>
                <a:close/>
              </a:path>
              <a:path w="510539" h="95885">
                <a:moveTo>
                  <a:pt x="321017" y="19088"/>
                </a:moveTo>
                <a:lnTo>
                  <a:pt x="318884" y="12725"/>
                </a:lnTo>
                <a:lnTo>
                  <a:pt x="308254" y="2120"/>
                </a:lnTo>
                <a:lnTo>
                  <a:pt x="301879" y="0"/>
                </a:lnTo>
                <a:lnTo>
                  <a:pt x="282752" y="0"/>
                </a:lnTo>
                <a:lnTo>
                  <a:pt x="276377" y="2120"/>
                </a:lnTo>
                <a:lnTo>
                  <a:pt x="272122" y="6362"/>
                </a:lnTo>
                <a:lnTo>
                  <a:pt x="265747" y="10604"/>
                </a:lnTo>
                <a:lnTo>
                  <a:pt x="261493" y="16967"/>
                </a:lnTo>
                <a:lnTo>
                  <a:pt x="261493" y="27584"/>
                </a:lnTo>
                <a:lnTo>
                  <a:pt x="278498" y="29705"/>
                </a:lnTo>
                <a:lnTo>
                  <a:pt x="278498" y="23342"/>
                </a:lnTo>
                <a:lnTo>
                  <a:pt x="280619" y="21209"/>
                </a:lnTo>
                <a:lnTo>
                  <a:pt x="282752" y="16967"/>
                </a:lnTo>
                <a:lnTo>
                  <a:pt x="284873" y="14846"/>
                </a:lnTo>
                <a:lnTo>
                  <a:pt x="297624" y="14846"/>
                </a:lnTo>
                <a:lnTo>
                  <a:pt x="301879" y="19088"/>
                </a:lnTo>
                <a:lnTo>
                  <a:pt x="304012" y="23342"/>
                </a:lnTo>
                <a:lnTo>
                  <a:pt x="304012" y="29705"/>
                </a:lnTo>
                <a:lnTo>
                  <a:pt x="299758" y="38188"/>
                </a:lnTo>
                <a:lnTo>
                  <a:pt x="278599" y="59347"/>
                </a:lnTo>
                <a:lnTo>
                  <a:pt x="272923" y="65239"/>
                </a:lnTo>
                <a:lnTo>
                  <a:pt x="268427" y="70345"/>
                </a:lnTo>
                <a:lnTo>
                  <a:pt x="261493" y="80619"/>
                </a:lnTo>
                <a:lnTo>
                  <a:pt x="259359" y="86995"/>
                </a:lnTo>
                <a:lnTo>
                  <a:pt x="259359" y="93357"/>
                </a:lnTo>
                <a:lnTo>
                  <a:pt x="321017" y="93357"/>
                </a:lnTo>
                <a:lnTo>
                  <a:pt x="321017" y="76377"/>
                </a:lnTo>
                <a:lnTo>
                  <a:pt x="284873" y="76377"/>
                </a:lnTo>
                <a:lnTo>
                  <a:pt x="286994" y="74256"/>
                </a:lnTo>
                <a:lnTo>
                  <a:pt x="286994" y="72136"/>
                </a:lnTo>
                <a:lnTo>
                  <a:pt x="289128" y="72136"/>
                </a:lnTo>
                <a:lnTo>
                  <a:pt x="291249" y="70015"/>
                </a:lnTo>
                <a:lnTo>
                  <a:pt x="293382" y="65773"/>
                </a:lnTo>
                <a:lnTo>
                  <a:pt x="299758" y="61531"/>
                </a:lnTo>
                <a:lnTo>
                  <a:pt x="312508" y="48793"/>
                </a:lnTo>
                <a:lnTo>
                  <a:pt x="316763" y="40309"/>
                </a:lnTo>
                <a:lnTo>
                  <a:pt x="318884" y="38188"/>
                </a:lnTo>
                <a:lnTo>
                  <a:pt x="321017" y="33947"/>
                </a:lnTo>
                <a:lnTo>
                  <a:pt x="321017" y="19088"/>
                </a:lnTo>
                <a:close/>
              </a:path>
              <a:path w="510539" h="95885">
                <a:moveTo>
                  <a:pt x="367779" y="48793"/>
                </a:moveTo>
                <a:lnTo>
                  <a:pt x="331660" y="48793"/>
                </a:lnTo>
                <a:lnTo>
                  <a:pt x="331660" y="67894"/>
                </a:lnTo>
                <a:lnTo>
                  <a:pt x="367779" y="67894"/>
                </a:lnTo>
                <a:lnTo>
                  <a:pt x="367779" y="48793"/>
                </a:lnTo>
                <a:close/>
              </a:path>
              <a:path w="510539" h="95885">
                <a:moveTo>
                  <a:pt x="435813" y="19088"/>
                </a:moveTo>
                <a:lnTo>
                  <a:pt x="433692" y="12725"/>
                </a:lnTo>
                <a:lnTo>
                  <a:pt x="423062" y="2120"/>
                </a:lnTo>
                <a:lnTo>
                  <a:pt x="414553" y="0"/>
                </a:lnTo>
                <a:lnTo>
                  <a:pt x="397548" y="0"/>
                </a:lnTo>
                <a:lnTo>
                  <a:pt x="391172" y="2120"/>
                </a:lnTo>
                <a:lnTo>
                  <a:pt x="384797" y="6362"/>
                </a:lnTo>
                <a:lnTo>
                  <a:pt x="380542" y="10604"/>
                </a:lnTo>
                <a:lnTo>
                  <a:pt x="376288" y="16967"/>
                </a:lnTo>
                <a:lnTo>
                  <a:pt x="376288" y="27584"/>
                </a:lnTo>
                <a:lnTo>
                  <a:pt x="393293" y="29705"/>
                </a:lnTo>
                <a:lnTo>
                  <a:pt x="393293" y="23342"/>
                </a:lnTo>
                <a:lnTo>
                  <a:pt x="395427" y="21209"/>
                </a:lnTo>
                <a:lnTo>
                  <a:pt x="397548" y="16967"/>
                </a:lnTo>
                <a:lnTo>
                  <a:pt x="399669" y="14846"/>
                </a:lnTo>
                <a:lnTo>
                  <a:pt x="412432" y="14846"/>
                </a:lnTo>
                <a:lnTo>
                  <a:pt x="416687" y="19088"/>
                </a:lnTo>
                <a:lnTo>
                  <a:pt x="418807" y="23342"/>
                </a:lnTo>
                <a:lnTo>
                  <a:pt x="418807" y="29705"/>
                </a:lnTo>
                <a:lnTo>
                  <a:pt x="414553" y="38188"/>
                </a:lnTo>
                <a:lnTo>
                  <a:pt x="399669" y="53047"/>
                </a:lnTo>
                <a:lnTo>
                  <a:pt x="392493" y="59347"/>
                </a:lnTo>
                <a:lnTo>
                  <a:pt x="386918" y="65239"/>
                </a:lnTo>
                <a:lnTo>
                  <a:pt x="382930" y="70345"/>
                </a:lnTo>
                <a:lnTo>
                  <a:pt x="380542" y="74256"/>
                </a:lnTo>
                <a:lnTo>
                  <a:pt x="376288" y="80619"/>
                </a:lnTo>
                <a:lnTo>
                  <a:pt x="374167" y="86995"/>
                </a:lnTo>
                <a:lnTo>
                  <a:pt x="374167" y="93357"/>
                </a:lnTo>
                <a:lnTo>
                  <a:pt x="435813" y="93357"/>
                </a:lnTo>
                <a:lnTo>
                  <a:pt x="435813" y="76377"/>
                </a:lnTo>
                <a:lnTo>
                  <a:pt x="399669" y="76377"/>
                </a:lnTo>
                <a:lnTo>
                  <a:pt x="399669" y="74256"/>
                </a:lnTo>
                <a:lnTo>
                  <a:pt x="401802" y="72136"/>
                </a:lnTo>
                <a:lnTo>
                  <a:pt x="403923" y="72136"/>
                </a:lnTo>
                <a:lnTo>
                  <a:pt x="403923" y="70015"/>
                </a:lnTo>
                <a:lnTo>
                  <a:pt x="408178" y="65773"/>
                </a:lnTo>
                <a:lnTo>
                  <a:pt x="414553" y="61531"/>
                </a:lnTo>
                <a:lnTo>
                  <a:pt x="427316" y="48793"/>
                </a:lnTo>
                <a:lnTo>
                  <a:pt x="431558" y="40309"/>
                </a:lnTo>
                <a:lnTo>
                  <a:pt x="433692" y="38188"/>
                </a:lnTo>
                <a:lnTo>
                  <a:pt x="433692" y="33947"/>
                </a:lnTo>
                <a:lnTo>
                  <a:pt x="435813" y="29705"/>
                </a:lnTo>
                <a:lnTo>
                  <a:pt x="435813" y="19088"/>
                </a:lnTo>
                <a:close/>
              </a:path>
              <a:path w="510539" h="95885">
                <a:moveTo>
                  <a:pt x="510222" y="59410"/>
                </a:moveTo>
                <a:lnTo>
                  <a:pt x="499592" y="59410"/>
                </a:lnTo>
                <a:lnTo>
                  <a:pt x="499592" y="25463"/>
                </a:lnTo>
                <a:lnTo>
                  <a:pt x="499592" y="2120"/>
                </a:lnTo>
                <a:lnTo>
                  <a:pt x="484708" y="2120"/>
                </a:lnTo>
                <a:lnTo>
                  <a:pt x="482587" y="5130"/>
                </a:lnTo>
                <a:lnTo>
                  <a:pt x="482587" y="25463"/>
                </a:lnTo>
                <a:lnTo>
                  <a:pt x="482587" y="59410"/>
                </a:lnTo>
                <a:lnTo>
                  <a:pt x="459193" y="59410"/>
                </a:lnTo>
                <a:lnTo>
                  <a:pt x="482587" y="25463"/>
                </a:lnTo>
                <a:lnTo>
                  <a:pt x="482587" y="5130"/>
                </a:lnTo>
                <a:lnTo>
                  <a:pt x="444322" y="59410"/>
                </a:lnTo>
                <a:lnTo>
                  <a:pt x="444322" y="74256"/>
                </a:lnTo>
                <a:lnTo>
                  <a:pt x="482587" y="74256"/>
                </a:lnTo>
                <a:lnTo>
                  <a:pt x="482587" y="93357"/>
                </a:lnTo>
                <a:lnTo>
                  <a:pt x="499592" y="93357"/>
                </a:lnTo>
                <a:lnTo>
                  <a:pt x="499592" y="74256"/>
                </a:lnTo>
                <a:lnTo>
                  <a:pt x="510222" y="74256"/>
                </a:lnTo>
                <a:lnTo>
                  <a:pt x="510222" y="594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4" name="object 204"/>
          <p:cNvGrpSpPr/>
          <p:nvPr/>
        </p:nvGrpSpPr>
        <p:grpSpPr>
          <a:xfrm>
            <a:off x="2993665" y="2646998"/>
            <a:ext cx="291465" cy="95885"/>
            <a:chOff x="2993665" y="2646998"/>
            <a:chExt cx="291465" cy="95885"/>
          </a:xfrm>
        </p:grpSpPr>
        <p:sp>
          <p:nvSpPr>
            <p:cNvPr id="205" name="object 205"/>
            <p:cNvSpPr/>
            <p:nvPr/>
          </p:nvSpPr>
          <p:spPr>
            <a:xfrm>
              <a:off x="2993665" y="2695784"/>
              <a:ext cx="36195" cy="19685"/>
            </a:xfrm>
            <a:custGeom>
              <a:avLst/>
              <a:gdLst/>
              <a:ahLst/>
              <a:cxnLst/>
              <a:rect l="l" t="t" r="r" b="b"/>
              <a:pathLst>
                <a:path w="36194" h="19685">
                  <a:moveTo>
                    <a:pt x="36122" y="19096"/>
                  </a:moveTo>
                  <a:lnTo>
                    <a:pt x="0" y="19096"/>
                  </a:lnTo>
                  <a:lnTo>
                    <a:pt x="0" y="0"/>
                  </a:lnTo>
                  <a:lnTo>
                    <a:pt x="36122" y="0"/>
                  </a:lnTo>
                  <a:lnTo>
                    <a:pt x="36122" y="190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206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063814" y="2646998"/>
              <a:ext cx="221087" cy="95470"/>
            </a:xfrm>
            <a:prstGeom prst="rect">
              <a:avLst/>
            </a:prstGeom>
          </p:spPr>
        </p:pic>
      </p:grpSp>
      <p:sp>
        <p:nvSpPr>
          <p:cNvPr id="207" name="object 207"/>
          <p:cNvSpPr/>
          <p:nvPr/>
        </p:nvSpPr>
        <p:spPr>
          <a:xfrm>
            <a:off x="3333788" y="2646997"/>
            <a:ext cx="508634" cy="95885"/>
          </a:xfrm>
          <a:custGeom>
            <a:avLst/>
            <a:gdLst/>
            <a:ahLst/>
            <a:cxnLst/>
            <a:rect l="l" t="t" r="r" b="b"/>
            <a:pathLst>
              <a:path w="508635" h="95885">
                <a:moveTo>
                  <a:pt x="61658" y="46672"/>
                </a:moveTo>
                <a:lnTo>
                  <a:pt x="61226" y="34747"/>
                </a:lnTo>
                <a:lnTo>
                  <a:pt x="59791" y="24396"/>
                </a:lnTo>
                <a:lnTo>
                  <a:pt x="57175" y="15646"/>
                </a:lnTo>
                <a:lnTo>
                  <a:pt x="56718" y="14846"/>
                </a:lnTo>
                <a:lnTo>
                  <a:pt x="53149" y="8483"/>
                </a:lnTo>
                <a:lnTo>
                  <a:pt x="46774" y="2120"/>
                </a:lnTo>
                <a:lnTo>
                  <a:pt x="44653" y="1422"/>
                </a:lnTo>
                <a:lnTo>
                  <a:pt x="44653" y="29705"/>
                </a:lnTo>
                <a:lnTo>
                  <a:pt x="44653" y="65773"/>
                </a:lnTo>
                <a:lnTo>
                  <a:pt x="42519" y="70015"/>
                </a:lnTo>
                <a:lnTo>
                  <a:pt x="42519" y="74256"/>
                </a:lnTo>
                <a:lnTo>
                  <a:pt x="36144" y="80619"/>
                </a:lnTo>
                <a:lnTo>
                  <a:pt x="25514" y="80619"/>
                </a:lnTo>
                <a:lnTo>
                  <a:pt x="23393" y="78498"/>
                </a:lnTo>
                <a:lnTo>
                  <a:pt x="23393" y="76377"/>
                </a:lnTo>
                <a:lnTo>
                  <a:pt x="21259" y="74256"/>
                </a:lnTo>
                <a:lnTo>
                  <a:pt x="19138" y="70015"/>
                </a:lnTo>
                <a:lnTo>
                  <a:pt x="19138" y="65773"/>
                </a:lnTo>
                <a:lnTo>
                  <a:pt x="17005" y="59410"/>
                </a:lnTo>
                <a:lnTo>
                  <a:pt x="17005" y="36068"/>
                </a:lnTo>
                <a:lnTo>
                  <a:pt x="19138" y="29705"/>
                </a:lnTo>
                <a:lnTo>
                  <a:pt x="19138" y="23342"/>
                </a:lnTo>
                <a:lnTo>
                  <a:pt x="21259" y="21209"/>
                </a:lnTo>
                <a:lnTo>
                  <a:pt x="23393" y="16967"/>
                </a:lnTo>
                <a:lnTo>
                  <a:pt x="25514" y="14846"/>
                </a:lnTo>
                <a:lnTo>
                  <a:pt x="36144" y="14846"/>
                </a:lnTo>
                <a:lnTo>
                  <a:pt x="38265" y="16967"/>
                </a:lnTo>
                <a:lnTo>
                  <a:pt x="40398" y="16967"/>
                </a:lnTo>
                <a:lnTo>
                  <a:pt x="42519" y="21209"/>
                </a:lnTo>
                <a:lnTo>
                  <a:pt x="42519" y="25463"/>
                </a:lnTo>
                <a:lnTo>
                  <a:pt x="44653" y="29705"/>
                </a:lnTo>
                <a:lnTo>
                  <a:pt x="44653" y="1422"/>
                </a:lnTo>
                <a:lnTo>
                  <a:pt x="40398" y="0"/>
                </a:lnTo>
                <a:lnTo>
                  <a:pt x="21259" y="0"/>
                </a:lnTo>
                <a:lnTo>
                  <a:pt x="762" y="34747"/>
                </a:lnTo>
                <a:lnTo>
                  <a:pt x="0" y="46672"/>
                </a:lnTo>
                <a:lnTo>
                  <a:pt x="736" y="59804"/>
                </a:lnTo>
                <a:lnTo>
                  <a:pt x="24650" y="94716"/>
                </a:lnTo>
                <a:lnTo>
                  <a:pt x="31889" y="95478"/>
                </a:lnTo>
                <a:lnTo>
                  <a:pt x="40398" y="95478"/>
                </a:lnTo>
                <a:lnTo>
                  <a:pt x="46774" y="91236"/>
                </a:lnTo>
                <a:lnTo>
                  <a:pt x="53149" y="84874"/>
                </a:lnTo>
                <a:lnTo>
                  <a:pt x="56007" y="80619"/>
                </a:lnTo>
                <a:lnTo>
                  <a:pt x="57175" y="78905"/>
                </a:lnTo>
                <a:lnTo>
                  <a:pt x="59791" y="70548"/>
                </a:lnTo>
                <a:lnTo>
                  <a:pt x="61226" y="59804"/>
                </a:lnTo>
                <a:lnTo>
                  <a:pt x="61658" y="46672"/>
                </a:lnTo>
                <a:close/>
              </a:path>
              <a:path w="508635" h="95885">
                <a:moveTo>
                  <a:pt x="133934" y="46672"/>
                </a:moveTo>
                <a:lnTo>
                  <a:pt x="133502" y="34772"/>
                </a:lnTo>
                <a:lnTo>
                  <a:pt x="132080" y="24663"/>
                </a:lnTo>
                <a:lnTo>
                  <a:pt x="129451" y="16535"/>
                </a:lnTo>
                <a:lnTo>
                  <a:pt x="128308" y="14846"/>
                </a:lnTo>
                <a:lnTo>
                  <a:pt x="125437" y="10604"/>
                </a:lnTo>
                <a:lnTo>
                  <a:pt x="120281" y="6261"/>
                </a:lnTo>
                <a:lnTo>
                  <a:pt x="116928" y="4305"/>
                </a:lnTo>
                <a:lnTo>
                  <a:pt x="116928" y="25463"/>
                </a:lnTo>
                <a:lnTo>
                  <a:pt x="116928" y="40309"/>
                </a:lnTo>
                <a:lnTo>
                  <a:pt x="112674" y="42430"/>
                </a:lnTo>
                <a:lnTo>
                  <a:pt x="108419" y="46672"/>
                </a:lnTo>
                <a:lnTo>
                  <a:pt x="99923" y="46672"/>
                </a:lnTo>
                <a:lnTo>
                  <a:pt x="95669" y="44551"/>
                </a:lnTo>
                <a:lnTo>
                  <a:pt x="91414" y="40309"/>
                </a:lnTo>
                <a:lnTo>
                  <a:pt x="89293" y="36068"/>
                </a:lnTo>
                <a:lnTo>
                  <a:pt x="89293" y="25463"/>
                </a:lnTo>
                <a:lnTo>
                  <a:pt x="91414" y="21209"/>
                </a:lnTo>
                <a:lnTo>
                  <a:pt x="93548" y="19088"/>
                </a:lnTo>
                <a:lnTo>
                  <a:pt x="95669" y="14846"/>
                </a:lnTo>
                <a:lnTo>
                  <a:pt x="106299" y="14846"/>
                </a:lnTo>
                <a:lnTo>
                  <a:pt x="110553" y="16967"/>
                </a:lnTo>
                <a:lnTo>
                  <a:pt x="114808" y="21209"/>
                </a:lnTo>
                <a:lnTo>
                  <a:pt x="116928" y="25463"/>
                </a:lnTo>
                <a:lnTo>
                  <a:pt x="116928" y="4305"/>
                </a:lnTo>
                <a:lnTo>
                  <a:pt x="114541" y="2908"/>
                </a:lnTo>
                <a:lnTo>
                  <a:pt x="108394" y="762"/>
                </a:lnTo>
                <a:lnTo>
                  <a:pt x="102044" y="0"/>
                </a:lnTo>
                <a:lnTo>
                  <a:pt x="93548" y="0"/>
                </a:lnTo>
                <a:lnTo>
                  <a:pt x="87160" y="2120"/>
                </a:lnTo>
                <a:lnTo>
                  <a:pt x="74409" y="14846"/>
                </a:lnTo>
                <a:lnTo>
                  <a:pt x="72288" y="21209"/>
                </a:lnTo>
                <a:lnTo>
                  <a:pt x="72288" y="40309"/>
                </a:lnTo>
                <a:lnTo>
                  <a:pt x="74409" y="46672"/>
                </a:lnTo>
                <a:lnTo>
                  <a:pt x="87160" y="59410"/>
                </a:lnTo>
                <a:lnTo>
                  <a:pt x="93548" y="61531"/>
                </a:lnTo>
                <a:lnTo>
                  <a:pt x="108419" y="61531"/>
                </a:lnTo>
                <a:lnTo>
                  <a:pt x="114808" y="59410"/>
                </a:lnTo>
                <a:lnTo>
                  <a:pt x="119049" y="53047"/>
                </a:lnTo>
                <a:lnTo>
                  <a:pt x="116928" y="63652"/>
                </a:lnTo>
                <a:lnTo>
                  <a:pt x="116928" y="72136"/>
                </a:lnTo>
                <a:lnTo>
                  <a:pt x="112674" y="74256"/>
                </a:lnTo>
                <a:lnTo>
                  <a:pt x="110553" y="78498"/>
                </a:lnTo>
                <a:lnTo>
                  <a:pt x="106299" y="80619"/>
                </a:lnTo>
                <a:lnTo>
                  <a:pt x="99923" y="80619"/>
                </a:lnTo>
                <a:lnTo>
                  <a:pt x="97790" y="78498"/>
                </a:lnTo>
                <a:lnTo>
                  <a:pt x="95669" y="78498"/>
                </a:lnTo>
                <a:lnTo>
                  <a:pt x="91414" y="74256"/>
                </a:lnTo>
                <a:lnTo>
                  <a:pt x="91414" y="70015"/>
                </a:lnTo>
                <a:lnTo>
                  <a:pt x="74409" y="72136"/>
                </a:lnTo>
                <a:lnTo>
                  <a:pt x="78663" y="84874"/>
                </a:lnTo>
                <a:lnTo>
                  <a:pt x="87160" y="93357"/>
                </a:lnTo>
                <a:lnTo>
                  <a:pt x="93548" y="95478"/>
                </a:lnTo>
                <a:lnTo>
                  <a:pt x="99923" y="95478"/>
                </a:lnTo>
                <a:lnTo>
                  <a:pt x="127812" y="80619"/>
                </a:lnTo>
                <a:lnTo>
                  <a:pt x="129451" y="77711"/>
                </a:lnTo>
                <a:lnTo>
                  <a:pt x="132080" y="68961"/>
                </a:lnTo>
                <a:lnTo>
                  <a:pt x="133502" y="58610"/>
                </a:lnTo>
                <a:lnTo>
                  <a:pt x="133705" y="53047"/>
                </a:lnTo>
                <a:lnTo>
                  <a:pt x="133934" y="46672"/>
                </a:lnTo>
                <a:close/>
              </a:path>
              <a:path w="508635" h="95885">
                <a:moveTo>
                  <a:pt x="182829" y="48793"/>
                </a:moveTo>
                <a:lnTo>
                  <a:pt x="146685" y="48793"/>
                </a:lnTo>
                <a:lnTo>
                  <a:pt x="146685" y="67894"/>
                </a:lnTo>
                <a:lnTo>
                  <a:pt x="182829" y="67894"/>
                </a:lnTo>
                <a:lnTo>
                  <a:pt x="182829" y="48793"/>
                </a:lnTo>
                <a:close/>
              </a:path>
              <a:path w="508635" h="95885">
                <a:moveTo>
                  <a:pt x="248729" y="46672"/>
                </a:moveTo>
                <a:lnTo>
                  <a:pt x="240233" y="8483"/>
                </a:lnTo>
                <a:lnTo>
                  <a:pt x="231724" y="1422"/>
                </a:lnTo>
                <a:lnTo>
                  <a:pt x="231724" y="29705"/>
                </a:lnTo>
                <a:lnTo>
                  <a:pt x="231724" y="65773"/>
                </a:lnTo>
                <a:lnTo>
                  <a:pt x="227482" y="74256"/>
                </a:lnTo>
                <a:lnTo>
                  <a:pt x="227482" y="76377"/>
                </a:lnTo>
                <a:lnTo>
                  <a:pt x="223227" y="80619"/>
                </a:lnTo>
                <a:lnTo>
                  <a:pt x="212598" y="80619"/>
                </a:lnTo>
                <a:lnTo>
                  <a:pt x="208343" y="76377"/>
                </a:lnTo>
                <a:lnTo>
                  <a:pt x="208343" y="74256"/>
                </a:lnTo>
                <a:lnTo>
                  <a:pt x="204089" y="65773"/>
                </a:lnTo>
                <a:lnTo>
                  <a:pt x="204089" y="29705"/>
                </a:lnTo>
                <a:lnTo>
                  <a:pt x="206222" y="23342"/>
                </a:lnTo>
                <a:lnTo>
                  <a:pt x="208343" y="21209"/>
                </a:lnTo>
                <a:lnTo>
                  <a:pt x="208343" y="16967"/>
                </a:lnTo>
                <a:lnTo>
                  <a:pt x="210464" y="16967"/>
                </a:lnTo>
                <a:lnTo>
                  <a:pt x="212598" y="14846"/>
                </a:lnTo>
                <a:lnTo>
                  <a:pt x="223227" y="14846"/>
                </a:lnTo>
                <a:lnTo>
                  <a:pt x="225348" y="16967"/>
                </a:lnTo>
                <a:lnTo>
                  <a:pt x="227482" y="16967"/>
                </a:lnTo>
                <a:lnTo>
                  <a:pt x="227482" y="21209"/>
                </a:lnTo>
                <a:lnTo>
                  <a:pt x="231724" y="29705"/>
                </a:lnTo>
                <a:lnTo>
                  <a:pt x="231724" y="1422"/>
                </a:lnTo>
                <a:lnTo>
                  <a:pt x="227482" y="0"/>
                </a:lnTo>
                <a:lnTo>
                  <a:pt x="208343" y="0"/>
                </a:lnTo>
                <a:lnTo>
                  <a:pt x="187515" y="34747"/>
                </a:lnTo>
                <a:lnTo>
                  <a:pt x="187083" y="46672"/>
                </a:lnTo>
                <a:lnTo>
                  <a:pt x="187515" y="59804"/>
                </a:lnTo>
                <a:lnTo>
                  <a:pt x="211734" y="94716"/>
                </a:lnTo>
                <a:lnTo>
                  <a:pt x="218973" y="95478"/>
                </a:lnTo>
                <a:lnTo>
                  <a:pt x="227482" y="95478"/>
                </a:lnTo>
                <a:lnTo>
                  <a:pt x="233857" y="91236"/>
                </a:lnTo>
                <a:lnTo>
                  <a:pt x="240233" y="84874"/>
                </a:lnTo>
                <a:lnTo>
                  <a:pt x="243090" y="80619"/>
                </a:lnTo>
                <a:lnTo>
                  <a:pt x="244246" y="78905"/>
                </a:lnTo>
                <a:lnTo>
                  <a:pt x="246875" y="70548"/>
                </a:lnTo>
                <a:lnTo>
                  <a:pt x="248297" y="59804"/>
                </a:lnTo>
                <a:lnTo>
                  <a:pt x="248729" y="46672"/>
                </a:lnTo>
                <a:close/>
              </a:path>
              <a:path w="508635" h="95885">
                <a:moveTo>
                  <a:pt x="321017" y="2120"/>
                </a:moveTo>
                <a:lnTo>
                  <a:pt x="259359" y="2120"/>
                </a:lnTo>
                <a:lnTo>
                  <a:pt x="259359" y="19088"/>
                </a:lnTo>
                <a:lnTo>
                  <a:pt x="299758" y="19088"/>
                </a:lnTo>
                <a:lnTo>
                  <a:pt x="293776" y="27114"/>
                </a:lnTo>
                <a:lnTo>
                  <a:pt x="288594" y="35534"/>
                </a:lnTo>
                <a:lnTo>
                  <a:pt x="284213" y="44754"/>
                </a:lnTo>
                <a:lnTo>
                  <a:pt x="280619" y="55168"/>
                </a:lnTo>
                <a:lnTo>
                  <a:pt x="276606" y="64706"/>
                </a:lnTo>
                <a:lnTo>
                  <a:pt x="273977" y="74256"/>
                </a:lnTo>
                <a:lnTo>
                  <a:pt x="272554" y="83807"/>
                </a:lnTo>
                <a:lnTo>
                  <a:pt x="272122" y="93357"/>
                </a:lnTo>
                <a:lnTo>
                  <a:pt x="289128" y="93357"/>
                </a:lnTo>
                <a:lnTo>
                  <a:pt x="289496" y="86956"/>
                </a:lnTo>
                <a:lnTo>
                  <a:pt x="290461" y="80365"/>
                </a:lnTo>
                <a:lnTo>
                  <a:pt x="301752" y="42799"/>
                </a:lnTo>
                <a:lnTo>
                  <a:pt x="306133" y="36068"/>
                </a:lnTo>
                <a:lnTo>
                  <a:pt x="309359" y="29768"/>
                </a:lnTo>
                <a:lnTo>
                  <a:pt x="312775" y="23863"/>
                </a:lnTo>
                <a:lnTo>
                  <a:pt x="316598" y="18757"/>
                </a:lnTo>
                <a:lnTo>
                  <a:pt x="321017" y="14846"/>
                </a:lnTo>
                <a:lnTo>
                  <a:pt x="321017" y="2120"/>
                </a:lnTo>
                <a:close/>
              </a:path>
              <a:path w="508635" h="95885">
                <a:moveTo>
                  <a:pt x="367779" y="48793"/>
                </a:moveTo>
                <a:lnTo>
                  <a:pt x="331635" y="48793"/>
                </a:lnTo>
                <a:lnTo>
                  <a:pt x="331635" y="67894"/>
                </a:lnTo>
                <a:lnTo>
                  <a:pt x="367779" y="67894"/>
                </a:lnTo>
                <a:lnTo>
                  <a:pt x="367779" y="48793"/>
                </a:lnTo>
                <a:close/>
              </a:path>
              <a:path w="508635" h="95885">
                <a:moveTo>
                  <a:pt x="435813" y="19088"/>
                </a:moveTo>
                <a:lnTo>
                  <a:pt x="433692" y="12725"/>
                </a:lnTo>
                <a:lnTo>
                  <a:pt x="423062" y="2120"/>
                </a:lnTo>
                <a:lnTo>
                  <a:pt x="414553" y="0"/>
                </a:lnTo>
                <a:lnTo>
                  <a:pt x="397548" y="0"/>
                </a:lnTo>
                <a:lnTo>
                  <a:pt x="391172" y="2120"/>
                </a:lnTo>
                <a:lnTo>
                  <a:pt x="384797" y="6362"/>
                </a:lnTo>
                <a:lnTo>
                  <a:pt x="380542" y="10604"/>
                </a:lnTo>
                <a:lnTo>
                  <a:pt x="376288" y="16967"/>
                </a:lnTo>
                <a:lnTo>
                  <a:pt x="376288" y="27584"/>
                </a:lnTo>
                <a:lnTo>
                  <a:pt x="393293" y="29705"/>
                </a:lnTo>
                <a:lnTo>
                  <a:pt x="393293" y="23342"/>
                </a:lnTo>
                <a:lnTo>
                  <a:pt x="395427" y="21209"/>
                </a:lnTo>
                <a:lnTo>
                  <a:pt x="397548" y="16967"/>
                </a:lnTo>
                <a:lnTo>
                  <a:pt x="399669" y="14846"/>
                </a:lnTo>
                <a:lnTo>
                  <a:pt x="412432" y="14846"/>
                </a:lnTo>
                <a:lnTo>
                  <a:pt x="416687" y="19088"/>
                </a:lnTo>
                <a:lnTo>
                  <a:pt x="418807" y="23342"/>
                </a:lnTo>
                <a:lnTo>
                  <a:pt x="418807" y="29705"/>
                </a:lnTo>
                <a:lnTo>
                  <a:pt x="414553" y="38188"/>
                </a:lnTo>
                <a:lnTo>
                  <a:pt x="399669" y="53047"/>
                </a:lnTo>
                <a:lnTo>
                  <a:pt x="392493" y="59347"/>
                </a:lnTo>
                <a:lnTo>
                  <a:pt x="386918" y="65239"/>
                </a:lnTo>
                <a:lnTo>
                  <a:pt x="382930" y="70345"/>
                </a:lnTo>
                <a:lnTo>
                  <a:pt x="380542" y="74256"/>
                </a:lnTo>
                <a:lnTo>
                  <a:pt x="376288" y="80619"/>
                </a:lnTo>
                <a:lnTo>
                  <a:pt x="374167" y="86995"/>
                </a:lnTo>
                <a:lnTo>
                  <a:pt x="374167" y="93357"/>
                </a:lnTo>
                <a:lnTo>
                  <a:pt x="435813" y="93357"/>
                </a:lnTo>
                <a:lnTo>
                  <a:pt x="435813" y="76377"/>
                </a:lnTo>
                <a:lnTo>
                  <a:pt x="399669" y="76377"/>
                </a:lnTo>
                <a:lnTo>
                  <a:pt x="399669" y="74256"/>
                </a:lnTo>
                <a:lnTo>
                  <a:pt x="401802" y="72136"/>
                </a:lnTo>
                <a:lnTo>
                  <a:pt x="403923" y="72136"/>
                </a:lnTo>
                <a:lnTo>
                  <a:pt x="403923" y="70015"/>
                </a:lnTo>
                <a:lnTo>
                  <a:pt x="408178" y="65773"/>
                </a:lnTo>
                <a:lnTo>
                  <a:pt x="414553" y="61531"/>
                </a:lnTo>
                <a:lnTo>
                  <a:pt x="420928" y="55168"/>
                </a:lnTo>
                <a:lnTo>
                  <a:pt x="423062" y="50914"/>
                </a:lnTo>
                <a:lnTo>
                  <a:pt x="429437" y="44551"/>
                </a:lnTo>
                <a:lnTo>
                  <a:pt x="431558" y="40309"/>
                </a:lnTo>
                <a:lnTo>
                  <a:pt x="433692" y="38188"/>
                </a:lnTo>
                <a:lnTo>
                  <a:pt x="433692" y="33947"/>
                </a:lnTo>
                <a:lnTo>
                  <a:pt x="435813" y="29705"/>
                </a:lnTo>
                <a:lnTo>
                  <a:pt x="435813" y="19088"/>
                </a:lnTo>
                <a:close/>
              </a:path>
              <a:path w="508635" h="95885">
                <a:moveTo>
                  <a:pt x="508101" y="2120"/>
                </a:moveTo>
                <a:lnTo>
                  <a:pt x="446443" y="2120"/>
                </a:lnTo>
                <a:lnTo>
                  <a:pt x="446443" y="19088"/>
                </a:lnTo>
                <a:lnTo>
                  <a:pt x="486841" y="19088"/>
                </a:lnTo>
                <a:lnTo>
                  <a:pt x="480822" y="27114"/>
                </a:lnTo>
                <a:lnTo>
                  <a:pt x="462788" y="64706"/>
                </a:lnTo>
                <a:lnTo>
                  <a:pt x="459193" y="93357"/>
                </a:lnTo>
                <a:lnTo>
                  <a:pt x="476211" y="93357"/>
                </a:lnTo>
                <a:lnTo>
                  <a:pt x="476275" y="86956"/>
                </a:lnTo>
                <a:lnTo>
                  <a:pt x="476732" y="80365"/>
                </a:lnTo>
                <a:lnTo>
                  <a:pt x="478002" y="73367"/>
                </a:lnTo>
                <a:lnTo>
                  <a:pt x="480453" y="65773"/>
                </a:lnTo>
                <a:lnTo>
                  <a:pt x="482422" y="57848"/>
                </a:lnTo>
                <a:lnTo>
                  <a:pt x="503643" y="18757"/>
                </a:lnTo>
                <a:lnTo>
                  <a:pt x="508101" y="14846"/>
                </a:lnTo>
                <a:lnTo>
                  <a:pt x="508101" y="21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8" name="object 208"/>
          <p:cNvGrpSpPr/>
          <p:nvPr/>
        </p:nvGrpSpPr>
        <p:grpSpPr>
          <a:xfrm>
            <a:off x="650902" y="474264"/>
            <a:ext cx="1061085" cy="116839"/>
            <a:chOff x="650902" y="474264"/>
            <a:chExt cx="1061085" cy="116839"/>
          </a:xfrm>
        </p:grpSpPr>
        <p:sp>
          <p:nvSpPr>
            <p:cNvPr id="209" name="object 209"/>
            <p:cNvSpPr/>
            <p:nvPr/>
          </p:nvSpPr>
          <p:spPr>
            <a:xfrm>
              <a:off x="650900" y="474268"/>
              <a:ext cx="734060" cy="116839"/>
            </a:xfrm>
            <a:custGeom>
              <a:avLst/>
              <a:gdLst/>
              <a:ahLst/>
              <a:cxnLst/>
              <a:rect l="l" t="t" r="r" b="b"/>
              <a:pathLst>
                <a:path w="734060" h="116840">
                  <a:moveTo>
                    <a:pt x="155181" y="2120"/>
                  </a:moveTo>
                  <a:lnTo>
                    <a:pt x="127546" y="2120"/>
                  </a:lnTo>
                  <a:lnTo>
                    <a:pt x="110540" y="78511"/>
                  </a:lnTo>
                  <a:lnTo>
                    <a:pt x="93535" y="2120"/>
                  </a:lnTo>
                  <a:lnTo>
                    <a:pt x="65900" y="2120"/>
                  </a:lnTo>
                  <a:lnTo>
                    <a:pt x="44640" y="80632"/>
                  </a:lnTo>
                  <a:lnTo>
                    <a:pt x="29756" y="2120"/>
                  </a:lnTo>
                  <a:lnTo>
                    <a:pt x="0" y="2120"/>
                  </a:lnTo>
                  <a:lnTo>
                    <a:pt x="29756" y="114579"/>
                  </a:lnTo>
                  <a:lnTo>
                    <a:pt x="59524" y="114579"/>
                  </a:lnTo>
                  <a:lnTo>
                    <a:pt x="78651" y="46685"/>
                  </a:lnTo>
                  <a:lnTo>
                    <a:pt x="95656" y="114579"/>
                  </a:lnTo>
                  <a:lnTo>
                    <a:pt x="127546" y="114579"/>
                  </a:lnTo>
                  <a:lnTo>
                    <a:pt x="155181" y="2120"/>
                  </a:lnTo>
                  <a:close/>
                </a:path>
                <a:path w="734060" h="116840">
                  <a:moveTo>
                    <a:pt x="261480" y="2120"/>
                  </a:moveTo>
                  <a:lnTo>
                    <a:pt x="233845" y="2120"/>
                  </a:lnTo>
                  <a:lnTo>
                    <a:pt x="233845" y="80632"/>
                  </a:lnTo>
                  <a:lnTo>
                    <a:pt x="231724" y="86995"/>
                  </a:lnTo>
                  <a:lnTo>
                    <a:pt x="229590" y="91236"/>
                  </a:lnTo>
                  <a:lnTo>
                    <a:pt x="225336" y="95478"/>
                  </a:lnTo>
                  <a:lnTo>
                    <a:pt x="201955" y="95478"/>
                  </a:lnTo>
                  <a:lnTo>
                    <a:pt x="197700" y="86995"/>
                  </a:lnTo>
                  <a:lnTo>
                    <a:pt x="195580" y="80632"/>
                  </a:lnTo>
                  <a:lnTo>
                    <a:pt x="195580" y="2120"/>
                  </a:lnTo>
                  <a:lnTo>
                    <a:pt x="167944" y="2120"/>
                  </a:lnTo>
                  <a:lnTo>
                    <a:pt x="167944" y="74269"/>
                  </a:lnTo>
                  <a:lnTo>
                    <a:pt x="168732" y="84607"/>
                  </a:lnTo>
                  <a:lnTo>
                    <a:pt x="194513" y="114579"/>
                  </a:lnTo>
                  <a:lnTo>
                    <a:pt x="214706" y="116700"/>
                  </a:lnTo>
                  <a:lnTo>
                    <a:pt x="225412" y="116243"/>
                  </a:lnTo>
                  <a:lnTo>
                    <a:pt x="258292" y="93357"/>
                  </a:lnTo>
                  <a:lnTo>
                    <a:pt x="261480" y="74269"/>
                  </a:lnTo>
                  <a:lnTo>
                    <a:pt x="261480" y="2120"/>
                  </a:lnTo>
                  <a:close/>
                </a:path>
                <a:path w="734060" h="116840">
                  <a:moveTo>
                    <a:pt x="367779" y="72148"/>
                  </a:moveTo>
                  <a:lnTo>
                    <a:pt x="365645" y="65773"/>
                  </a:lnTo>
                  <a:lnTo>
                    <a:pt x="352894" y="53047"/>
                  </a:lnTo>
                  <a:lnTo>
                    <a:pt x="344385" y="50927"/>
                  </a:lnTo>
                  <a:lnTo>
                    <a:pt x="335889" y="46685"/>
                  </a:lnTo>
                  <a:lnTo>
                    <a:pt x="329514" y="46685"/>
                  </a:lnTo>
                  <a:lnTo>
                    <a:pt x="325259" y="44564"/>
                  </a:lnTo>
                  <a:lnTo>
                    <a:pt x="323126" y="44564"/>
                  </a:lnTo>
                  <a:lnTo>
                    <a:pt x="316750" y="42443"/>
                  </a:lnTo>
                  <a:lnTo>
                    <a:pt x="312508" y="42443"/>
                  </a:lnTo>
                  <a:lnTo>
                    <a:pt x="308254" y="38188"/>
                  </a:lnTo>
                  <a:lnTo>
                    <a:pt x="308254" y="29705"/>
                  </a:lnTo>
                  <a:lnTo>
                    <a:pt x="310375" y="27584"/>
                  </a:lnTo>
                  <a:lnTo>
                    <a:pt x="310375" y="25463"/>
                  </a:lnTo>
                  <a:lnTo>
                    <a:pt x="314629" y="25463"/>
                  </a:lnTo>
                  <a:lnTo>
                    <a:pt x="316750" y="23342"/>
                  </a:lnTo>
                  <a:lnTo>
                    <a:pt x="321005" y="23342"/>
                  </a:lnTo>
                  <a:lnTo>
                    <a:pt x="323126" y="21221"/>
                  </a:lnTo>
                  <a:lnTo>
                    <a:pt x="333756" y="21221"/>
                  </a:lnTo>
                  <a:lnTo>
                    <a:pt x="340144" y="23342"/>
                  </a:lnTo>
                  <a:lnTo>
                    <a:pt x="344385" y="25463"/>
                  </a:lnTo>
                  <a:lnTo>
                    <a:pt x="350774" y="27584"/>
                  </a:lnTo>
                  <a:lnTo>
                    <a:pt x="357149" y="31826"/>
                  </a:lnTo>
                  <a:lnTo>
                    <a:pt x="361403" y="33947"/>
                  </a:lnTo>
                  <a:lnTo>
                    <a:pt x="363524" y="33947"/>
                  </a:lnTo>
                  <a:lnTo>
                    <a:pt x="363524" y="21221"/>
                  </a:lnTo>
                  <a:lnTo>
                    <a:pt x="363524" y="8483"/>
                  </a:lnTo>
                  <a:lnTo>
                    <a:pt x="344385" y="2120"/>
                  </a:lnTo>
                  <a:lnTo>
                    <a:pt x="338010" y="2120"/>
                  </a:lnTo>
                  <a:lnTo>
                    <a:pt x="331635" y="0"/>
                  </a:lnTo>
                  <a:lnTo>
                    <a:pt x="325259" y="0"/>
                  </a:lnTo>
                  <a:lnTo>
                    <a:pt x="315760" y="762"/>
                  </a:lnTo>
                  <a:lnTo>
                    <a:pt x="281673" y="21755"/>
                  </a:lnTo>
                  <a:lnTo>
                    <a:pt x="278485" y="36068"/>
                  </a:lnTo>
                  <a:lnTo>
                    <a:pt x="278485" y="44564"/>
                  </a:lnTo>
                  <a:lnTo>
                    <a:pt x="301879" y="67894"/>
                  </a:lnTo>
                  <a:lnTo>
                    <a:pt x="306120" y="70027"/>
                  </a:lnTo>
                  <a:lnTo>
                    <a:pt x="310375" y="70027"/>
                  </a:lnTo>
                  <a:lnTo>
                    <a:pt x="314629" y="72148"/>
                  </a:lnTo>
                  <a:lnTo>
                    <a:pt x="318884" y="72148"/>
                  </a:lnTo>
                  <a:lnTo>
                    <a:pt x="323126" y="74269"/>
                  </a:lnTo>
                  <a:lnTo>
                    <a:pt x="329514" y="74269"/>
                  </a:lnTo>
                  <a:lnTo>
                    <a:pt x="338010" y="82753"/>
                  </a:lnTo>
                  <a:lnTo>
                    <a:pt x="338010" y="86995"/>
                  </a:lnTo>
                  <a:lnTo>
                    <a:pt x="335889" y="89115"/>
                  </a:lnTo>
                  <a:lnTo>
                    <a:pt x="335889" y="91236"/>
                  </a:lnTo>
                  <a:lnTo>
                    <a:pt x="333756" y="93357"/>
                  </a:lnTo>
                  <a:lnTo>
                    <a:pt x="331635" y="93357"/>
                  </a:lnTo>
                  <a:lnTo>
                    <a:pt x="329514" y="95478"/>
                  </a:lnTo>
                  <a:lnTo>
                    <a:pt x="306120" y="95478"/>
                  </a:lnTo>
                  <a:lnTo>
                    <a:pt x="299745" y="93357"/>
                  </a:lnTo>
                  <a:lnTo>
                    <a:pt x="286994" y="86995"/>
                  </a:lnTo>
                  <a:lnTo>
                    <a:pt x="280619" y="80632"/>
                  </a:lnTo>
                  <a:lnTo>
                    <a:pt x="278485" y="80632"/>
                  </a:lnTo>
                  <a:lnTo>
                    <a:pt x="278485" y="108216"/>
                  </a:lnTo>
                  <a:lnTo>
                    <a:pt x="282740" y="110337"/>
                  </a:lnTo>
                  <a:lnTo>
                    <a:pt x="301879" y="116700"/>
                  </a:lnTo>
                  <a:lnTo>
                    <a:pt x="318884" y="116700"/>
                  </a:lnTo>
                  <a:lnTo>
                    <a:pt x="360603" y="101815"/>
                  </a:lnTo>
                  <a:lnTo>
                    <a:pt x="364426" y="95478"/>
                  </a:lnTo>
                  <a:lnTo>
                    <a:pt x="364591" y="95211"/>
                  </a:lnTo>
                  <a:lnTo>
                    <a:pt x="366979" y="88226"/>
                  </a:lnTo>
                  <a:lnTo>
                    <a:pt x="367779" y="80632"/>
                  </a:lnTo>
                  <a:lnTo>
                    <a:pt x="367779" y="72148"/>
                  </a:lnTo>
                  <a:close/>
                </a:path>
                <a:path w="734060" h="116840">
                  <a:moveTo>
                    <a:pt x="465569" y="2120"/>
                  </a:moveTo>
                  <a:lnTo>
                    <a:pt x="369900" y="2120"/>
                  </a:lnTo>
                  <a:lnTo>
                    <a:pt x="369900" y="23342"/>
                  </a:lnTo>
                  <a:lnTo>
                    <a:pt x="403910" y="23342"/>
                  </a:lnTo>
                  <a:lnTo>
                    <a:pt x="403910" y="114579"/>
                  </a:lnTo>
                  <a:lnTo>
                    <a:pt x="431558" y="114579"/>
                  </a:lnTo>
                  <a:lnTo>
                    <a:pt x="431558" y="23342"/>
                  </a:lnTo>
                  <a:lnTo>
                    <a:pt x="465569" y="23342"/>
                  </a:lnTo>
                  <a:lnTo>
                    <a:pt x="465569" y="2120"/>
                  </a:lnTo>
                  <a:close/>
                </a:path>
                <a:path w="734060" h="116840">
                  <a:moveTo>
                    <a:pt x="522960" y="55168"/>
                  </a:moveTo>
                  <a:lnTo>
                    <a:pt x="469811" y="55168"/>
                  </a:lnTo>
                  <a:lnTo>
                    <a:pt x="469811" y="78498"/>
                  </a:lnTo>
                  <a:lnTo>
                    <a:pt x="522960" y="78498"/>
                  </a:lnTo>
                  <a:lnTo>
                    <a:pt x="522960" y="55168"/>
                  </a:lnTo>
                  <a:close/>
                </a:path>
                <a:path w="734060" h="116840">
                  <a:moveTo>
                    <a:pt x="642023" y="59410"/>
                  </a:moveTo>
                  <a:lnTo>
                    <a:pt x="629920" y="23342"/>
                  </a:lnTo>
                  <a:lnTo>
                    <a:pt x="627672" y="20688"/>
                  </a:lnTo>
                  <a:lnTo>
                    <a:pt x="622490" y="16319"/>
                  </a:lnTo>
                  <a:lnTo>
                    <a:pt x="616508" y="12738"/>
                  </a:lnTo>
                  <a:lnTo>
                    <a:pt x="612254" y="9906"/>
                  </a:lnTo>
                  <a:lnTo>
                    <a:pt x="612254" y="50927"/>
                  </a:lnTo>
                  <a:lnTo>
                    <a:pt x="612254" y="65773"/>
                  </a:lnTo>
                  <a:lnTo>
                    <a:pt x="607999" y="78511"/>
                  </a:lnTo>
                  <a:lnTo>
                    <a:pt x="605878" y="82753"/>
                  </a:lnTo>
                  <a:lnTo>
                    <a:pt x="601624" y="86995"/>
                  </a:lnTo>
                  <a:lnTo>
                    <a:pt x="597369" y="89115"/>
                  </a:lnTo>
                  <a:lnTo>
                    <a:pt x="593128" y="93357"/>
                  </a:lnTo>
                  <a:lnTo>
                    <a:pt x="567613" y="93357"/>
                  </a:lnTo>
                  <a:lnTo>
                    <a:pt x="567613" y="23342"/>
                  </a:lnTo>
                  <a:lnTo>
                    <a:pt x="578243" y="23342"/>
                  </a:lnTo>
                  <a:lnTo>
                    <a:pt x="582498" y="25463"/>
                  </a:lnTo>
                  <a:lnTo>
                    <a:pt x="590994" y="25463"/>
                  </a:lnTo>
                  <a:lnTo>
                    <a:pt x="612254" y="50927"/>
                  </a:lnTo>
                  <a:lnTo>
                    <a:pt x="612254" y="9906"/>
                  </a:lnTo>
                  <a:lnTo>
                    <a:pt x="610133" y="8483"/>
                  </a:lnTo>
                  <a:lnTo>
                    <a:pt x="597369" y="4241"/>
                  </a:lnTo>
                  <a:lnTo>
                    <a:pt x="590994" y="4241"/>
                  </a:lnTo>
                  <a:lnTo>
                    <a:pt x="582498" y="2120"/>
                  </a:lnTo>
                  <a:lnTo>
                    <a:pt x="539978" y="2120"/>
                  </a:lnTo>
                  <a:lnTo>
                    <a:pt x="539978" y="114579"/>
                  </a:lnTo>
                  <a:lnTo>
                    <a:pt x="597369" y="114579"/>
                  </a:lnTo>
                  <a:lnTo>
                    <a:pt x="610133" y="110337"/>
                  </a:lnTo>
                  <a:lnTo>
                    <a:pt x="616508" y="106095"/>
                  </a:lnTo>
                  <a:lnTo>
                    <a:pt x="622185" y="102514"/>
                  </a:lnTo>
                  <a:lnTo>
                    <a:pt x="626872" y="98132"/>
                  </a:lnTo>
                  <a:lnTo>
                    <a:pt x="630821" y="93357"/>
                  </a:lnTo>
                  <a:lnTo>
                    <a:pt x="631151" y="92964"/>
                  </a:lnTo>
                  <a:lnTo>
                    <a:pt x="635635" y="86995"/>
                  </a:lnTo>
                  <a:lnTo>
                    <a:pt x="638429" y="80594"/>
                  </a:lnTo>
                  <a:lnTo>
                    <a:pt x="640422" y="74002"/>
                  </a:lnTo>
                  <a:lnTo>
                    <a:pt x="641616" y="67005"/>
                  </a:lnTo>
                  <a:lnTo>
                    <a:pt x="642023" y="59410"/>
                  </a:lnTo>
                  <a:close/>
                </a:path>
                <a:path w="734060" h="116840">
                  <a:moveTo>
                    <a:pt x="733437" y="2120"/>
                  </a:moveTo>
                  <a:lnTo>
                    <a:pt x="656894" y="2120"/>
                  </a:lnTo>
                  <a:lnTo>
                    <a:pt x="656894" y="114579"/>
                  </a:lnTo>
                  <a:lnTo>
                    <a:pt x="733437" y="114579"/>
                  </a:lnTo>
                  <a:lnTo>
                    <a:pt x="733437" y="93357"/>
                  </a:lnTo>
                  <a:lnTo>
                    <a:pt x="684542" y="93357"/>
                  </a:lnTo>
                  <a:lnTo>
                    <a:pt x="684542" y="63652"/>
                  </a:lnTo>
                  <a:lnTo>
                    <a:pt x="729183" y="63652"/>
                  </a:lnTo>
                  <a:lnTo>
                    <a:pt x="729183" y="42443"/>
                  </a:lnTo>
                  <a:lnTo>
                    <a:pt x="684542" y="42443"/>
                  </a:lnTo>
                  <a:lnTo>
                    <a:pt x="684542" y="23342"/>
                  </a:lnTo>
                  <a:lnTo>
                    <a:pt x="733437" y="23342"/>
                  </a:lnTo>
                  <a:lnTo>
                    <a:pt x="733437" y="21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0" name="object 210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403472" y="474264"/>
              <a:ext cx="308256" cy="116698"/>
            </a:xfrm>
            <a:prstGeom prst="rect">
              <a:avLst/>
            </a:prstGeom>
          </p:spPr>
        </p:pic>
      </p:grpSp>
      <p:pic>
        <p:nvPicPr>
          <p:cNvPr id="211" name="object 211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5281131" y="650374"/>
            <a:ext cx="1001303" cy="241469"/>
          </a:xfrm>
          <a:prstGeom prst="rect">
            <a:avLst/>
          </a:prstGeom>
        </p:spPr>
      </p:pic>
      <p:pic>
        <p:nvPicPr>
          <p:cNvPr id="212" name="object 212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6352589" y="650374"/>
            <a:ext cx="1362707" cy="241885"/>
          </a:xfrm>
          <a:prstGeom prst="rect">
            <a:avLst/>
          </a:prstGeom>
        </p:spPr>
      </p:pic>
      <p:pic>
        <p:nvPicPr>
          <p:cNvPr id="213" name="object 213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7798207" y="652496"/>
            <a:ext cx="338019" cy="182474"/>
          </a:xfrm>
          <a:prstGeom prst="rect">
            <a:avLst/>
          </a:prstGeom>
        </p:spPr>
      </p:pic>
      <p:pic>
        <p:nvPicPr>
          <p:cNvPr id="214" name="object 214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8210633" y="688566"/>
            <a:ext cx="812097" cy="146404"/>
          </a:xfrm>
          <a:prstGeom prst="rect">
            <a:avLst/>
          </a:prstGeom>
        </p:spPr>
      </p:pic>
      <p:pic>
        <p:nvPicPr>
          <p:cNvPr id="215" name="object 215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9101480" y="650374"/>
            <a:ext cx="818383" cy="241885"/>
          </a:xfrm>
          <a:prstGeom prst="rect">
            <a:avLst/>
          </a:prstGeom>
        </p:spPr>
      </p:pic>
      <p:grpSp>
        <p:nvGrpSpPr>
          <p:cNvPr id="216" name="object 216"/>
          <p:cNvGrpSpPr/>
          <p:nvPr/>
        </p:nvGrpSpPr>
        <p:grpSpPr>
          <a:xfrm>
            <a:off x="12273246" y="474264"/>
            <a:ext cx="795655" cy="116839"/>
            <a:chOff x="12273246" y="474264"/>
            <a:chExt cx="795655" cy="116839"/>
          </a:xfrm>
        </p:grpSpPr>
        <p:pic>
          <p:nvPicPr>
            <p:cNvPr id="217" name="object 217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12273246" y="476386"/>
              <a:ext cx="193457" cy="112455"/>
            </a:xfrm>
            <a:prstGeom prst="rect">
              <a:avLst/>
            </a:prstGeom>
          </p:spPr>
        </p:pic>
        <p:pic>
          <p:nvPicPr>
            <p:cNvPr id="218" name="object 218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2485837" y="476386"/>
              <a:ext cx="365656" cy="112455"/>
            </a:xfrm>
            <a:prstGeom prst="rect">
              <a:avLst/>
            </a:prstGeom>
          </p:spPr>
        </p:pic>
        <p:pic>
          <p:nvPicPr>
            <p:cNvPr id="219" name="object 219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2872752" y="474264"/>
              <a:ext cx="195583" cy="116698"/>
            </a:xfrm>
            <a:prstGeom prst="rect">
              <a:avLst/>
            </a:prstGeom>
          </p:spPr>
        </p:pic>
      </p:grpSp>
      <p:sp>
        <p:nvSpPr>
          <p:cNvPr id="220" name="object 220"/>
          <p:cNvSpPr/>
          <p:nvPr/>
        </p:nvSpPr>
        <p:spPr>
          <a:xfrm>
            <a:off x="13123605" y="529426"/>
            <a:ext cx="53340" cy="23495"/>
          </a:xfrm>
          <a:custGeom>
            <a:avLst/>
            <a:gdLst/>
            <a:ahLst/>
            <a:cxnLst/>
            <a:rect l="l" t="t" r="r" b="b"/>
            <a:pathLst>
              <a:path w="53340" h="23495">
                <a:moveTo>
                  <a:pt x="53147" y="23339"/>
                </a:moveTo>
                <a:lnTo>
                  <a:pt x="0" y="23339"/>
                </a:lnTo>
                <a:lnTo>
                  <a:pt x="0" y="0"/>
                </a:lnTo>
                <a:lnTo>
                  <a:pt x="53147" y="0"/>
                </a:lnTo>
                <a:lnTo>
                  <a:pt x="53147" y="233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1" name="object 221"/>
          <p:cNvGrpSpPr/>
          <p:nvPr/>
        </p:nvGrpSpPr>
        <p:grpSpPr>
          <a:xfrm>
            <a:off x="13229905" y="474264"/>
            <a:ext cx="561340" cy="116839"/>
            <a:chOff x="13229905" y="474264"/>
            <a:chExt cx="561340" cy="116839"/>
          </a:xfrm>
        </p:grpSpPr>
        <p:pic>
          <p:nvPicPr>
            <p:cNvPr id="222" name="object 222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3229905" y="474264"/>
              <a:ext cx="99917" cy="116698"/>
            </a:xfrm>
            <a:prstGeom prst="rect">
              <a:avLst/>
            </a:prstGeom>
          </p:spPr>
        </p:pic>
        <p:pic>
          <p:nvPicPr>
            <p:cNvPr id="223" name="object 223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3353208" y="476386"/>
              <a:ext cx="314634" cy="112455"/>
            </a:xfrm>
            <a:prstGeom prst="rect">
              <a:avLst/>
            </a:prstGeom>
          </p:spPr>
        </p:pic>
        <p:pic>
          <p:nvPicPr>
            <p:cNvPr id="224" name="object 224"/>
            <p:cNvPicPr/>
            <p:nvPr/>
          </p:nvPicPr>
          <p:blipFill>
            <a:blip r:embed="rId148" cstate="print"/>
            <a:stretch>
              <a:fillRect/>
            </a:stretch>
          </p:blipFill>
          <p:spPr>
            <a:xfrm>
              <a:off x="13689102" y="476386"/>
              <a:ext cx="102043" cy="112455"/>
            </a:xfrm>
            <a:prstGeom prst="rect">
              <a:avLst/>
            </a:prstGeom>
          </p:spPr>
        </p:pic>
      </p:grpSp>
      <p:sp>
        <p:nvSpPr>
          <p:cNvPr id="225" name="object 225"/>
          <p:cNvSpPr/>
          <p:nvPr/>
        </p:nvSpPr>
        <p:spPr>
          <a:xfrm>
            <a:off x="13840042" y="476389"/>
            <a:ext cx="708025" cy="113030"/>
          </a:xfrm>
          <a:custGeom>
            <a:avLst/>
            <a:gdLst/>
            <a:ahLst/>
            <a:cxnLst/>
            <a:rect l="l" t="t" r="r" b="b"/>
            <a:pathLst>
              <a:path w="708025" h="113029">
                <a:moveTo>
                  <a:pt x="95656" y="0"/>
                </a:moveTo>
                <a:lnTo>
                  <a:pt x="0" y="0"/>
                </a:lnTo>
                <a:lnTo>
                  <a:pt x="0" y="21221"/>
                </a:lnTo>
                <a:lnTo>
                  <a:pt x="34010" y="21221"/>
                </a:lnTo>
                <a:lnTo>
                  <a:pt x="34010" y="112458"/>
                </a:lnTo>
                <a:lnTo>
                  <a:pt x="61645" y="112458"/>
                </a:lnTo>
                <a:lnTo>
                  <a:pt x="61645" y="21221"/>
                </a:lnTo>
                <a:lnTo>
                  <a:pt x="95656" y="21221"/>
                </a:lnTo>
                <a:lnTo>
                  <a:pt x="95656" y="0"/>
                </a:lnTo>
                <a:close/>
              </a:path>
              <a:path w="708025" h="113029">
                <a:moveTo>
                  <a:pt x="204076" y="0"/>
                </a:moveTo>
                <a:lnTo>
                  <a:pt x="176441" y="0"/>
                </a:lnTo>
                <a:lnTo>
                  <a:pt x="176441" y="40322"/>
                </a:lnTo>
                <a:lnTo>
                  <a:pt x="133921" y="40322"/>
                </a:lnTo>
                <a:lnTo>
                  <a:pt x="133921" y="0"/>
                </a:lnTo>
                <a:lnTo>
                  <a:pt x="106286" y="0"/>
                </a:lnTo>
                <a:lnTo>
                  <a:pt x="106286" y="112458"/>
                </a:lnTo>
                <a:lnTo>
                  <a:pt x="133921" y="112458"/>
                </a:lnTo>
                <a:lnTo>
                  <a:pt x="133921" y="61531"/>
                </a:lnTo>
                <a:lnTo>
                  <a:pt x="176441" y="61531"/>
                </a:lnTo>
                <a:lnTo>
                  <a:pt x="176441" y="112458"/>
                </a:lnTo>
                <a:lnTo>
                  <a:pt x="204076" y="112458"/>
                </a:lnTo>
                <a:lnTo>
                  <a:pt x="204076" y="0"/>
                </a:lnTo>
                <a:close/>
              </a:path>
              <a:path w="708025" h="113029">
                <a:moveTo>
                  <a:pt x="297624" y="0"/>
                </a:moveTo>
                <a:lnTo>
                  <a:pt x="221094" y="0"/>
                </a:lnTo>
                <a:lnTo>
                  <a:pt x="221094" y="112458"/>
                </a:lnTo>
                <a:lnTo>
                  <a:pt x="297624" y="112458"/>
                </a:lnTo>
                <a:lnTo>
                  <a:pt x="297624" y="91236"/>
                </a:lnTo>
                <a:lnTo>
                  <a:pt x="248729" y="91236"/>
                </a:lnTo>
                <a:lnTo>
                  <a:pt x="248729" y="61531"/>
                </a:lnTo>
                <a:lnTo>
                  <a:pt x="293370" y="61531"/>
                </a:lnTo>
                <a:lnTo>
                  <a:pt x="293370" y="40322"/>
                </a:lnTo>
                <a:lnTo>
                  <a:pt x="248729" y="40322"/>
                </a:lnTo>
                <a:lnTo>
                  <a:pt x="248729" y="21221"/>
                </a:lnTo>
                <a:lnTo>
                  <a:pt x="297624" y="21221"/>
                </a:lnTo>
                <a:lnTo>
                  <a:pt x="297624" y="0"/>
                </a:lnTo>
                <a:close/>
              </a:path>
              <a:path w="708025" h="113029">
                <a:moveTo>
                  <a:pt x="414540" y="112458"/>
                </a:moveTo>
                <a:lnTo>
                  <a:pt x="407327" y="91236"/>
                </a:lnTo>
                <a:lnTo>
                  <a:pt x="400100" y="70027"/>
                </a:lnTo>
                <a:lnTo>
                  <a:pt x="387832" y="33947"/>
                </a:lnTo>
                <a:lnTo>
                  <a:pt x="376275" y="0"/>
                </a:lnTo>
                <a:lnTo>
                  <a:pt x="372033" y="0"/>
                </a:lnTo>
                <a:lnTo>
                  <a:pt x="372033" y="70027"/>
                </a:lnTo>
                <a:lnTo>
                  <a:pt x="348640" y="70027"/>
                </a:lnTo>
                <a:lnTo>
                  <a:pt x="361403" y="33947"/>
                </a:lnTo>
                <a:lnTo>
                  <a:pt x="372033" y="70027"/>
                </a:lnTo>
                <a:lnTo>
                  <a:pt x="372033" y="0"/>
                </a:lnTo>
                <a:lnTo>
                  <a:pt x="344385" y="0"/>
                </a:lnTo>
                <a:lnTo>
                  <a:pt x="308254" y="112458"/>
                </a:lnTo>
                <a:lnTo>
                  <a:pt x="335889" y="112458"/>
                </a:lnTo>
                <a:lnTo>
                  <a:pt x="342265" y="91236"/>
                </a:lnTo>
                <a:lnTo>
                  <a:pt x="378409" y="91236"/>
                </a:lnTo>
                <a:lnTo>
                  <a:pt x="384784" y="112458"/>
                </a:lnTo>
                <a:lnTo>
                  <a:pt x="414540" y="112458"/>
                </a:lnTo>
                <a:close/>
              </a:path>
              <a:path w="708025" h="113029">
                <a:moveTo>
                  <a:pt x="508088" y="0"/>
                </a:moveTo>
                <a:lnTo>
                  <a:pt x="412419" y="0"/>
                </a:lnTo>
                <a:lnTo>
                  <a:pt x="412419" y="21221"/>
                </a:lnTo>
                <a:lnTo>
                  <a:pt x="446430" y="21221"/>
                </a:lnTo>
                <a:lnTo>
                  <a:pt x="446430" y="112458"/>
                </a:lnTo>
                <a:lnTo>
                  <a:pt x="474065" y="112458"/>
                </a:lnTo>
                <a:lnTo>
                  <a:pt x="474065" y="21221"/>
                </a:lnTo>
                <a:lnTo>
                  <a:pt x="508088" y="21221"/>
                </a:lnTo>
                <a:lnTo>
                  <a:pt x="508088" y="0"/>
                </a:lnTo>
                <a:close/>
              </a:path>
              <a:path w="708025" h="113029">
                <a:moveTo>
                  <a:pt x="622884" y="112458"/>
                </a:moveTo>
                <a:lnTo>
                  <a:pt x="589838" y="72148"/>
                </a:lnTo>
                <a:lnTo>
                  <a:pt x="584619" y="65773"/>
                </a:lnTo>
                <a:lnTo>
                  <a:pt x="590994" y="63652"/>
                </a:lnTo>
                <a:lnTo>
                  <a:pt x="597369" y="59410"/>
                </a:lnTo>
                <a:lnTo>
                  <a:pt x="601624" y="53047"/>
                </a:lnTo>
                <a:lnTo>
                  <a:pt x="603758" y="50927"/>
                </a:lnTo>
                <a:lnTo>
                  <a:pt x="605878" y="48806"/>
                </a:lnTo>
                <a:lnTo>
                  <a:pt x="605878" y="21221"/>
                </a:lnTo>
                <a:lnTo>
                  <a:pt x="601624" y="12738"/>
                </a:lnTo>
                <a:lnTo>
                  <a:pt x="597369" y="10617"/>
                </a:lnTo>
                <a:lnTo>
                  <a:pt x="593128" y="6362"/>
                </a:lnTo>
                <a:lnTo>
                  <a:pt x="584619" y="2120"/>
                </a:lnTo>
                <a:lnTo>
                  <a:pt x="576110" y="2120"/>
                </a:lnTo>
                <a:lnTo>
                  <a:pt x="576110" y="27584"/>
                </a:lnTo>
                <a:lnTo>
                  <a:pt x="576110" y="42443"/>
                </a:lnTo>
                <a:lnTo>
                  <a:pt x="573989" y="44564"/>
                </a:lnTo>
                <a:lnTo>
                  <a:pt x="573989" y="46685"/>
                </a:lnTo>
                <a:lnTo>
                  <a:pt x="571868" y="48806"/>
                </a:lnTo>
                <a:lnTo>
                  <a:pt x="569734" y="48806"/>
                </a:lnTo>
                <a:lnTo>
                  <a:pt x="567613" y="50927"/>
                </a:lnTo>
                <a:lnTo>
                  <a:pt x="544220" y="50927"/>
                </a:lnTo>
                <a:lnTo>
                  <a:pt x="544220" y="21221"/>
                </a:lnTo>
                <a:lnTo>
                  <a:pt x="561238" y="21221"/>
                </a:lnTo>
                <a:lnTo>
                  <a:pt x="563359" y="23342"/>
                </a:lnTo>
                <a:lnTo>
                  <a:pt x="569734" y="23342"/>
                </a:lnTo>
                <a:lnTo>
                  <a:pt x="571868" y="25463"/>
                </a:lnTo>
                <a:lnTo>
                  <a:pt x="573989" y="25463"/>
                </a:lnTo>
                <a:lnTo>
                  <a:pt x="576110" y="27584"/>
                </a:lnTo>
                <a:lnTo>
                  <a:pt x="576110" y="2120"/>
                </a:lnTo>
                <a:lnTo>
                  <a:pt x="569734" y="0"/>
                </a:lnTo>
                <a:lnTo>
                  <a:pt x="516585" y="0"/>
                </a:lnTo>
                <a:lnTo>
                  <a:pt x="516585" y="112458"/>
                </a:lnTo>
                <a:lnTo>
                  <a:pt x="544220" y="112458"/>
                </a:lnTo>
                <a:lnTo>
                  <a:pt x="544220" y="72148"/>
                </a:lnTo>
                <a:lnTo>
                  <a:pt x="556983" y="72148"/>
                </a:lnTo>
                <a:lnTo>
                  <a:pt x="588873" y="112458"/>
                </a:lnTo>
                <a:lnTo>
                  <a:pt x="622884" y="112458"/>
                </a:lnTo>
                <a:close/>
              </a:path>
              <a:path w="708025" h="113029">
                <a:moveTo>
                  <a:pt x="707923" y="0"/>
                </a:moveTo>
                <a:lnTo>
                  <a:pt x="631393" y="0"/>
                </a:lnTo>
                <a:lnTo>
                  <a:pt x="631393" y="112458"/>
                </a:lnTo>
                <a:lnTo>
                  <a:pt x="707923" y="112458"/>
                </a:lnTo>
                <a:lnTo>
                  <a:pt x="707923" y="91236"/>
                </a:lnTo>
                <a:lnTo>
                  <a:pt x="659028" y="91236"/>
                </a:lnTo>
                <a:lnTo>
                  <a:pt x="659028" y="61531"/>
                </a:lnTo>
                <a:lnTo>
                  <a:pt x="703668" y="61531"/>
                </a:lnTo>
                <a:lnTo>
                  <a:pt x="703668" y="40322"/>
                </a:lnTo>
                <a:lnTo>
                  <a:pt x="659028" y="40322"/>
                </a:lnTo>
                <a:lnTo>
                  <a:pt x="659028" y="21221"/>
                </a:lnTo>
                <a:lnTo>
                  <a:pt x="707923" y="21221"/>
                </a:lnTo>
                <a:lnTo>
                  <a:pt x="707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6" name="object 226"/>
          <p:cNvGrpSpPr/>
          <p:nvPr/>
        </p:nvGrpSpPr>
        <p:grpSpPr>
          <a:xfrm>
            <a:off x="13757130" y="654617"/>
            <a:ext cx="791210" cy="116839"/>
            <a:chOff x="13757130" y="654617"/>
            <a:chExt cx="791210" cy="116839"/>
          </a:xfrm>
        </p:grpSpPr>
        <p:pic>
          <p:nvPicPr>
            <p:cNvPr id="227" name="object 227"/>
            <p:cNvPicPr/>
            <p:nvPr/>
          </p:nvPicPr>
          <p:blipFill>
            <a:blip r:embed="rId149" cstate="print"/>
            <a:stretch>
              <a:fillRect/>
            </a:stretch>
          </p:blipFill>
          <p:spPr>
            <a:xfrm>
              <a:off x="13757130" y="654617"/>
              <a:ext cx="221094" cy="116698"/>
            </a:xfrm>
            <a:prstGeom prst="rect">
              <a:avLst/>
            </a:prstGeom>
          </p:spPr>
        </p:pic>
        <p:pic>
          <p:nvPicPr>
            <p:cNvPr id="228" name="object 228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4003736" y="654617"/>
              <a:ext cx="210465" cy="116698"/>
            </a:xfrm>
            <a:prstGeom prst="rect">
              <a:avLst/>
            </a:prstGeom>
          </p:spPr>
        </p:pic>
        <p:pic>
          <p:nvPicPr>
            <p:cNvPr id="229" name="object 229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4237586" y="656739"/>
              <a:ext cx="310382" cy="97602"/>
            </a:xfrm>
            <a:prstGeom prst="rect">
              <a:avLst/>
            </a:prstGeom>
          </p:spPr>
        </p:pic>
      </p:grpSp>
      <p:grpSp>
        <p:nvGrpSpPr>
          <p:cNvPr id="230" name="object 230"/>
          <p:cNvGrpSpPr/>
          <p:nvPr/>
        </p:nvGrpSpPr>
        <p:grpSpPr>
          <a:xfrm>
            <a:off x="657278" y="9657413"/>
            <a:ext cx="2778760" cy="93980"/>
            <a:chOff x="657278" y="9657413"/>
            <a:chExt cx="2778760" cy="93980"/>
          </a:xfrm>
        </p:grpSpPr>
        <p:pic>
          <p:nvPicPr>
            <p:cNvPr id="231" name="object 231"/>
            <p:cNvPicPr/>
            <p:nvPr/>
          </p:nvPicPr>
          <p:blipFill>
            <a:blip r:embed="rId152" cstate="print"/>
            <a:stretch>
              <a:fillRect/>
            </a:stretch>
          </p:blipFill>
          <p:spPr>
            <a:xfrm>
              <a:off x="657278" y="9657413"/>
              <a:ext cx="1651831" cy="93373"/>
            </a:xfrm>
            <a:prstGeom prst="rect">
              <a:avLst/>
            </a:prstGeom>
          </p:spPr>
        </p:pic>
        <p:pic>
          <p:nvPicPr>
            <p:cNvPr id="232" name="object 232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2347371" y="9657413"/>
              <a:ext cx="1088470" cy="80630"/>
            </a:xfrm>
            <a:prstGeom prst="rect">
              <a:avLst/>
            </a:prstGeom>
          </p:spPr>
        </p:pic>
      </p:grpSp>
      <p:pic>
        <p:nvPicPr>
          <p:cNvPr id="233" name="object 233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5576632" y="9566178"/>
            <a:ext cx="1386092" cy="184596"/>
          </a:xfrm>
          <a:prstGeom prst="rect">
            <a:avLst/>
          </a:prstGeom>
        </p:spPr>
      </p:pic>
      <p:sp>
        <p:nvSpPr>
          <p:cNvPr id="234" name="object 234"/>
          <p:cNvSpPr/>
          <p:nvPr/>
        </p:nvSpPr>
        <p:spPr>
          <a:xfrm>
            <a:off x="7052008" y="9680749"/>
            <a:ext cx="70485" cy="23495"/>
          </a:xfrm>
          <a:custGeom>
            <a:avLst/>
            <a:gdLst/>
            <a:ahLst/>
            <a:cxnLst/>
            <a:rect l="l" t="t" r="r" b="b"/>
            <a:pathLst>
              <a:path w="70484" h="23495">
                <a:moveTo>
                  <a:pt x="70155" y="23339"/>
                </a:moveTo>
                <a:lnTo>
                  <a:pt x="0" y="23339"/>
                </a:lnTo>
                <a:lnTo>
                  <a:pt x="0" y="0"/>
                </a:lnTo>
                <a:lnTo>
                  <a:pt x="70155" y="0"/>
                </a:lnTo>
                <a:lnTo>
                  <a:pt x="70155" y="10608"/>
                </a:lnTo>
                <a:lnTo>
                  <a:pt x="4251" y="10608"/>
                </a:lnTo>
                <a:lnTo>
                  <a:pt x="4251" y="19096"/>
                </a:lnTo>
                <a:lnTo>
                  <a:pt x="70155" y="19096"/>
                </a:lnTo>
                <a:lnTo>
                  <a:pt x="70155" y="23339"/>
                </a:lnTo>
                <a:close/>
              </a:path>
              <a:path w="70484" h="23495">
                <a:moveTo>
                  <a:pt x="70155" y="19096"/>
                </a:moveTo>
                <a:lnTo>
                  <a:pt x="65903" y="19096"/>
                </a:lnTo>
                <a:lnTo>
                  <a:pt x="65903" y="10608"/>
                </a:lnTo>
                <a:lnTo>
                  <a:pt x="70155" y="10608"/>
                </a:lnTo>
                <a:lnTo>
                  <a:pt x="70155" y="190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5" name="object 23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7213582" y="9566178"/>
            <a:ext cx="994925" cy="184596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8289292" y="9568299"/>
            <a:ext cx="1337196" cy="178231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5689305" y="9861108"/>
            <a:ext cx="2474558" cy="144282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8227641" y="9858985"/>
            <a:ext cx="1286175" cy="146404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0827627" y="9661664"/>
            <a:ext cx="3711837" cy="509219"/>
          </a:xfrm>
          <a:prstGeom prst="rect">
            <a:avLst/>
          </a:prstGeom>
        </p:spPr>
      </p:pic>
      <p:grpSp>
        <p:nvGrpSpPr>
          <p:cNvPr id="240" name="object 240"/>
          <p:cNvGrpSpPr/>
          <p:nvPr/>
        </p:nvGrpSpPr>
        <p:grpSpPr>
          <a:xfrm>
            <a:off x="585927" y="375468"/>
            <a:ext cx="14029690" cy="9902825"/>
            <a:chOff x="585927" y="375468"/>
            <a:chExt cx="14029690" cy="9902825"/>
          </a:xfrm>
        </p:grpSpPr>
        <p:sp>
          <p:nvSpPr>
            <p:cNvPr id="241" name="object 241"/>
            <p:cNvSpPr/>
            <p:nvPr/>
          </p:nvSpPr>
          <p:spPr>
            <a:xfrm>
              <a:off x="589249" y="378783"/>
              <a:ext cx="14022705" cy="0"/>
            </a:xfrm>
            <a:custGeom>
              <a:avLst/>
              <a:gdLst/>
              <a:ahLst/>
              <a:cxnLst/>
              <a:rect l="l" t="t" r="r" b="b"/>
              <a:pathLst>
                <a:path w="14022705">
                  <a:moveTo>
                    <a:pt x="0" y="0"/>
                  </a:moveTo>
                  <a:lnTo>
                    <a:pt x="14022496" y="0"/>
                  </a:lnTo>
                </a:path>
              </a:pathLst>
            </a:custGeom>
            <a:ln w="66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4611746" y="378783"/>
              <a:ext cx="0" cy="9896475"/>
            </a:xfrm>
            <a:custGeom>
              <a:avLst/>
              <a:gdLst/>
              <a:ahLst/>
              <a:cxnLst/>
              <a:rect l="l" t="t" r="r" b="b"/>
              <a:pathLst>
                <a:path h="9896475">
                  <a:moveTo>
                    <a:pt x="0" y="0"/>
                  </a:moveTo>
                  <a:lnTo>
                    <a:pt x="0" y="9896075"/>
                  </a:lnTo>
                </a:path>
              </a:pathLst>
            </a:custGeom>
            <a:ln w="66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589249" y="10274857"/>
              <a:ext cx="14022705" cy="0"/>
            </a:xfrm>
            <a:custGeom>
              <a:avLst/>
              <a:gdLst/>
              <a:ahLst/>
              <a:cxnLst/>
              <a:rect l="l" t="t" r="r" b="b"/>
              <a:pathLst>
                <a:path w="14022705">
                  <a:moveTo>
                    <a:pt x="14022496" y="0"/>
                  </a:moveTo>
                  <a:lnTo>
                    <a:pt x="0" y="0"/>
                  </a:lnTo>
                </a:path>
              </a:pathLst>
            </a:custGeom>
            <a:ln w="66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589249" y="378781"/>
              <a:ext cx="0" cy="9896475"/>
            </a:xfrm>
            <a:custGeom>
              <a:avLst/>
              <a:gdLst/>
              <a:ahLst/>
              <a:cxnLst/>
              <a:rect l="l" t="t" r="r" b="b"/>
              <a:pathLst>
                <a:path h="9896475">
                  <a:moveTo>
                    <a:pt x="0" y="9896075"/>
                  </a:moveTo>
                  <a:lnTo>
                    <a:pt x="0" y="0"/>
                  </a:lnTo>
                </a:path>
              </a:pathLst>
            </a:custGeom>
            <a:ln w="66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589249" y="987740"/>
              <a:ext cx="14022705" cy="0"/>
            </a:xfrm>
            <a:custGeom>
              <a:avLst/>
              <a:gdLst/>
              <a:ahLst/>
              <a:cxnLst/>
              <a:rect l="l" t="t" r="r" b="b"/>
              <a:pathLst>
                <a:path w="14022705">
                  <a:moveTo>
                    <a:pt x="0" y="0"/>
                  </a:moveTo>
                  <a:lnTo>
                    <a:pt x="14022496" y="0"/>
                  </a:lnTo>
                </a:path>
              </a:pathLst>
            </a:custGeom>
            <a:ln w="63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589249" y="9449479"/>
              <a:ext cx="14022705" cy="0"/>
            </a:xfrm>
            <a:custGeom>
              <a:avLst/>
              <a:gdLst/>
              <a:ahLst/>
              <a:cxnLst/>
              <a:rect l="l" t="t" r="r" b="b"/>
              <a:pathLst>
                <a:path w="14022705">
                  <a:moveTo>
                    <a:pt x="0" y="0"/>
                  </a:moveTo>
                  <a:lnTo>
                    <a:pt x="14022496" y="0"/>
                  </a:lnTo>
                </a:path>
              </a:pathLst>
            </a:custGeom>
            <a:ln w="63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7" name="object 247"/>
          <p:cNvSpPr txBox="1"/>
          <p:nvPr/>
        </p:nvSpPr>
        <p:spPr>
          <a:xfrm>
            <a:off x="844449" y="2400886"/>
            <a:ext cx="567690" cy="1530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" dirty="0">
                <a:latin typeface="Arial"/>
                <a:cs typeface="Arial"/>
              </a:rPr>
              <a:t>22-02-</a:t>
            </a:r>
            <a:r>
              <a:rPr sz="800" spc="-20" dirty="0">
                <a:latin typeface="Arial"/>
                <a:cs typeface="Arial"/>
              </a:rPr>
              <a:t>2024</a:t>
            </a:r>
            <a:endParaRPr sz="800">
              <a:latin typeface="Arial"/>
              <a:cs typeface="Arial"/>
            </a:endParaRPr>
          </a:p>
        </p:txBody>
      </p:sp>
      <p:pic>
        <p:nvPicPr>
          <p:cNvPr id="249" name="Image 248" descr="Une image contenant rouge&#10;&#10;Description générée automatiquement">
            <a:extLst>
              <a:ext uri="{FF2B5EF4-FFF2-40B4-BE49-F238E27FC236}">
                <a16:creationId xmlns:a16="http://schemas.microsoft.com/office/drawing/2014/main" id="{9F13D207-28F2-1CED-6966-065AD67B0991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eubles, Centre des arts de la scène, chaise, intérieur&#10;&#10;Description générée automatiquement">
            <a:extLst>
              <a:ext uri="{FF2B5EF4-FFF2-40B4-BE49-F238E27FC236}">
                <a16:creationId xmlns:a16="http://schemas.microsoft.com/office/drawing/2014/main" id="{1B20C502-6CDF-232E-31E4-3C926C27A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696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intérieur, mur, fenêtre&#10;&#10;Description générée automatiquement">
            <a:extLst>
              <a:ext uri="{FF2B5EF4-FFF2-40B4-BE49-F238E27FC236}">
                <a16:creationId xmlns:a16="http://schemas.microsoft.com/office/drawing/2014/main" id="{7CC9597A-D6BB-6598-B377-69922EA59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4994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intérieur, escaliers, mur&#10;&#10;Description générée automatiquement">
            <a:extLst>
              <a:ext uri="{FF2B5EF4-FFF2-40B4-BE49-F238E27FC236}">
                <a16:creationId xmlns:a16="http://schemas.microsoft.com/office/drawing/2014/main" id="{1D036BFD-BA4F-6655-7567-DB4A5F82B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" y="0"/>
            <a:ext cx="15114511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9340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haussures, capture d’écran, porte, sol&#10;&#10;Description générée automatiquement">
            <a:extLst>
              <a:ext uri="{FF2B5EF4-FFF2-40B4-BE49-F238E27FC236}">
                <a16:creationId xmlns:a16="http://schemas.microsoft.com/office/drawing/2014/main" id="{9A245127-F546-D5B3-F1D5-29FE52EE8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6445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escaliers, bâtiment, sol, Matériau composite&#10;&#10;Description générée automatiquement">
            <a:extLst>
              <a:ext uri="{FF2B5EF4-FFF2-40B4-BE49-F238E27FC236}">
                <a16:creationId xmlns:a16="http://schemas.microsoft.com/office/drawing/2014/main" id="{8137011D-B0FE-4BAC-8526-A2437BEB0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364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747C4-6091-E28B-590A-582CA8E8E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bandonné, mur, bâtiment, dégradation&#10;&#10;Description générée automatiquement">
            <a:extLst>
              <a:ext uri="{FF2B5EF4-FFF2-40B4-BE49-F238E27FC236}">
                <a16:creationId xmlns:a16="http://schemas.microsoft.com/office/drawing/2014/main" id="{41C13F82-88CE-4387-837F-473BDDA78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5018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A3B84-67AA-CD66-B025-CE5152431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âtiment, plein air, usine&#10;&#10;Description générée automatiquement">
            <a:extLst>
              <a:ext uri="{FF2B5EF4-FFF2-40B4-BE49-F238E27FC236}">
                <a16:creationId xmlns:a16="http://schemas.microsoft.com/office/drawing/2014/main" id="{BFE73070-5ECA-A25E-4F4F-8BA5ABC1B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18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14734" y="2179757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10446187" y="8619996"/>
            <a:ext cx="3958679" cy="49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134405" rtl="0"/>
            <a:r>
              <a:rPr lang="fr-FR" sz="2642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TOTAL : 48.525.803 € TVAC</a:t>
            </a:r>
            <a:endParaRPr lang="fr-BE" sz="2642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65577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55CED-2ECA-10BA-14FB-F9BF10AEC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fenêtre, bâtiment, brouillard, capture d’écran&#10;&#10;Description générée automatiquement">
            <a:extLst>
              <a:ext uri="{FF2B5EF4-FFF2-40B4-BE49-F238E27FC236}">
                <a16:creationId xmlns:a16="http://schemas.microsoft.com/office/drawing/2014/main" id="{7A4E39CD-E273-3CDF-425A-206363945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3039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50EAB-DF62-D9E4-BBC6-FA9784530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arche, art&#10;&#10;Description générée automatiquement">
            <a:extLst>
              <a:ext uri="{FF2B5EF4-FFF2-40B4-BE49-F238E27FC236}">
                <a16:creationId xmlns:a16="http://schemas.microsoft.com/office/drawing/2014/main" id="{790D61CE-0F3A-14CC-5606-F03BFD71F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" y="0"/>
            <a:ext cx="15115360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087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5A16B-252D-C71F-26C8-93357021B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œil de poisson, sale, abandonné&#10;&#10;Description générée automatiquement">
            <a:extLst>
              <a:ext uri="{FF2B5EF4-FFF2-40B4-BE49-F238E27FC236}">
                <a16:creationId xmlns:a16="http://schemas.microsoft.com/office/drawing/2014/main" id="{AB57CE1B-5C47-F24E-A699-E3655362E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839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980D7-E4C7-5101-F5A7-D77CC95B0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plein air, nuage, fenêtre&#10;&#10;Description générée automatiquement">
            <a:extLst>
              <a:ext uri="{FF2B5EF4-FFF2-40B4-BE49-F238E27FC236}">
                <a16:creationId xmlns:a16="http://schemas.microsoft.com/office/drawing/2014/main" id="{E041C8E3-A725-048D-04C9-2F9C752DA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628"/>
            <a:ext cx="15124176" cy="106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5532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68B4B-7891-ED35-79BA-8C45B45F1B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iel, plein air, bâtiment, nuage&#10;&#10;Description générée automatiquement">
            <a:extLst>
              <a:ext uri="{FF2B5EF4-FFF2-40B4-BE49-F238E27FC236}">
                <a16:creationId xmlns:a16="http://schemas.microsoft.com/office/drawing/2014/main" id="{6AFEA297-93A6-30ED-4D5F-0228C5596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" y="0"/>
            <a:ext cx="15117538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864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B1C0F-46E2-0138-FD2E-A34495D26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ciel, plein air, nuage&#10;&#10;Description générée automatiquement">
            <a:extLst>
              <a:ext uri="{FF2B5EF4-FFF2-40B4-BE49-F238E27FC236}">
                <a16:creationId xmlns:a16="http://schemas.microsoft.com/office/drawing/2014/main" id="{31181605-CA47-C625-19F0-17104A35A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" y="0"/>
            <a:ext cx="15120009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5520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95CCA-7AE9-F539-47A2-6F1ECC927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aison, mur, bâtiment, plein air&#10;&#10;Description générée automatiquement">
            <a:extLst>
              <a:ext uri="{FF2B5EF4-FFF2-40B4-BE49-F238E27FC236}">
                <a16:creationId xmlns:a16="http://schemas.microsoft.com/office/drawing/2014/main" id="{45012321-4CF4-E5C7-0E25-A6CCD1CED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" y="0"/>
            <a:ext cx="15114045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992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71098-7418-C20F-FF7F-E4261F0C3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bandonné, bâtiment, art, intérieur&#10;&#10;Description générée automatiquement">
            <a:extLst>
              <a:ext uri="{FF2B5EF4-FFF2-40B4-BE49-F238E27FC236}">
                <a16:creationId xmlns:a16="http://schemas.microsoft.com/office/drawing/2014/main" id="{1B76A5AA-17EA-268D-3CA4-3B7BBBAD86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786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F6B7E-8D7E-862B-3671-9ECE6E244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héâtre, Centre des arts de la scène, salle de concert, Théâtre&#10;&#10;Description générée automatiquement">
            <a:extLst>
              <a:ext uri="{FF2B5EF4-FFF2-40B4-BE49-F238E27FC236}">
                <a16:creationId xmlns:a16="http://schemas.microsoft.com/office/drawing/2014/main" id="{A1F36508-8546-6348-1457-929ADBF9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4669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99E71-868D-02E7-542C-8ECC8D076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fenêtre, bâtiment, maison&#10;&#10;Description générée automatiquement">
            <a:extLst>
              <a:ext uri="{FF2B5EF4-FFF2-40B4-BE49-F238E27FC236}">
                <a16:creationId xmlns:a16="http://schemas.microsoft.com/office/drawing/2014/main" id="{35CE716B-AD36-10F8-B815-637FF2CEC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628"/>
            <a:ext cx="15124176" cy="106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08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/>
        </p:nvGraphicFramePr>
        <p:xfrm>
          <a:off x="1114734" y="2179757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10446187" y="8619996"/>
            <a:ext cx="3958679" cy="498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1134405" rtl="0"/>
            <a:r>
              <a:rPr lang="fr-FR" sz="2642" b="1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TOTAL : 48.525.803 € TVAC</a:t>
            </a:r>
            <a:endParaRPr lang="fr-BE" sz="2642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2564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08260-E858-C6A5-DBC4-E52DA0990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habits, Col bleu, bâtiment, personne&#10;&#10;Description générée automatiquement">
            <a:extLst>
              <a:ext uri="{FF2B5EF4-FFF2-40B4-BE49-F238E27FC236}">
                <a16:creationId xmlns:a16="http://schemas.microsoft.com/office/drawing/2014/main" id="{422FAA12-131E-0BDF-30A9-F55230B7B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1260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E31B-899C-7C32-11EE-EDB58A174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art, peinture&#10;&#10;Description générée automatiquement">
            <a:extLst>
              <a:ext uri="{FF2B5EF4-FFF2-40B4-BE49-F238E27FC236}">
                <a16:creationId xmlns:a16="http://schemas.microsoft.com/office/drawing/2014/main" id="{53751AFE-7121-2AEC-F324-E756E4B36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43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33188-D3D0-3224-35D1-04A004395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sol&#10;&#10;Description générée automatiquement">
            <a:extLst>
              <a:ext uri="{FF2B5EF4-FFF2-40B4-BE49-F238E27FC236}">
                <a16:creationId xmlns:a16="http://schemas.microsoft.com/office/drawing/2014/main" id="{D95C803A-A3E8-3F0E-68E8-FF752188E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77329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21A097-7D05-5FE9-A152-AD027B736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Ruines, plein air, pierre&#10;&#10;Description générée automatiquement">
            <a:extLst>
              <a:ext uri="{FF2B5EF4-FFF2-40B4-BE49-F238E27FC236}">
                <a16:creationId xmlns:a16="http://schemas.microsoft.com/office/drawing/2014/main" id="{DFA2AE5F-32FB-A31C-4BB7-0B9DEA02D4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06001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D39BA-180C-A8F8-293E-48BD21724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art, capture d’écran&#10;&#10;Description générée automatiquement">
            <a:extLst>
              <a:ext uri="{FF2B5EF4-FFF2-40B4-BE49-F238E27FC236}">
                <a16:creationId xmlns:a16="http://schemas.microsoft.com/office/drawing/2014/main" id="{521EA6BD-9240-7B44-D38F-A81BE98C52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" y="508"/>
            <a:ext cx="15121128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66168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961FE-7C3F-DE83-6FAB-B0573416B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ur, ciment, léger, abandonné&#10;&#10;Description générée automatiquement">
            <a:extLst>
              <a:ext uri="{FF2B5EF4-FFF2-40B4-BE49-F238E27FC236}">
                <a16:creationId xmlns:a16="http://schemas.microsoft.com/office/drawing/2014/main" id="{BA6A1F30-790A-206A-A1D2-13188FB77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370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42A8E-A0F6-0663-CAB6-D2B254080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grotte, bâtiment, sol&#10;&#10;Description générée automatiquement">
            <a:extLst>
              <a:ext uri="{FF2B5EF4-FFF2-40B4-BE49-F238E27FC236}">
                <a16:creationId xmlns:a16="http://schemas.microsoft.com/office/drawing/2014/main" id="{93C5BF3D-14AE-AF2F-D260-7F378845B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" y="628"/>
            <a:ext cx="15124090" cy="10692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2235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AA326-852C-52B7-7F72-99B5C6553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ciel, maison, plein air&#10;&#10;Description générée automatiquement">
            <a:extLst>
              <a:ext uri="{FF2B5EF4-FFF2-40B4-BE49-F238E27FC236}">
                <a16:creationId xmlns:a16="http://schemas.microsoft.com/office/drawing/2014/main" id="{30BAA05B-F4DE-92B8-8606-FB8F72D54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" y="0"/>
            <a:ext cx="15114045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065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20CF6-6293-0FA6-07BE-D00E2B910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heminée, capture d’écran, texte, pierre&#10;&#10;Description générée automatiquement">
            <a:extLst>
              <a:ext uri="{FF2B5EF4-FFF2-40B4-BE49-F238E27FC236}">
                <a16:creationId xmlns:a16="http://schemas.microsoft.com/office/drawing/2014/main" id="{3F6337A6-3AE3-1EFB-00CE-C5AE3A4570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" y="259"/>
            <a:ext cx="15121156" cy="1069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7130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A6D36-FB86-1531-99CC-A13CA9AF4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mur, panorama, art&#10;&#10;Description générée automatiquement">
            <a:extLst>
              <a:ext uri="{FF2B5EF4-FFF2-40B4-BE49-F238E27FC236}">
                <a16:creationId xmlns:a16="http://schemas.microsoft.com/office/drawing/2014/main" id="{F21CBD1E-B945-5B3C-4500-EA8493D55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" y="0"/>
            <a:ext cx="15115253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118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2786271605"/>
              </p:ext>
            </p:extLst>
          </p:nvPr>
        </p:nvGraphicFramePr>
        <p:xfrm>
          <a:off x="1244720" y="2156122"/>
          <a:ext cx="12852905" cy="644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999582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9B010-4EA1-0B1E-83DA-D696F2682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bâtiment, capture d’écran, piste&#10;&#10;Description générée automatiquement">
            <a:extLst>
              <a:ext uri="{FF2B5EF4-FFF2-40B4-BE49-F238E27FC236}">
                <a16:creationId xmlns:a16="http://schemas.microsoft.com/office/drawing/2014/main" id="{5691C022-F9DD-22A0-8128-CDE3F601D3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" y="0"/>
            <a:ext cx="15117691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586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19940-5CD2-993F-1EF3-01D23EEEE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véhicule, Véhicule terrestre, roue, plein air&#10;&#10;Description générée automatiquement">
            <a:extLst>
              <a:ext uri="{FF2B5EF4-FFF2-40B4-BE49-F238E27FC236}">
                <a16:creationId xmlns:a16="http://schemas.microsoft.com/office/drawing/2014/main" id="{AF1A4764-1F33-108A-919C-B2925B81A4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5046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ADF44-1D7D-3323-A65D-7155CF5C4B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mur, abandonné, plein air&#10;&#10;Description générée automatiquement">
            <a:extLst>
              <a:ext uri="{FF2B5EF4-FFF2-40B4-BE49-F238E27FC236}">
                <a16:creationId xmlns:a16="http://schemas.microsoft.com/office/drawing/2014/main" id="{3E659BC9-FA01-30D8-F7AF-812E1B949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778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9FB17-7F76-8DA3-03BB-E6F68FDD1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capture d’écran, plein air, sol&#10;&#10;Description générée automatiquement">
            <a:extLst>
              <a:ext uri="{FF2B5EF4-FFF2-40B4-BE49-F238E27FC236}">
                <a16:creationId xmlns:a16="http://schemas.microsoft.com/office/drawing/2014/main" id="{0BC123CD-7701-7FCC-036E-A77710A67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64032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1ADF8-CDFC-DFF7-BECB-E6983A6D1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lein air, bâtiment, four, mur&#10;&#10;Description générée automatiquement">
            <a:extLst>
              <a:ext uri="{FF2B5EF4-FFF2-40B4-BE49-F238E27FC236}">
                <a16:creationId xmlns:a16="http://schemas.microsoft.com/office/drawing/2014/main" id="{C944B09C-C0DF-A739-1CD1-111BCE7453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4338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39434-673D-F022-2FF8-0EDB5BE6D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plein air, bâtiment, mur, ciment&#10;&#10;Description générée automatiquement">
            <a:extLst>
              <a:ext uri="{FF2B5EF4-FFF2-40B4-BE49-F238E27FC236}">
                <a16:creationId xmlns:a16="http://schemas.microsoft.com/office/drawing/2014/main" id="{DAFAA95D-B186-210F-0B80-70C657D919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8023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2893C-7A98-0B09-26A7-623A64843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bâtiment, capture d’écran, usine&#10;&#10;Description générée automatiquement">
            <a:extLst>
              <a:ext uri="{FF2B5EF4-FFF2-40B4-BE49-F238E27FC236}">
                <a16:creationId xmlns:a16="http://schemas.microsoft.com/office/drawing/2014/main" id="{0D6CFA1B-80DF-8135-271A-3B9DBA0195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" y="0"/>
            <a:ext cx="15114045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56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458AE9-3715-A660-2A2E-FC4D6CF01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construction, plein air&#10;&#10;Description générée automatiquement">
            <a:extLst>
              <a:ext uri="{FF2B5EF4-FFF2-40B4-BE49-F238E27FC236}">
                <a16:creationId xmlns:a16="http://schemas.microsoft.com/office/drawing/2014/main" id="{2F56DEA1-D78B-69B3-FC24-4CDA0F576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0721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capture d’écran, bâtiment, art&#10;&#10;Description générée automatiquement">
            <a:extLst>
              <a:ext uri="{FF2B5EF4-FFF2-40B4-BE49-F238E27FC236}">
                <a16:creationId xmlns:a16="http://schemas.microsoft.com/office/drawing/2014/main" id="{E6DEA4BB-F5CE-4218-5189-9A5B24662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5942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bois&#10;&#10;Description générée automatiquement">
            <a:extLst>
              <a:ext uri="{FF2B5EF4-FFF2-40B4-BE49-F238E27FC236}">
                <a16:creationId xmlns:a16="http://schemas.microsoft.com/office/drawing/2014/main" id="{44D70B92-354F-65FC-721E-FBF869C40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" y="0"/>
            <a:ext cx="15121622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671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52763" y="1889788"/>
            <a:ext cx="1673677" cy="19247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95854" y="4939601"/>
            <a:ext cx="5927090" cy="2418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GRAND-</a:t>
            </a:r>
            <a:r>
              <a:rPr sz="2400" b="1" spc="-20" dirty="0">
                <a:solidFill>
                  <a:srgbClr val="40AD49"/>
                </a:solidFill>
                <a:latin typeface="Calibri"/>
                <a:cs typeface="Calibri"/>
              </a:rPr>
              <a:t>THÉÂTRE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VERVIERS</a:t>
            </a:r>
            <a:endParaRPr sz="2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55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multiples</a:t>
            </a:r>
            <a:r>
              <a:rPr sz="2400" b="1" spc="-5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regards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Grandes</a:t>
            </a:r>
            <a:r>
              <a:rPr sz="2400" b="1" spc="-5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Conférences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ULiège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/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Ville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40AD49"/>
                </a:solidFill>
                <a:latin typeface="Calibri"/>
                <a:cs typeface="Calibri"/>
              </a:rPr>
              <a:t>de</a:t>
            </a:r>
            <a:r>
              <a:rPr sz="2400" b="1" spc="-40" dirty="0">
                <a:solidFill>
                  <a:srgbClr val="40AD4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AD49"/>
                </a:solidFill>
                <a:latin typeface="Calibri"/>
                <a:cs typeface="Calibri"/>
              </a:rPr>
              <a:t>Verviers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3000" b="1" spc="-10" dirty="0">
                <a:solidFill>
                  <a:srgbClr val="40AD49"/>
                </a:solidFill>
                <a:latin typeface="Calibri"/>
                <a:cs typeface="Calibri"/>
              </a:rPr>
              <a:t>19/02/2024</a:t>
            </a:r>
            <a:endParaRPr sz="3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41968" y="8820531"/>
            <a:ext cx="2657855" cy="97535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33040" y="8555575"/>
            <a:ext cx="1584212" cy="15206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47889" y="8556632"/>
            <a:ext cx="1145030" cy="151719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6357" y="8867161"/>
            <a:ext cx="2394179" cy="91952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446000" y="8406701"/>
            <a:ext cx="2209800" cy="1828800"/>
          </a:xfrm>
          <a:prstGeom prst="rect">
            <a:avLst/>
          </a:prstGeom>
        </p:spPr>
      </p:pic>
      <p:pic>
        <p:nvPicPr>
          <p:cNvPr id="10" name="Image 9" descr="Une image contenant texte, capture d’écran, Police, logo&#10;&#10;Description générée automatiquement">
            <a:extLst>
              <a:ext uri="{FF2B5EF4-FFF2-40B4-BE49-F238E27FC236}">
                <a16:creationId xmlns:a16="http://schemas.microsoft.com/office/drawing/2014/main" id="{9EA673AB-6248-40EC-3F9B-99041FE997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" y="0"/>
            <a:ext cx="15118075" cy="106934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bâtiment, plein air, texte, ciel&#10;&#10;Description générée automatiquement">
            <a:extLst>
              <a:ext uri="{FF2B5EF4-FFF2-40B4-BE49-F238E27FC236}">
                <a16:creationId xmlns:a16="http://schemas.microsoft.com/office/drawing/2014/main" id="{38CD0263-5257-676B-25B4-4A3F61A5C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" y="259"/>
            <a:ext cx="15121156" cy="1069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53226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bâtiment, cheminée, art&#10;&#10;Description générée automatiquement">
            <a:extLst>
              <a:ext uri="{FF2B5EF4-FFF2-40B4-BE49-F238E27FC236}">
                <a16:creationId xmlns:a16="http://schemas.microsoft.com/office/drawing/2014/main" id="{95EECCD5-5310-A9C7-3CAA-9E4C42CAD0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" y="0"/>
            <a:ext cx="15114045" cy="1069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6984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mur, bâtiment, maison, plâtre&#10;&#10;Description générée automatiquement">
            <a:extLst>
              <a:ext uri="{FF2B5EF4-FFF2-40B4-BE49-F238E27FC236}">
                <a16:creationId xmlns:a16="http://schemas.microsoft.com/office/drawing/2014/main" id="{2DBD911F-FB24-74BA-4810-2A7F88766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" y="508"/>
            <a:ext cx="15124176" cy="1069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9737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27374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443FD6-ABFF-649C-B8A1-C699FAEBE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612" y="5464965"/>
            <a:ext cx="13534772" cy="1329902"/>
          </a:xfrm>
        </p:spPr>
        <p:txBody>
          <a:bodyPr anchor="b">
            <a:normAutofit/>
          </a:bodyPr>
          <a:lstStyle/>
          <a:p>
            <a:r>
              <a:rPr lang="fr-BE" sz="8188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Centre culturel de Verviers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B53ABB2-F2A7-6793-6A93-3A37F6F874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612" y="8115288"/>
            <a:ext cx="13534776" cy="685643"/>
          </a:xfrm>
        </p:spPr>
        <p:txBody>
          <a:bodyPr anchor="t">
            <a:normAutofit/>
          </a:bodyPr>
          <a:lstStyle/>
          <a:p>
            <a:r>
              <a:rPr lang="fr-BE" sz="3474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Futur opérateur et gestionnaire du Grand Théâtre de Verviers </a:t>
            </a:r>
          </a:p>
        </p:txBody>
      </p:sp>
      <p:pic>
        <p:nvPicPr>
          <p:cNvPr id="5" name="Image 4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6F634B30-88E9-4761-7E97-6D10388F3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641" y="1826638"/>
            <a:ext cx="7064713" cy="363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0244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8580A92-638F-E1E5-4221-56AA81D3273A}"/>
              </a:ext>
            </a:extLst>
          </p:cNvPr>
          <p:cNvSpPr/>
          <p:nvPr/>
        </p:nvSpPr>
        <p:spPr>
          <a:xfrm>
            <a:off x="5282178" y="4472246"/>
            <a:ext cx="4561344" cy="174890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48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Centre culturel = </a:t>
            </a:r>
            <a:r>
              <a:rPr lang="fr-BE" sz="48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ASBL</a:t>
            </a:r>
          </a:p>
        </p:txBody>
      </p:sp>
      <p:sp>
        <p:nvSpPr>
          <p:cNvPr id="3" name="Flèche : angle droit 2">
            <a:extLst>
              <a:ext uri="{FF2B5EF4-FFF2-40B4-BE49-F238E27FC236}">
                <a16:creationId xmlns:a16="http://schemas.microsoft.com/office/drawing/2014/main" id="{5FDA6C7E-B605-35EA-EBF1-14637566D9C1}"/>
              </a:ext>
            </a:extLst>
          </p:cNvPr>
          <p:cNvSpPr/>
          <p:nvPr/>
        </p:nvSpPr>
        <p:spPr>
          <a:xfrm>
            <a:off x="9843522" y="4011385"/>
            <a:ext cx="2008882" cy="1051709"/>
          </a:xfrm>
          <a:prstGeom prst="bentUpArrow">
            <a:avLst>
              <a:gd name="adj1" fmla="val 5368"/>
              <a:gd name="adj2" fmla="val 8129"/>
              <a:gd name="adj3" fmla="val 207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8C6726C-F0A7-8955-BDD2-921C79672121}"/>
              </a:ext>
            </a:extLst>
          </p:cNvPr>
          <p:cNvSpPr/>
          <p:nvPr/>
        </p:nvSpPr>
        <p:spPr>
          <a:xfrm>
            <a:off x="9512647" y="2262475"/>
            <a:ext cx="4277737" cy="174890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97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Financement</a:t>
            </a:r>
          </a:p>
          <a:p>
            <a:pPr algn="ctr"/>
            <a:r>
              <a:rPr lang="fr-BE" sz="2977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50% FWB</a:t>
            </a:r>
          </a:p>
          <a:p>
            <a:pPr algn="ctr"/>
            <a:r>
              <a:rPr lang="fr-BE" sz="2977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50% Ville</a:t>
            </a:r>
          </a:p>
        </p:txBody>
      </p:sp>
      <p:sp>
        <p:nvSpPr>
          <p:cNvPr id="5" name="Flèche : angle droit 4">
            <a:extLst>
              <a:ext uri="{FF2B5EF4-FFF2-40B4-BE49-F238E27FC236}">
                <a16:creationId xmlns:a16="http://schemas.microsoft.com/office/drawing/2014/main" id="{F8D49449-2044-75F8-3F87-FEC24F7652F5}"/>
              </a:ext>
            </a:extLst>
          </p:cNvPr>
          <p:cNvSpPr/>
          <p:nvPr/>
        </p:nvSpPr>
        <p:spPr>
          <a:xfrm rot="10800000">
            <a:off x="3273296" y="5902096"/>
            <a:ext cx="2008882" cy="1051709"/>
          </a:xfrm>
          <a:prstGeom prst="bentUpArrow">
            <a:avLst>
              <a:gd name="adj1" fmla="val 5368"/>
              <a:gd name="adj2" fmla="val 8129"/>
              <a:gd name="adj3" fmla="val 207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5BBFB8-9908-D5F4-324F-ECE6EC1879CD}"/>
              </a:ext>
            </a:extLst>
          </p:cNvPr>
          <p:cNvSpPr/>
          <p:nvPr/>
        </p:nvSpPr>
        <p:spPr>
          <a:xfrm>
            <a:off x="756285" y="1860696"/>
            <a:ext cx="5293995" cy="2245221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97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Gestion autonome</a:t>
            </a:r>
            <a:endParaRPr lang="fr-BE" sz="3474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fr-BE" sz="2977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AG / CA </a:t>
            </a:r>
          </a:p>
          <a:p>
            <a:pPr algn="ctr"/>
            <a:r>
              <a:rPr lang="fr-BE" sz="2700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50% société civile - associations</a:t>
            </a:r>
          </a:p>
          <a:p>
            <a:pPr algn="ctr"/>
            <a:r>
              <a:rPr lang="fr-BE" sz="2700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50% pouvoirs subsidiants</a:t>
            </a:r>
          </a:p>
        </p:txBody>
      </p:sp>
      <p:sp>
        <p:nvSpPr>
          <p:cNvPr id="7" name="Flèche : angle droit 6">
            <a:extLst>
              <a:ext uri="{FF2B5EF4-FFF2-40B4-BE49-F238E27FC236}">
                <a16:creationId xmlns:a16="http://schemas.microsoft.com/office/drawing/2014/main" id="{844C8987-AA7D-C740-F0C3-4BDC6545ED02}"/>
              </a:ext>
            </a:extLst>
          </p:cNvPr>
          <p:cNvSpPr/>
          <p:nvPr/>
        </p:nvSpPr>
        <p:spPr>
          <a:xfrm flipH="1">
            <a:off x="3273296" y="4117736"/>
            <a:ext cx="2008882" cy="1051710"/>
          </a:xfrm>
          <a:prstGeom prst="bentUpArrow">
            <a:avLst>
              <a:gd name="adj1" fmla="val 5368"/>
              <a:gd name="adj2" fmla="val 8129"/>
              <a:gd name="adj3" fmla="val 207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B3E3BC-4CC9-C06D-1DE8-27DFDFA7E4A0}"/>
              </a:ext>
            </a:extLst>
          </p:cNvPr>
          <p:cNvSpPr/>
          <p:nvPr/>
        </p:nvSpPr>
        <p:spPr>
          <a:xfrm>
            <a:off x="1228963" y="7001073"/>
            <a:ext cx="4277737" cy="174890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97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Décret FWB 2013</a:t>
            </a:r>
          </a:p>
          <a:p>
            <a:pPr algn="ctr"/>
            <a:r>
              <a:rPr lang="fr-BE" sz="2977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Projet culturel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79E97A-892E-17A7-F75D-C4EA5CC8D6B6}"/>
              </a:ext>
            </a:extLst>
          </p:cNvPr>
          <p:cNvSpPr/>
          <p:nvPr/>
        </p:nvSpPr>
        <p:spPr>
          <a:xfrm>
            <a:off x="9559915" y="6812003"/>
            <a:ext cx="4561344" cy="213886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97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Missions</a:t>
            </a:r>
          </a:p>
          <a:p>
            <a:pPr algn="ctr"/>
            <a:r>
              <a:rPr lang="fr-BE" sz="2977" dirty="0">
                <a:solidFill>
                  <a:srgbClr val="035197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Fédérer, rencontrer, expérimenter, réfléchir…</a:t>
            </a:r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E9ECDD2A-F7E8-5149-481E-E8FB4EF6C717}"/>
              </a:ext>
            </a:extLst>
          </p:cNvPr>
          <p:cNvSpPr/>
          <p:nvPr/>
        </p:nvSpPr>
        <p:spPr>
          <a:xfrm>
            <a:off x="5506701" y="7828259"/>
            <a:ext cx="4005947" cy="1299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89735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outil, intérieur, table, personne&#10;&#10;Description générée automatiquement">
            <a:extLst>
              <a:ext uri="{FF2B5EF4-FFF2-40B4-BE49-F238E27FC236}">
                <a16:creationId xmlns:a16="http://schemas.microsoft.com/office/drawing/2014/main" id="{23F73CE9-5453-A205-11B1-2D63D31677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239" y="4596423"/>
            <a:ext cx="3054374" cy="2039207"/>
          </a:xfrm>
          <a:prstGeom prst="rect">
            <a:avLst/>
          </a:prstGeom>
        </p:spPr>
      </p:pic>
      <p:pic>
        <p:nvPicPr>
          <p:cNvPr id="9" name="Image 8" descr="Une image contenant habits, personne, peinture, art&#10;&#10;Description générée automatiquement">
            <a:extLst>
              <a:ext uri="{FF2B5EF4-FFF2-40B4-BE49-F238E27FC236}">
                <a16:creationId xmlns:a16="http://schemas.microsoft.com/office/drawing/2014/main" id="{53F8EEF1-A3F4-DD20-C0BF-63C3CC6EC1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02" y="6681481"/>
            <a:ext cx="3151709" cy="236378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108E19D-8CA3-1B4F-4BFB-490AB9734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573869"/>
            <a:ext cx="11344275" cy="1305774"/>
          </a:xfrm>
        </p:spPr>
        <p:txBody>
          <a:bodyPr/>
          <a:lstStyle/>
          <a:p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Droits culturels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88B133-3FD8-6C1F-21F7-C4F328BF2AF6}"/>
              </a:ext>
            </a:extLst>
          </p:cNvPr>
          <p:cNvSpPr/>
          <p:nvPr/>
        </p:nvSpPr>
        <p:spPr>
          <a:xfrm>
            <a:off x="930532" y="2959998"/>
            <a:ext cx="13264637" cy="105192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4962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Liberté de </a:t>
            </a:r>
            <a:r>
              <a:rPr lang="fr-BE" sz="4962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créer</a:t>
            </a:r>
            <a:r>
              <a:rPr lang="fr-BE" sz="4962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et de </a:t>
            </a:r>
            <a:r>
              <a:rPr lang="fr-BE" sz="4962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s’exprimer</a:t>
            </a:r>
          </a:p>
        </p:txBody>
      </p:sp>
      <p:pic>
        <p:nvPicPr>
          <p:cNvPr id="7" name="Image 6" descr="Une image contenant personne, habits, Théâtre, danseur&#10;&#10;Description générée automatiquement">
            <a:extLst>
              <a:ext uri="{FF2B5EF4-FFF2-40B4-BE49-F238E27FC236}">
                <a16:creationId xmlns:a16="http://schemas.microsoft.com/office/drawing/2014/main" id="{430B050E-C802-A4F5-7D7D-1032BDFA53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367" y="4256423"/>
            <a:ext cx="3249662" cy="2166441"/>
          </a:xfrm>
          <a:prstGeom prst="rect">
            <a:avLst/>
          </a:prstGeom>
        </p:spPr>
      </p:pic>
      <p:pic>
        <p:nvPicPr>
          <p:cNvPr id="15" name="Image 14" descr="Une image contenant personne, habits, ongle, sol&#10;&#10;Description générée automatiquement">
            <a:extLst>
              <a:ext uri="{FF2B5EF4-FFF2-40B4-BE49-F238E27FC236}">
                <a16:creationId xmlns:a16="http://schemas.microsoft.com/office/drawing/2014/main" id="{DC4F81E6-73CB-A39D-2595-E43C43A8F52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777" y="6762101"/>
            <a:ext cx="3545673" cy="2363781"/>
          </a:xfrm>
          <a:prstGeom prst="rect">
            <a:avLst/>
          </a:prstGeom>
        </p:spPr>
      </p:pic>
      <p:pic>
        <p:nvPicPr>
          <p:cNvPr id="19" name="Image 18" descr="Une image contenant personne, habits, table, intérieur&#10;&#10;Description générée automatiquement">
            <a:extLst>
              <a:ext uri="{FF2B5EF4-FFF2-40B4-BE49-F238E27FC236}">
                <a16:creationId xmlns:a16="http://schemas.microsoft.com/office/drawing/2014/main" id="{92B1D71C-292C-AE4B-5320-C66F05CE3A4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326" y="6726845"/>
            <a:ext cx="3249662" cy="2434292"/>
          </a:xfrm>
          <a:prstGeom prst="rect">
            <a:avLst/>
          </a:prstGeom>
        </p:spPr>
      </p:pic>
      <p:pic>
        <p:nvPicPr>
          <p:cNvPr id="21" name="Image 20" descr="Une image contenant chaussures, sol, meubles, habits&#10;&#10;Description générée automatiquement">
            <a:extLst>
              <a:ext uri="{FF2B5EF4-FFF2-40B4-BE49-F238E27FC236}">
                <a16:creationId xmlns:a16="http://schemas.microsoft.com/office/drawing/2014/main" id="{3D8DE189-3B0E-E456-46D1-DFD6077806F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49" y="4442895"/>
            <a:ext cx="3249662" cy="2166441"/>
          </a:xfrm>
          <a:prstGeom prst="rect">
            <a:avLst/>
          </a:prstGeom>
        </p:spPr>
      </p:pic>
      <p:pic>
        <p:nvPicPr>
          <p:cNvPr id="23" name="Image 22" descr="Une image contenant Visage humain, personne, habits, intérieur&#10;&#10;Description générée automatiquement">
            <a:extLst>
              <a:ext uri="{FF2B5EF4-FFF2-40B4-BE49-F238E27FC236}">
                <a16:creationId xmlns:a16="http://schemas.microsoft.com/office/drawing/2014/main" id="{A00E1B4D-4478-E93B-23EF-5C59AA02C5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422" y="4313587"/>
            <a:ext cx="3466093" cy="231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9024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354B1F-0D54-5736-6989-7070416918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30FDA4-0B43-1C7A-EADD-4DD9FE5FB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276096"/>
            <a:ext cx="11344275" cy="1305774"/>
          </a:xfrm>
        </p:spPr>
        <p:txBody>
          <a:bodyPr/>
          <a:lstStyle/>
          <a:p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Droits culturels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D3EB32-312C-F05E-AD9A-CC7B7DEB3FC5}"/>
              </a:ext>
            </a:extLst>
          </p:cNvPr>
          <p:cNvSpPr/>
          <p:nvPr/>
        </p:nvSpPr>
        <p:spPr>
          <a:xfrm>
            <a:off x="407686" y="2581869"/>
            <a:ext cx="14310329" cy="176504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4400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Rendre la culture </a:t>
            </a:r>
            <a:r>
              <a:rPr lang="fr-BE" sz="4400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accessible</a:t>
            </a:r>
            <a:r>
              <a:rPr lang="fr-BE" sz="4400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(financièrement/géographiquement/intellectuellement)</a:t>
            </a:r>
          </a:p>
        </p:txBody>
      </p:sp>
      <p:pic>
        <p:nvPicPr>
          <p:cNvPr id="7" name="Image 6" descr="Une image contenant sport, personne, habits, chaussures&#10;&#10;Description générée automatiquement">
            <a:extLst>
              <a:ext uri="{FF2B5EF4-FFF2-40B4-BE49-F238E27FC236}">
                <a16:creationId xmlns:a16="http://schemas.microsoft.com/office/drawing/2014/main" id="{9BDAD81D-FC13-1CB2-D4D5-FAE4A399F0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869" y="4693816"/>
            <a:ext cx="2413611" cy="2413611"/>
          </a:xfrm>
          <a:prstGeom prst="rect">
            <a:avLst/>
          </a:prstGeom>
        </p:spPr>
      </p:pic>
      <p:pic>
        <p:nvPicPr>
          <p:cNvPr id="9" name="Image 8" descr="Une image contenant plein air, habits, personne, homme&#10;&#10;Description générée automatiquement">
            <a:extLst>
              <a:ext uri="{FF2B5EF4-FFF2-40B4-BE49-F238E27FC236}">
                <a16:creationId xmlns:a16="http://schemas.microsoft.com/office/drawing/2014/main" id="{52752FC1-A44B-E396-78B1-4B53B9C598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675" y="6788010"/>
            <a:ext cx="3487671" cy="2326797"/>
          </a:xfrm>
          <a:prstGeom prst="rect">
            <a:avLst/>
          </a:prstGeom>
        </p:spPr>
      </p:pic>
      <p:pic>
        <p:nvPicPr>
          <p:cNvPr id="15" name="Image 14" descr="Une image contenant habits, personne, public, scène&#10;&#10;Description générée automatiquement">
            <a:extLst>
              <a:ext uri="{FF2B5EF4-FFF2-40B4-BE49-F238E27FC236}">
                <a16:creationId xmlns:a16="http://schemas.microsoft.com/office/drawing/2014/main" id="{B84112F7-B03E-4B81-E694-2AA95AB122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269" y="4838570"/>
            <a:ext cx="3450550" cy="2587913"/>
          </a:xfrm>
          <a:prstGeom prst="rect">
            <a:avLst/>
          </a:prstGeom>
        </p:spPr>
      </p:pic>
      <p:pic>
        <p:nvPicPr>
          <p:cNvPr id="17" name="Image 16" descr="Une image contenant plein air, ciel, arbre, Espace public&#10;&#10;Description générée automatiquement">
            <a:extLst>
              <a:ext uri="{FF2B5EF4-FFF2-40B4-BE49-F238E27FC236}">
                <a16:creationId xmlns:a16="http://schemas.microsoft.com/office/drawing/2014/main" id="{BD0FB1FC-A04D-01F2-11A9-CAB2F704F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346" y="4686405"/>
            <a:ext cx="3701823" cy="2467881"/>
          </a:xfrm>
          <a:prstGeom prst="rect">
            <a:avLst/>
          </a:prstGeom>
        </p:spPr>
      </p:pic>
      <p:pic>
        <p:nvPicPr>
          <p:cNvPr id="21" name="Image 20" descr="Une image contenant concert, personne, Théâtre, scène&#10;&#10;Description générée automatiquement">
            <a:extLst>
              <a:ext uri="{FF2B5EF4-FFF2-40B4-BE49-F238E27FC236}">
                <a16:creationId xmlns:a16="http://schemas.microsoft.com/office/drawing/2014/main" id="{CFA24B6C-ACCC-6199-461D-B8C45A758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1756" y="6788010"/>
            <a:ext cx="3878083" cy="258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03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BBE99-242D-3DC3-E24D-27D92DFBF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E62A24-F4CA-21D8-E61C-DC80CBF8B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573869"/>
            <a:ext cx="11344275" cy="1305774"/>
          </a:xfrm>
        </p:spPr>
        <p:txBody>
          <a:bodyPr/>
          <a:lstStyle/>
          <a:p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Droits culturels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3CCFE4-BF95-5825-A9EB-2069614A801C}"/>
              </a:ext>
            </a:extLst>
          </p:cNvPr>
          <p:cNvSpPr/>
          <p:nvPr/>
        </p:nvSpPr>
        <p:spPr>
          <a:xfrm>
            <a:off x="930527" y="3161801"/>
            <a:ext cx="13264637" cy="105192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4400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Renforcer et soutenir l’exercice de la </a:t>
            </a:r>
            <a:r>
              <a:rPr lang="fr-BE" sz="4400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citoyenneté</a:t>
            </a:r>
          </a:p>
        </p:txBody>
      </p:sp>
      <p:pic>
        <p:nvPicPr>
          <p:cNvPr id="7" name="Image 6" descr="Une image contenant habits, chaussures, personne, femme&#10;&#10;Description générée automatiquement">
            <a:extLst>
              <a:ext uri="{FF2B5EF4-FFF2-40B4-BE49-F238E27FC236}">
                <a16:creationId xmlns:a16="http://schemas.microsoft.com/office/drawing/2014/main" id="{6B9BB25F-C20F-02E3-D336-8E9DE76F20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421" y="5004007"/>
            <a:ext cx="3757791" cy="2505194"/>
          </a:xfrm>
          <a:prstGeom prst="rect">
            <a:avLst/>
          </a:prstGeom>
        </p:spPr>
      </p:pic>
      <p:pic>
        <p:nvPicPr>
          <p:cNvPr id="9" name="Image 8" descr="Une image contenant habits, plein air, personne, arbre&#10;&#10;Description générée automatiquement">
            <a:extLst>
              <a:ext uri="{FF2B5EF4-FFF2-40B4-BE49-F238E27FC236}">
                <a16:creationId xmlns:a16="http://schemas.microsoft.com/office/drawing/2014/main" id="{3BD51C26-27ED-2883-FC85-F976506E01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428" y="5198990"/>
            <a:ext cx="2913417" cy="3884554"/>
          </a:xfrm>
          <a:prstGeom prst="rect">
            <a:avLst/>
          </a:prstGeom>
        </p:spPr>
      </p:pic>
      <p:pic>
        <p:nvPicPr>
          <p:cNvPr id="13" name="Image 12" descr="Une image contenant plein air, habits, chaussures, personne&#10;&#10;Description générée automatiquement">
            <a:extLst>
              <a:ext uri="{FF2B5EF4-FFF2-40B4-BE49-F238E27FC236}">
                <a16:creationId xmlns:a16="http://schemas.microsoft.com/office/drawing/2014/main" id="{EDFBB709-DE38-9E3A-6DEA-54E5146969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9395" y="5902097"/>
            <a:ext cx="2534737" cy="3379649"/>
          </a:xfrm>
          <a:prstGeom prst="rect">
            <a:avLst/>
          </a:prstGeom>
        </p:spPr>
      </p:pic>
      <p:pic>
        <p:nvPicPr>
          <p:cNvPr id="15" name="Image 14" descr="Une image contenant habits, chaussures, intérieur, personne&#10;&#10;Description générée automatiquement">
            <a:extLst>
              <a:ext uri="{FF2B5EF4-FFF2-40B4-BE49-F238E27FC236}">
                <a16:creationId xmlns:a16="http://schemas.microsoft.com/office/drawing/2014/main" id="{00B11CE6-7274-C309-18F3-5E39512C9D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4532" y="4899160"/>
            <a:ext cx="4443174" cy="296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689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A94E4E-FB50-F6AA-E1CA-3E20EC791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7AA4B-A517-2D81-33AA-5322AA680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573869"/>
            <a:ext cx="11344275" cy="1305774"/>
          </a:xfrm>
        </p:spPr>
        <p:txBody>
          <a:bodyPr/>
          <a:lstStyle/>
          <a:p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Droits culturels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E6E42F5-7036-6D4C-0F7E-0A40B1B5C1ED}"/>
              </a:ext>
            </a:extLst>
          </p:cNvPr>
          <p:cNvSpPr/>
          <p:nvPr/>
        </p:nvSpPr>
        <p:spPr>
          <a:xfrm>
            <a:off x="401777" y="3313970"/>
            <a:ext cx="14333964" cy="105192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4400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Développer et promouvoir les </a:t>
            </a:r>
            <a:r>
              <a:rPr lang="fr-BE" sz="4400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patrimoines culturels </a:t>
            </a:r>
          </a:p>
        </p:txBody>
      </p:sp>
      <p:pic>
        <p:nvPicPr>
          <p:cNvPr id="4" name="Image 3" descr="Une image contenant habits, homme, Visage humain, intérieur&#10;&#10;Description générée automatiquement">
            <a:extLst>
              <a:ext uri="{FF2B5EF4-FFF2-40B4-BE49-F238E27FC236}">
                <a16:creationId xmlns:a16="http://schemas.microsoft.com/office/drawing/2014/main" id="{23F0AB06-B429-233C-4779-CD3D4D2905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65" y="4951335"/>
            <a:ext cx="4909942" cy="3273295"/>
          </a:xfrm>
          <a:prstGeom prst="rect">
            <a:avLst/>
          </a:prstGeom>
        </p:spPr>
      </p:pic>
      <p:pic>
        <p:nvPicPr>
          <p:cNvPr id="7" name="Image 6" descr="Une image contenant concert, scène, habits, public&#10;&#10;Description générée automatiquement">
            <a:extLst>
              <a:ext uri="{FF2B5EF4-FFF2-40B4-BE49-F238E27FC236}">
                <a16:creationId xmlns:a16="http://schemas.microsoft.com/office/drawing/2014/main" id="{265F2B82-5ED3-AAA7-1D4A-C8190C2C2C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9024" y="4800220"/>
            <a:ext cx="2977872" cy="397049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89D2FA2-B977-3EFF-DEC3-F63EF46E3C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2822" y="4821349"/>
            <a:ext cx="3533269" cy="353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568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457200"/>
            <a:ext cx="14205597" cy="9777603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E36F44-4A25-423C-204D-117C7E8CE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6FA700-6B70-1EFD-D851-6D3F66EA4D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0713" y="1573869"/>
            <a:ext cx="11344275" cy="1305774"/>
          </a:xfrm>
        </p:spPr>
        <p:txBody>
          <a:bodyPr/>
          <a:lstStyle/>
          <a:p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Droits culturels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C2A96E-CE8E-2D1C-207D-8E60A3F3468E}"/>
              </a:ext>
            </a:extLst>
          </p:cNvPr>
          <p:cNvSpPr/>
          <p:nvPr/>
        </p:nvSpPr>
        <p:spPr>
          <a:xfrm>
            <a:off x="930532" y="2914345"/>
            <a:ext cx="13264637" cy="105192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4962" i="1" kern="1200" cap="all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Décloisonner</a:t>
            </a:r>
            <a:r>
              <a:rPr lang="fr-BE" sz="4962" i="1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les pratiques </a:t>
            </a:r>
          </a:p>
        </p:txBody>
      </p:sp>
      <p:pic>
        <p:nvPicPr>
          <p:cNvPr id="7" name="Image 6" descr="Une image contenant habits, personne, homme, femme&#10;&#10;Description générée automatiquement">
            <a:extLst>
              <a:ext uri="{FF2B5EF4-FFF2-40B4-BE49-F238E27FC236}">
                <a16:creationId xmlns:a16="http://schemas.microsoft.com/office/drawing/2014/main" id="{1EB9F27F-08E5-F07E-72C4-227154BEC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701" y="6183181"/>
            <a:ext cx="3528756" cy="2646567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781DE9D1-8928-6579-234B-92D2903D478B}"/>
              </a:ext>
            </a:extLst>
          </p:cNvPr>
          <p:cNvSpPr txBox="1">
            <a:spLocks/>
          </p:cNvSpPr>
          <p:nvPr/>
        </p:nvSpPr>
        <p:spPr>
          <a:xfrm>
            <a:off x="930532" y="4271358"/>
            <a:ext cx="13264637" cy="1574501"/>
          </a:xfrm>
          <a:prstGeom prst="rect">
            <a:avLst/>
          </a:prstGeom>
        </p:spPr>
        <p:txBody>
          <a:bodyPr vert="horz" lIns="113443" tIns="56721" rIns="113443" bIns="56721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134405"/>
            <a:r>
              <a:rPr lang="fr-BE" sz="335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Partenariats avec les Secteurs</a:t>
            </a:r>
          </a:p>
          <a:p>
            <a:pPr defTabSz="1134405"/>
            <a:endParaRPr lang="fr-BE" sz="1737" dirty="0">
              <a:solidFill>
                <a:prstClr val="black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defTabSz="1134405"/>
            <a:r>
              <a:rPr lang="fr-BE" sz="335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Jeunesse / Lecture publique / Education permanente / Tourisme / Ville / Action sociale / Enseignement / … </a:t>
            </a:r>
          </a:p>
        </p:txBody>
      </p:sp>
      <p:pic>
        <p:nvPicPr>
          <p:cNvPr id="14" name="Image 13" descr="Une image contenant habits, intérieur, chaussures, personne&#10;&#10;Description générée automatiquement">
            <a:extLst>
              <a:ext uri="{FF2B5EF4-FFF2-40B4-BE49-F238E27FC236}">
                <a16:creationId xmlns:a16="http://schemas.microsoft.com/office/drawing/2014/main" id="{AE3B7E33-F504-0A39-9111-CD7AA33D46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204" y="6114803"/>
            <a:ext cx="3489939" cy="261745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A29EA79-2729-852C-E61C-814E61E4721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776"/>
          <a:stretch/>
        </p:blipFill>
        <p:spPr>
          <a:xfrm>
            <a:off x="4296158" y="5984816"/>
            <a:ext cx="2790038" cy="3284790"/>
          </a:xfrm>
          <a:prstGeom prst="rect">
            <a:avLst/>
          </a:prstGeom>
        </p:spPr>
      </p:pic>
      <p:pic>
        <p:nvPicPr>
          <p:cNvPr id="17" name="Image 16" descr="Une image contenant Visage humain, habits, personne, garçon&#10;&#10;Description générée automatiquement">
            <a:extLst>
              <a:ext uri="{FF2B5EF4-FFF2-40B4-BE49-F238E27FC236}">
                <a16:creationId xmlns:a16="http://schemas.microsoft.com/office/drawing/2014/main" id="{ED100DE5-2F6A-97B5-E644-78442C458F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962" y="6230017"/>
            <a:ext cx="3753361" cy="250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3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bleu vert&#10;&#10;Description générée automatiquement">
            <a:extLst>
              <a:ext uri="{FF2B5EF4-FFF2-40B4-BE49-F238E27FC236}">
                <a16:creationId xmlns:a16="http://schemas.microsoft.com/office/drawing/2014/main" id="{3584B675-CC82-5C6C-6BEF-D024C81E27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387025" y="1092597"/>
            <a:ext cx="10351651" cy="85082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384580E-50CE-2C05-B853-EA4491469F76}"/>
              </a:ext>
            </a:extLst>
          </p:cNvPr>
          <p:cNvSpPr txBox="1"/>
          <p:nvPr/>
        </p:nvSpPr>
        <p:spPr>
          <a:xfrm>
            <a:off x="2924697" y="1346678"/>
            <a:ext cx="29973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Diffusion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Arts de la scène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Expositions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Conférences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Festivals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Cinéma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0F26164-5C04-8AD6-C526-CC84C6091C35}"/>
              </a:ext>
            </a:extLst>
          </p:cNvPr>
          <p:cNvSpPr txBox="1"/>
          <p:nvPr/>
        </p:nvSpPr>
        <p:spPr>
          <a:xfrm>
            <a:off x="8218693" y="1827750"/>
            <a:ext cx="398231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Expression-créativité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Stages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Ateliers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1BBECDC-1BEB-2697-FD2C-363FC6EA096E}"/>
              </a:ext>
            </a:extLst>
          </p:cNvPr>
          <p:cNvSpPr txBox="1"/>
          <p:nvPr/>
        </p:nvSpPr>
        <p:spPr>
          <a:xfrm>
            <a:off x="2493376" y="4882196"/>
            <a:ext cx="341893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Vie associative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Soutien organisation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Soutien financier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Programmation 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Prêt de matériel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46EFB38-AD65-1D04-0779-09E225891607}"/>
              </a:ext>
            </a:extLst>
          </p:cNvPr>
          <p:cNvSpPr txBox="1"/>
          <p:nvPr/>
        </p:nvSpPr>
        <p:spPr>
          <a:xfrm>
            <a:off x="8516813" y="7778279"/>
            <a:ext cx="406688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Médiation culturelle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Artistes/œuvres/citoyens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Ecoles</a:t>
            </a:r>
          </a:p>
          <a:p>
            <a:pPr algn="r"/>
            <a:endParaRPr lang="fr-BE" sz="2600" dirty="0"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r"/>
            <a:endParaRPr lang="fr-BE" sz="2600" dirty="0"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282F708-811A-3F09-C98A-0453711AEDD7}"/>
              </a:ext>
            </a:extLst>
          </p:cNvPr>
          <p:cNvSpPr txBox="1"/>
          <p:nvPr/>
        </p:nvSpPr>
        <p:spPr>
          <a:xfrm>
            <a:off x="9619014" y="5714276"/>
            <a:ext cx="3100612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Aide à la création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Professionnelle</a:t>
            </a:r>
          </a:p>
          <a:p>
            <a:pPr algn="r"/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Amateure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8E145DB-5B58-F95B-B090-5C671368C1A7}"/>
              </a:ext>
            </a:extLst>
          </p:cNvPr>
          <p:cNvSpPr txBox="1"/>
          <p:nvPr/>
        </p:nvSpPr>
        <p:spPr>
          <a:xfrm>
            <a:off x="3985528" y="7467624"/>
            <a:ext cx="262336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600" cap="all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Éducation permanente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Débat</a:t>
            </a:r>
          </a:p>
          <a:p>
            <a:r>
              <a:rPr lang="fr-BE" sz="2600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Sensibilisation </a:t>
            </a:r>
          </a:p>
        </p:txBody>
      </p:sp>
      <p:pic>
        <p:nvPicPr>
          <p:cNvPr id="3" name="Image 2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9CA73DB8-CE61-F1F8-4B4F-8AAFCB381A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3" y="6568810"/>
            <a:ext cx="2200423" cy="227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1394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92597"/>
            <a:ext cx="15121919" cy="85082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en-US" sz="2233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039892" y="1987029"/>
            <a:ext cx="13045916" cy="6719342"/>
          </a:xfrm>
          <a:custGeom>
            <a:avLst/>
            <a:gdLst>
              <a:gd name="connsiteX0" fmla="*/ 0 w 13045916"/>
              <a:gd name="connsiteY0" fmla="*/ 0 h 6719342"/>
              <a:gd name="connsiteX1" fmla="*/ 556168 w 13045916"/>
              <a:gd name="connsiteY1" fmla="*/ 0 h 6719342"/>
              <a:gd name="connsiteX2" fmla="*/ 851418 w 13045916"/>
              <a:gd name="connsiteY2" fmla="*/ 0 h 6719342"/>
              <a:gd name="connsiteX3" fmla="*/ 1798963 w 13045916"/>
              <a:gd name="connsiteY3" fmla="*/ 0 h 6719342"/>
              <a:gd name="connsiteX4" fmla="*/ 2355131 w 13045916"/>
              <a:gd name="connsiteY4" fmla="*/ 0 h 6719342"/>
              <a:gd name="connsiteX5" fmla="*/ 2911299 w 13045916"/>
              <a:gd name="connsiteY5" fmla="*/ 0 h 6719342"/>
              <a:gd name="connsiteX6" fmla="*/ 3858845 w 13045916"/>
              <a:gd name="connsiteY6" fmla="*/ 0 h 6719342"/>
              <a:gd name="connsiteX7" fmla="*/ 4284553 w 13045916"/>
              <a:gd name="connsiteY7" fmla="*/ 0 h 6719342"/>
              <a:gd name="connsiteX8" fmla="*/ 5232099 w 13045916"/>
              <a:gd name="connsiteY8" fmla="*/ 0 h 6719342"/>
              <a:gd name="connsiteX9" fmla="*/ 6179644 w 13045916"/>
              <a:gd name="connsiteY9" fmla="*/ 0 h 6719342"/>
              <a:gd name="connsiteX10" fmla="*/ 6866272 w 13045916"/>
              <a:gd name="connsiteY10" fmla="*/ 0 h 6719342"/>
              <a:gd name="connsiteX11" fmla="*/ 7813817 w 13045916"/>
              <a:gd name="connsiteY11" fmla="*/ 0 h 6719342"/>
              <a:gd name="connsiteX12" fmla="*/ 8369985 w 13045916"/>
              <a:gd name="connsiteY12" fmla="*/ 0 h 6719342"/>
              <a:gd name="connsiteX13" fmla="*/ 8926153 w 13045916"/>
              <a:gd name="connsiteY13" fmla="*/ 0 h 6719342"/>
              <a:gd name="connsiteX14" fmla="*/ 9743239 w 13045916"/>
              <a:gd name="connsiteY14" fmla="*/ 0 h 6719342"/>
              <a:gd name="connsiteX15" fmla="*/ 10299407 w 13045916"/>
              <a:gd name="connsiteY15" fmla="*/ 0 h 6719342"/>
              <a:gd name="connsiteX16" fmla="*/ 11246953 w 13045916"/>
              <a:gd name="connsiteY16" fmla="*/ 0 h 6719342"/>
              <a:gd name="connsiteX17" fmla="*/ 12194498 w 13045916"/>
              <a:gd name="connsiteY17" fmla="*/ 0 h 6719342"/>
              <a:gd name="connsiteX18" fmla="*/ 13045916 w 13045916"/>
              <a:gd name="connsiteY18" fmla="*/ 0 h 6719342"/>
              <a:gd name="connsiteX19" fmla="*/ 13045916 w 13045916"/>
              <a:gd name="connsiteY19" fmla="*/ 604741 h 6719342"/>
              <a:gd name="connsiteX20" fmla="*/ 13045916 w 13045916"/>
              <a:gd name="connsiteY20" fmla="*/ 1075095 h 6719342"/>
              <a:gd name="connsiteX21" fmla="*/ 13045916 w 13045916"/>
              <a:gd name="connsiteY21" fmla="*/ 1612642 h 6719342"/>
              <a:gd name="connsiteX22" fmla="*/ 13045916 w 13045916"/>
              <a:gd name="connsiteY22" fmla="*/ 2351770 h 6719342"/>
              <a:gd name="connsiteX23" fmla="*/ 13045916 w 13045916"/>
              <a:gd name="connsiteY23" fmla="*/ 2956510 h 6719342"/>
              <a:gd name="connsiteX24" fmla="*/ 13045916 w 13045916"/>
              <a:gd name="connsiteY24" fmla="*/ 3494058 h 6719342"/>
              <a:gd name="connsiteX25" fmla="*/ 13045916 w 13045916"/>
              <a:gd name="connsiteY25" fmla="*/ 4233185 h 6719342"/>
              <a:gd name="connsiteX26" fmla="*/ 13045916 w 13045916"/>
              <a:gd name="connsiteY26" fmla="*/ 4905120 h 6719342"/>
              <a:gd name="connsiteX27" fmla="*/ 13045916 w 13045916"/>
              <a:gd name="connsiteY27" fmla="*/ 5577054 h 6719342"/>
              <a:gd name="connsiteX28" fmla="*/ 13045916 w 13045916"/>
              <a:gd name="connsiteY28" fmla="*/ 6719342 h 6719342"/>
              <a:gd name="connsiteX29" fmla="*/ 12228830 w 13045916"/>
              <a:gd name="connsiteY29" fmla="*/ 6719342 h 6719342"/>
              <a:gd name="connsiteX30" fmla="*/ 11803121 w 13045916"/>
              <a:gd name="connsiteY30" fmla="*/ 6719342 h 6719342"/>
              <a:gd name="connsiteX31" fmla="*/ 10986035 w 13045916"/>
              <a:gd name="connsiteY31" fmla="*/ 6719342 h 6719342"/>
              <a:gd name="connsiteX32" fmla="*/ 10690785 w 13045916"/>
              <a:gd name="connsiteY32" fmla="*/ 6719342 h 6719342"/>
              <a:gd name="connsiteX33" fmla="*/ 9873699 w 13045916"/>
              <a:gd name="connsiteY33" fmla="*/ 6719342 h 6719342"/>
              <a:gd name="connsiteX34" fmla="*/ 9447990 w 13045916"/>
              <a:gd name="connsiteY34" fmla="*/ 6719342 h 6719342"/>
              <a:gd name="connsiteX35" fmla="*/ 9152740 w 13045916"/>
              <a:gd name="connsiteY35" fmla="*/ 6719342 h 6719342"/>
              <a:gd name="connsiteX36" fmla="*/ 8727031 w 13045916"/>
              <a:gd name="connsiteY36" fmla="*/ 6719342 h 6719342"/>
              <a:gd name="connsiteX37" fmla="*/ 7909945 w 13045916"/>
              <a:gd name="connsiteY37" fmla="*/ 6719342 h 6719342"/>
              <a:gd name="connsiteX38" fmla="*/ 7484236 w 13045916"/>
              <a:gd name="connsiteY38" fmla="*/ 6719342 h 6719342"/>
              <a:gd name="connsiteX39" fmla="*/ 7188986 w 13045916"/>
              <a:gd name="connsiteY39" fmla="*/ 6719342 h 6719342"/>
              <a:gd name="connsiteX40" fmla="*/ 6763278 w 13045916"/>
              <a:gd name="connsiteY40" fmla="*/ 6719342 h 6719342"/>
              <a:gd name="connsiteX41" fmla="*/ 6207110 w 13045916"/>
              <a:gd name="connsiteY41" fmla="*/ 6719342 h 6719342"/>
              <a:gd name="connsiteX42" fmla="*/ 5520482 w 13045916"/>
              <a:gd name="connsiteY42" fmla="*/ 6719342 h 6719342"/>
              <a:gd name="connsiteX43" fmla="*/ 5094774 w 13045916"/>
              <a:gd name="connsiteY43" fmla="*/ 6719342 h 6719342"/>
              <a:gd name="connsiteX44" fmla="*/ 4147228 w 13045916"/>
              <a:gd name="connsiteY44" fmla="*/ 6719342 h 6719342"/>
              <a:gd name="connsiteX45" fmla="*/ 3460601 w 13045916"/>
              <a:gd name="connsiteY45" fmla="*/ 6719342 h 6719342"/>
              <a:gd name="connsiteX46" fmla="*/ 2513055 w 13045916"/>
              <a:gd name="connsiteY46" fmla="*/ 6719342 h 6719342"/>
              <a:gd name="connsiteX47" fmla="*/ 1695969 w 13045916"/>
              <a:gd name="connsiteY47" fmla="*/ 6719342 h 6719342"/>
              <a:gd name="connsiteX48" fmla="*/ 1139801 w 13045916"/>
              <a:gd name="connsiteY48" fmla="*/ 6719342 h 6719342"/>
              <a:gd name="connsiteX49" fmla="*/ 0 w 13045916"/>
              <a:gd name="connsiteY49" fmla="*/ 6719342 h 6719342"/>
              <a:gd name="connsiteX50" fmla="*/ 0 w 13045916"/>
              <a:gd name="connsiteY50" fmla="*/ 6181795 h 6719342"/>
              <a:gd name="connsiteX51" fmla="*/ 0 w 13045916"/>
              <a:gd name="connsiteY51" fmla="*/ 5509860 h 6719342"/>
              <a:gd name="connsiteX52" fmla="*/ 0 w 13045916"/>
              <a:gd name="connsiteY52" fmla="*/ 4703539 h 6719342"/>
              <a:gd name="connsiteX53" fmla="*/ 0 w 13045916"/>
              <a:gd name="connsiteY53" fmla="*/ 3897218 h 6719342"/>
              <a:gd name="connsiteX54" fmla="*/ 0 w 13045916"/>
              <a:gd name="connsiteY54" fmla="*/ 3158091 h 6719342"/>
              <a:gd name="connsiteX55" fmla="*/ 0 w 13045916"/>
              <a:gd name="connsiteY55" fmla="*/ 2418963 h 6719342"/>
              <a:gd name="connsiteX56" fmla="*/ 0 w 13045916"/>
              <a:gd name="connsiteY56" fmla="*/ 1679836 h 6719342"/>
              <a:gd name="connsiteX57" fmla="*/ 0 w 13045916"/>
              <a:gd name="connsiteY57" fmla="*/ 1142288 h 6719342"/>
              <a:gd name="connsiteX58" fmla="*/ 0 w 13045916"/>
              <a:gd name="connsiteY58" fmla="*/ 0 h 6719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3045916" h="6719342" extrusionOk="0">
                <a:moveTo>
                  <a:pt x="0" y="0"/>
                </a:moveTo>
                <a:cubicBezTo>
                  <a:pt x="145109" y="-9333"/>
                  <a:pt x="332367" y="20139"/>
                  <a:pt x="556168" y="0"/>
                </a:cubicBezTo>
                <a:cubicBezTo>
                  <a:pt x="779969" y="-20139"/>
                  <a:pt x="785000" y="-6889"/>
                  <a:pt x="851418" y="0"/>
                </a:cubicBezTo>
                <a:cubicBezTo>
                  <a:pt x="917836" y="6889"/>
                  <a:pt x="1560523" y="-45937"/>
                  <a:pt x="1798963" y="0"/>
                </a:cubicBezTo>
                <a:cubicBezTo>
                  <a:pt x="2037404" y="45937"/>
                  <a:pt x="2170602" y="-16421"/>
                  <a:pt x="2355131" y="0"/>
                </a:cubicBezTo>
                <a:cubicBezTo>
                  <a:pt x="2539660" y="16421"/>
                  <a:pt x="2713316" y="-6952"/>
                  <a:pt x="2911299" y="0"/>
                </a:cubicBezTo>
                <a:cubicBezTo>
                  <a:pt x="3109282" y="6952"/>
                  <a:pt x="3393034" y="-30308"/>
                  <a:pt x="3858845" y="0"/>
                </a:cubicBezTo>
                <a:cubicBezTo>
                  <a:pt x="4324656" y="30308"/>
                  <a:pt x="4176224" y="-11752"/>
                  <a:pt x="4284553" y="0"/>
                </a:cubicBezTo>
                <a:cubicBezTo>
                  <a:pt x="4392882" y="11752"/>
                  <a:pt x="5013839" y="-7704"/>
                  <a:pt x="5232099" y="0"/>
                </a:cubicBezTo>
                <a:cubicBezTo>
                  <a:pt x="5450359" y="7704"/>
                  <a:pt x="5959575" y="43740"/>
                  <a:pt x="6179644" y="0"/>
                </a:cubicBezTo>
                <a:cubicBezTo>
                  <a:pt x="6399713" y="-43740"/>
                  <a:pt x="6712239" y="-8427"/>
                  <a:pt x="6866272" y="0"/>
                </a:cubicBezTo>
                <a:cubicBezTo>
                  <a:pt x="7020305" y="8427"/>
                  <a:pt x="7378090" y="34629"/>
                  <a:pt x="7813817" y="0"/>
                </a:cubicBezTo>
                <a:cubicBezTo>
                  <a:pt x="8249544" y="-34629"/>
                  <a:pt x="8234512" y="-23122"/>
                  <a:pt x="8369985" y="0"/>
                </a:cubicBezTo>
                <a:cubicBezTo>
                  <a:pt x="8505458" y="23122"/>
                  <a:pt x="8662571" y="-20242"/>
                  <a:pt x="8926153" y="0"/>
                </a:cubicBezTo>
                <a:cubicBezTo>
                  <a:pt x="9189735" y="20242"/>
                  <a:pt x="9550983" y="14076"/>
                  <a:pt x="9743239" y="0"/>
                </a:cubicBezTo>
                <a:cubicBezTo>
                  <a:pt x="9935495" y="-14076"/>
                  <a:pt x="10099781" y="-25679"/>
                  <a:pt x="10299407" y="0"/>
                </a:cubicBezTo>
                <a:cubicBezTo>
                  <a:pt x="10499033" y="25679"/>
                  <a:pt x="10823240" y="5998"/>
                  <a:pt x="11246953" y="0"/>
                </a:cubicBezTo>
                <a:cubicBezTo>
                  <a:pt x="11670666" y="-5998"/>
                  <a:pt x="11768113" y="-42922"/>
                  <a:pt x="12194498" y="0"/>
                </a:cubicBezTo>
                <a:cubicBezTo>
                  <a:pt x="12620884" y="42922"/>
                  <a:pt x="12744614" y="-42110"/>
                  <a:pt x="13045916" y="0"/>
                </a:cubicBezTo>
                <a:cubicBezTo>
                  <a:pt x="13056442" y="295256"/>
                  <a:pt x="13059041" y="393944"/>
                  <a:pt x="13045916" y="604741"/>
                </a:cubicBezTo>
                <a:cubicBezTo>
                  <a:pt x="13032791" y="815538"/>
                  <a:pt x="13049374" y="912894"/>
                  <a:pt x="13045916" y="1075095"/>
                </a:cubicBezTo>
                <a:cubicBezTo>
                  <a:pt x="13042458" y="1237296"/>
                  <a:pt x="13064659" y="1418974"/>
                  <a:pt x="13045916" y="1612642"/>
                </a:cubicBezTo>
                <a:cubicBezTo>
                  <a:pt x="13027173" y="1806310"/>
                  <a:pt x="13033569" y="2148215"/>
                  <a:pt x="13045916" y="2351770"/>
                </a:cubicBezTo>
                <a:cubicBezTo>
                  <a:pt x="13058263" y="2555325"/>
                  <a:pt x="13044328" y="2680852"/>
                  <a:pt x="13045916" y="2956510"/>
                </a:cubicBezTo>
                <a:cubicBezTo>
                  <a:pt x="13047504" y="3232168"/>
                  <a:pt x="13044216" y="3377616"/>
                  <a:pt x="13045916" y="3494058"/>
                </a:cubicBezTo>
                <a:cubicBezTo>
                  <a:pt x="13047616" y="3610500"/>
                  <a:pt x="13041605" y="3901543"/>
                  <a:pt x="13045916" y="4233185"/>
                </a:cubicBezTo>
                <a:cubicBezTo>
                  <a:pt x="13050227" y="4564827"/>
                  <a:pt x="13021649" y="4598000"/>
                  <a:pt x="13045916" y="4905120"/>
                </a:cubicBezTo>
                <a:cubicBezTo>
                  <a:pt x="13070183" y="5212241"/>
                  <a:pt x="13046920" y="5438795"/>
                  <a:pt x="13045916" y="5577054"/>
                </a:cubicBezTo>
                <a:cubicBezTo>
                  <a:pt x="13044912" y="5715313"/>
                  <a:pt x="12998820" y="6253280"/>
                  <a:pt x="13045916" y="6719342"/>
                </a:cubicBezTo>
                <a:cubicBezTo>
                  <a:pt x="12813934" y="6684772"/>
                  <a:pt x="12414503" y="6714218"/>
                  <a:pt x="12228830" y="6719342"/>
                </a:cubicBezTo>
                <a:cubicBezTo>
                  <a:pt x="12043157" y="6724466"/>
                  <a:pt x="11980434" y="6699712"/>
                  <a:pt x="11803121" y="6719342"/>
                </a:cubicBezTo>
                <a:cubicBezTo>
                  <a:pt x="11625808" y="6738972"/>
                  <a:pt x="11386297" y="6707399"/>
                  <a:pt x="10986035" y="6719342"/>
                </a:cubicBezTo>
                <a:cubicBezTo>
                  <a:pt x="10585773" y="6731285"/>
                  <a:pt x="10766597" y="6716727"/>
                  <a:pt x="10690785" y="6719342"/>
                </a:cubicBezTo>
                <a:cubicBezTo>
                  <a:pt x="10614973" y="6721958"/>
                  <a:pt x="10126750" y="6715839"/>
                  <a:pt x="9873699" y="6719342"/>
                </a:cubicBezTo>
                <a:cubicBezTo>
                  <a:pt x="9620648" y="6722845"/>
                  <a:pt x="9584701" y="6708799"/>
                  <a:pt x="9447990" y="6719342"/>
                </a:cubicBezTo>
                <a:cubicBezTo>
                  <a:pt x="9311279" y="6729885"/>
                  <a:pt x="9262048" y="6729085"/>
                  <a:pt x="9152740" y="6719342"/>
                </a:cubicBezTo>
                <a:cubicBezTo>
                  <a:pt x="9043432" y="6709600"/>
                  <a:pt x="8885517" y="6721349"/>
                  <a:pt x="8727031" y="6719342"/>
                </a:cubicBezTo>
                <a:cubicBezTo>
                  <a:pt x="8568545" y="6717335"/>
                  <a:pt x="8296527" y="6732010"/>
                  <a:pt x="7909945" y="6719342"/>
                </a:cubicBezTo>
                <a:cubicBezTo>
                  <a:pt x="7523363" y="6706674"/>
                  <a:pt x="7677345" y="6737434"/>
                  <a:pt x="7484236" y="6719342"/>
                </a:cubicBezTo>
                <a:cubicBezTo>
                  <a:pt x="7291127" y="6701250"/>
                  <a:pt x="7257158" y="6717999"/>
                  <a:pt x="7188986" y="6719342"/>
                </a:cubicBezTo>
                <a:cubicBezTo>
                  <a:pt x="7120814" y="6720686"/>
                  <a:pt x="6965000" y="6699351"/>
                  <a:pt x="6763278" y="6719342"/>
                </a:cubicBezTo>
                <a:cubicBezTo>
                  <a:pt x="6561556" y="6739333"/>
                  <a:pt x="6390593" y="6726788"/>
                  <a:pt x="6207110" y="6719342"/>
                </a:cubicBezTo>
                <a:cubicBezTo>
                  <a:pt x="6023627" y="6711896"/>
                  <a:pt x="5724291" y="6703519"/>
                  <a:pt x="5520482" y="6719342"/>
                </a:cubicBezTo>
                <a:cubicBezTo>
                  <a:pt x="5316673" y="6735165"/>
                  <a:pt x="5216018" y="6719724"/>
                  <a:pt x="5094774" y="6719342"/>
                </a:cubicBezTo>
                <a:cubicBezTo>
                  <a:pt x="4973530" y="6718960"/>
                  <a:pt x="4502568" y="6716104"/>
                  <a:pt x="4147228" y="6719342"/>
                </a:cubicBezTo>
                <a:cubicBezTo>
                  <a:pt x="3791888" y="6722580"/>
                  <a:pt x="3748554" y="6742883"/>
                  <a:pt x="3460601" y="6719342"/>
                </a:cubicBezTo>
                <a:cubicBezTo>
                  <a:pt x="3172648" y="6695801"/>
                  <a:pt x="2819611" y="6758919"/>
                  <a:pt x="2513055" y="6719342"/>
                </a:cubicBezTo>
                <a:cubicBezTo>
                  <a:pt x="2206499" y="6679765"/>
                  <a:pt x="2052775" y="6681001"/>
                  <a:pt x="1695969" y="6719342"/>
                </a:cubicBezTo>
                <a:cubicBezTo>
                  <a:pt x="1339163" y="6757683"/>
                  <a:pt x="1300509" y="6711337"/>
                  <a:pt x="1139801" y="6719342"/>
                </a:cubicBezTo>
                <a:cubicBezTo>
                  <a:pt x="979093" y="6727347"/>
                  <a:pt x="514409" y="6724807"/>
                  <a:pt x="0" y="6719342"/>
                </a:cubicBezTo>
                <a:cubicBezTo>
                  <a:pt x="19471" y="6578230"/>
                  <a:pt x="-7450" y="6447839"/>
                  <a:pt x="0" y="6181795"/>
                </a:cubicBezTo>
                <a:cubicBezTo>
                  <a:pt x="7450" y="5915751"/>
                  <a:pt x="-5944" y="5685819"/>
                  <a:pt x="0" y="5509860"/>
                </a:cubicBezTo>
                <a:cubicBezTo>
                  <a:pt x="5944" y="5333902"/>
                  <a:pt x="-4024" y="5033779"/>
                  <a:pt x="0" y="4703539"/>
                </a:cubicBezTo>
                <a:cubicBezTo>
                  <a:pt x="4024" y="4373299"/>
                  <a:pt x="-9314" y="4173983"/>
                  <a:pt x="0" y="3897218"/>
                </a:cubicBezTo>
                <a:cubicBezTo>
                  <a:pt x="9314" y="3620453"/>
                  <a:pt x="25359" y="3421020"/>
                  <a:pt x="0" y="3158091"/>
                </a:cubicBezTo>
                <a:cubicBezTo>
                  <a:pt x="-25359" y="2895162"/>
                  <a:pt x="7327" y="2695024"/>
                  <a:pt x="0" y="2418963"/>
                </a:cubicBezTo>
                <a:cubicBezTo>
                  <a:pt x="-7327" y="2142902"/>
                  <a:pt x="16402" y="2031677"/>
                  <a:pt x="0" y="1679836"/>
                </a:cubicBezTo>
                <a:cubicBezTo>
                  <a:pt x="-16402" y="1327995"/>
                  <a:pt x="14473" y="1290356"/>
                  <a:pt x="0" y="1142288"/>
                </a:cubicBezTo>
                <a:cubicBezTo>
                  <a:pt x="-14473" y="994220"/>
                  <a:pt x="-13851" y="244177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en-US" sz="2233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34275AB-292D-2B89-3C6A-22AA284A4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8963" y="2301865"/>
            <a:ext cx="12573238" cy="17745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A1776E6-A9CE-4508-1A57-FC25A6204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8964" y="4161066"/>
            <a:ext cx="2164473" cy="20266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45FE3D8-4449-D35B-B7CF-493757608DA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3207" b="32954"/>
          <a:stretch/>
        </p:blipFill>
        <p:spPr>
          <a:xfrm>
            <a:off x="3941849" y="6548903"/>
            <a:ext cx="5224974" cy="161796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EED591C-12C1-5557-2DC0-C876C0CF50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3795" y="4391214"/>
            <a:ext cx="1283186" cy="17964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F37212B-6EC2-48DF-5BFC-B231684A47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4716" y="4327145"/>
            <a:ext cx="3439217" cy="184326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C54DE2A-0305-E395-3F57-C86B6FA8F8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41669" y="4161066"/>
            <a:ext cx="2158563" cy="202660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16CCB8-3730-EC3D-5E60-3FD8171374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98426" y="6272361"/>
            <a:ext cx="2176289" cy="204039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99F208F-FE05-1234-A3DD-4EC6A64458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949" y="4454873"/>
            <a:ext cx="1899009" cy="178365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B39A584-20C4-50FB-96FB-B561190403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68768" y="6288117"/>
            <a:ext cx="4131464" cy="202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4043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1DB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Visage humain, homme, personne&#10;&#10;Description générée automatiquement">
            <a:extLst>
              <a:ext uri="{FF2B5EF4-FFF2-40B4-BE49-F238E27FC236}">
                <a16:creationId xmlns:a16="http://schemas.microsoft.com/office/drawing/2014/main" id="{6656C7BB-B808-DA5B-6748-A9850E37E7D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1" t="7699" r="6376" b="6666"/>
          <a:stretch/>
        </p:blipFill>
        <p:spPr>
          <a:xfrm>
            <a:off x="502890" y="1525317"/>
            <a:ext cx="2918237" cy="4150825"/>
          </a:xfrm>
          <a:prstGeom prst="rect">
            <a:avLst/>
          </a:prstGeom>
        </p:spPr>
      </p:pic>
      <p:pic>
        <p:nvPicPr>
          <p:cNvPr id="7" name="Image 6" descr="Une image contenant texte, Police, écriture manuscrite, affiche&#10;&#10;Description générée automatiquement">
            <a:extLst>
              <a:ext uri="{FF2B5EF4-FFF2-40B4-BE49-F238E27FC236}">
                <a16:creationId xmlns:a16="http://schemas.microsoft.com/office/drawing/2014/main" id="{18B9251A-0073-11DA-D305-CFC8FEF0755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" t="5086" r="4820" b="4330"/>
          <a:stretch/>
        </p:blipFill>
        <p:spPr>
          <a:xfrm>
            <a:off x="4077459" y="4649542"/>
            <a:ext cx="3059747" cy="4412195"/>
          </a:xfrm>
          <a:prstGeom prst="rect">
            <a:avLst/>
          </a:prstGeom>
        </p:spPr>
      </p:pic>
      <p:pic>
        <p:nvPicPr>
          <p:cNvPr id="9" name="Image 8" descr="Une image contenant texte, personne, habits, Visage humain&#10;&#10;Description générée automatiquement">
            <a:extLst>
              <a:ext uri="{FF2B5EF4-FFF2-40B4-BE49-F238E27FC236}">
                <a16:creationId xmlns:a16="http://schemas.microsoft.com/office/drawing/2014/main" id="{88315139-928F-A9B7-8F42-6E874007D2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9" t="6873" r="4236" b="5980"/>
          <a:stretch/>
        </p:blipFill>
        <p:spPr>
          <a:xfrm>
            <a:off x="7793537" y="1525317"/>
            <a:ext cx="2795587" cy="415082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03EE25C-D391-22A3-9B7B-783894FE1A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81746" y="1605640"/>
            <a:ext cx="2701024" cy="27010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0E0B8B3-A87C-B74D-CA44-9F3A6BB3C23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6187"/>
          <a:stretch/>
        </p:blipFill>
        <p:spPr>
          <a:xfrm>
            <a:off x="4526080" y="1525317"/>
            <a:ext cx="2162502" cy="27048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A52739B-E8DD-C9BF-E369-D45DE5805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2364" y="6143501"/>
            <a:ext cx="2357936" cy="29182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D514FC5-79EC-31E9-42D9-DF2ABD2A26F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985" r="4647"/>
          <a:stretch/>
        </p:blipFill>
        <p:spPr>
          <a:xfrm>
            <a:off x="11388343" y="4759385"/>
            <a:ext cx="3059747" cy="4328376"/>
          </a:xfrm>
          <a:prstGeom prst="rect">
            <a:avLst/>
          </a:prstGeom>
        </p:spPr>
      </p:pic>
      <p:sp>
        <p:nvSpPr>
          <p:cNvPr id="16" name="Larme 15">
            <a:extLst>
              <a:ext uri="{FF2B5EF4-FFF2-40B4-BE49-F238E27FC236}">
                <a16:creationId xmlns:a16="http://schemas.microsoft.com/office/drawing/2014/main" id="{54EAA989-0574-6E2B-AA2C-B66C2305F1F9}"/>
              </a:ext>
            </a:extLst>
          </p:cNvPr>
          <p:cNvSpPr/>
          <p:nvPr/>
        </p:nvSpPr>
        <p:spPr>
          <a:xfrm rot="10800000">
            <a:off x="507903" y="5980732"/>
            <a:ext cx="3009122" cy="3111945"/>
          </a:xfrm>
          <a:prstGeom prst="teardrop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1365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8477E62B-754A-0453-59EB-9A0C4CF67B49}"/>
              </a:ext>
            </a:extLst>
          </p:cNvPr>
          <p:cNvSpPr txBox="1">
            <a:spLocks/>
          </p:cNvSpPr>
          <p:nvPr/>
        </p:nvSpPr>
        <p:spPr>
          <a:xfrm>
            <a:off x="559313" y="6855639"/>
            <a:ext cx="3009124" cy="1241449"/>
          </a:xfrm>
          <a:prstGeom prst="rect">
            <a:avLst/>
          </a:prstGeom>
        </p:spPr>
        <p:txBody>
          <a:bodyPr vert="horz" lIns="113443" tIns="56721" rIns="113443" bIns="56721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1134405"/>
            <a:r>
              <a:rPr lang="fr-BE" sz="3970" b="1" dirty="0">
                <a:solidFill>
                  <a:prstClr val="white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TYPE de </a:t>
            </a:r>
            <a:r>
              <a:rPr lang="fr-BE" sz="3474" b="1" dirty="0">
                <a:solidFill>
                  <a:prstClr val="white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programmation</a:t>
            </a:r>
            <a:endParaRPr lang="fr-BE" sz="3970" b="1" dirty="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89094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arme 2">
            <a:extLst>
              <a:ext uri="{FF2B5EF4-FFF2-40B4-BE49-F238E27FC236}">
                <a16:creationId xmlns:a16="http://schemas.microsoft.com/office/drawing/2014/main" id="{6998FA3A-0883-1361-AAEB-6B8FD007D6B8}"/>
              </a:ext>
            </a:extLst>
          </p:cNvPr>
          <p:cNvSpPr/>
          <p:nvPr/>
        </p:nvSpPr>
        <p:spPr>
          <a:xfrm rot="10800000">
            <a:off x="439754" y="1411426"/>
            <a:ext cx="4665168" cy="4406117"/>
          </a:xfrm>
          <a:prstGeom prst="teardrop">
            <a:avLst/>
          </a:prstGeom>
          <a:solidFill>
            <a:srgbClr val="36C3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 dirty="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09456" y="2907714"/>
            <a:ext cx="3535276" cy="2011439"/>
          </a:xfrm>
        </p:spPr>
        <p:txBody>
          <a:bodyPr>
            <a:normAutofit/>
          </a:bodyPr>
          <a:lstStyle/>
          <a:p>
            <a:r>
              <a:rPr lang="fr-BE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ANCRAGE </a:t>
            </a:r>
            <a:br>
              <a:rPr lang="fr-BE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r>
              <a:rPr lang="fr-BE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LOCAL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713133" y="1566192"/>
            <a:ext cx="85446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 defTabSz="1134405" rtl="0"/>
            <a:r>
              <a:rPr lang="fr-BE" sz="36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Le Grand-Théâtre, un lieu d’EXCELLENCE 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8004476" y="2320571"/>
            <a:ext cx="3984492" cy="1466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Dans ses tendances</a:t>
            </a:r>
          </a:p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Dans ses pratiques</a:t>
            </a:r>
          </a:p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Dans son accueil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749729" y="4033693"/>
            <a:ext cx="8544689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l" defTabSz="1134405" rtl="0"/>
            <a:r>
              <a:rPr lang="fr-BE" sz="36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Le Grand-Théâtre, un lieu de PROXIMITE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041072" y="4951176"/>
            <a:ext cx="3984492" cy="1466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Extension / studio</a:t>
            </a:r>
          </a:p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Activités proposées</a:t>
            </a:r>
          </a:p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2977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Espace HORECA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360" y="6622611"/>
            <a:ext cx="3654658" cy="27166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146" y="6642550"/>
            <a:ext cx="3609584" cy="271662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5478" y="6622611"/>
            <a:ext cx="4110243" cy="2690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1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arme 6">
            <a:extLst>
              <a:ext uri="{FF2B5EF4-FFF2-40B4-BE49-F238E27FC236}">
                <a16:creationId xmlns:a16="http://schemas.microsoft.com/office/drawing/2014/main" id="{E21257D2-32CA-8347-D43A-B68790AE5188}"/>
              </a:ext>
            </a:extLst>
          </p:cNvPr>
          <p:cNvSpPr/>
          <p:nvPr/>
        </p:nvSpPr>
        <p:spPr>
          <a:xfrm rot="10800000">
            <a:off x="235839" y="1371207"/>
            <a:ext cx="4824126" cy="4644698"/>
          </a:xfrm>
          <a:prstGeom prst="teardrop">
            <a:avLst/>
          </a:prstGeom>
          <a:solidFill>
            <a:srgbClr val="36C3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0600" y="2522559"/>
            <a:ext cx="4454601" cy="2715517"/>
          </a:xfrm>
        </p:spPr>
        <p:txBody>
          <a:bodyPr vert="horz" lIns="113443" tIns="56721" rIns="113443" bIns="56721" rtlCol="0" anchor="ctr">
            <a:normAutofit/>
          </a:bodyPr>
          <a:lstStyle/>
          <a:p>
            <a:r>
              <a:rPr lang="fr-BE" sz="42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RAYONNEMENT</a:t>
            </a:r>
            <a:br>
              <a:rPr lang="fr-BE" sz="42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r>
              <a:rPr lang="fr-BE" sz="42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DIFFUSION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282170" y="1777981"/>
            <a:ext cx="9441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40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Diffusion ++ (volume / simultanéité / nouvelles technologies)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282169" y="3310173"/>
            <a:ext cx="74395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40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Aide à la création / production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82169" y="4315716"/>
            <a:ext cx="8245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40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Médiation entre artistes et publics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282169" y="5214050"/>
            <a:ext cx="60345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40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Locations / Evénements </a:t>
            </a:r>
          </a:p>
        </p:txBody>
      </p:sp>
      <p:pic>
        <p:nvPicPr>
          <p:cNvPr id="19" name="Image 18" descr="Une image contenant intérieur, théâtre, bâtiment, Centre des arts de la scène&#10;&#10;Description générée automatiquement">
            <a:extLst>
              <a:ext uri="{FF2B5EF4-FFF2-40B4-BE49-F238E27FC236}">
                <a16:creationId xmlns:a16="http://schemas.microsoft.com/office/drawing/2014/main" id="{4463998F-B7CA-C4C3-196E-E48773E1B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67" y="6703267"/>
            <a:ext cx="3422604" cy="2790385"/>
          </a:xfrm>
          <a:prstGeom prst="rect">
            <a:avLst/>
          </a:prstGeom>
        </p:spPr>
      </p:pic>
      <p:pic>
        <p:nvPicPr>
          <p:cNvPr id="23" name="Image 22" descr="Une image contenant Danse, personne, intérieur, habits&#10;&#10;Description générée automatiquement">
            <a:extLst>
              <a:ext uri="{FF2B5EF4-FFF2-40B4-BE49-F238E27FC236}">
                <a16:creationId xmlns:a16="http://schemas.microsoft.com/office/drawing/2014/main" id="{3E4100E9-B833-7E96-6C35-42905C7F8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74" y="6691229"/>
            <a:ext cx="5386845" cy="2790385"/>
          </a:xfrm>
          <a:prstGeom prst="rect">
            <a:avLst/>
          </a:prstGeom>
        </p:spPr>
      </p:pic>
      <p:pic>
        <p:nvPicPr>
          <p:cNvPr id="25" name="Image 24" descr="Une image contenant intérieur, Théâtre, Rideau de théâtre, rideau&#10;&#10;Description générée automatiquement">
            <a:extLst>
              <a:ext uri="{FF2B5EF4-FFF2-40B4-BE49-F238E27FC236}">
                <a16:creationId xmlns:a16="http://schemas.microsoft.com/office/drawing/2014/main" id="{C6FA5F10-B173-A9CD-4363-B5A80B32FF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221" y="6691229"/>
            <a:ext cx="5386845" cy="27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5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arme 13">
            <a:extLst>
              <a:ext uri="{FF2B5EF4-FFF2-40B4-BE49-F238E27FC236}">
                <a16:creationId xmlns:a16="http://schemas.microsoft.com/office/drawing/2014/main" id="{3BA9C05F-EE89-3289-3BFA-AD8DA100A250}"/>
              </a:ext>
            </a:extLst>
          </p:cNvPr>
          <p:cNvSpPr/>
          <p:nvPr/>
        </p:nvSpPr>
        <p:spPr>
          <a:xfrm rot="10800000">
            <a:off x="308692" y="1659811"/>
            <a:ext cx="4615850" cy="4484769"/>
          </a:xfrm>
          <a:prstGeom prst="teardrop">
            <a:avLst/>
          </a:prstGeom>
          <a:solidFill>
            <a:srgbClr val="36C3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2597" y="2714217"/>
            <a:ext cx="4217797" cy="2845466"/>
          </a:xfrm>
        </p:spPr>
        <p:txBody>
          <a:bodyPr>
            <a:normAutofit/>
          </a:bodyPr>
          <a:lstStyle/>
          <a:p>
            <a:r>
              <a:rPr lang="fr-BE" sz="42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Incarnation du </a:t>
            </a:r>
            <a:r>
              <a:rPr lang="fr-BE" sz="4200" b="1" cap="all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Carrefour des musiques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41641" y="2343378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Coordination du comité de pilotage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41641" y="3251526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Programmation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341641" y="4136950"/>
            <a:ext cx="7054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Médiation entre artistes et publics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341641" y="5005628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Animations et ateliers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341641" y="5882679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Aide à la création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341641" y="6756820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Mise en réseau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341641" y="7645157"/>
            <a:ext cx="8380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Aides services aux opérateurs 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21472" t="1" r="17343" b="10938"/>
          <a:stretch/>
        </p:blipFill>
        <p:spPr>
          <a:xfrm>
            <a:off x="12639423" y="1851357"/>
            <a:ext cx="1746541" cy="169179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3"/>
          <a:srcRect l="21847" t="-2256" r="17343" b="14886"/>
          <a:stretch/>
        </p:blipFill>
        <p:spPr>
          <a:xfrm>
            <a:off x="12597334" y="5430373"/>
            <a:ext cx="1788630" cy="1710136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4"/>
          <a:srcRect l="22974" r="11337" b="6989"/>
          <a:stretch/>
        </p:blipFill>
        <p:spPr>
          <a:xfrm>
            <a:off x="12585056" y="7208089"/>
            <a:ext cx="1851996" cy="174501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5"/>
          <a:srcRect l="10543" r="18514" b="6235"/>
          <a:stretch/>
        </p:blipFill>
        <p:spPr>
          <a:xfrm>
            <a:off x="12669562" y="3647475"/>
            <a:ext cx="1716402" cy="169922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6492A0F-C640-579D-23F8-83C8BBE844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705" r="4962"/>
          <a:stretch/>
        </p:blipFill>
        <p:spPr>
          <a:xfrm>
            <a:off x="265833" y="6989257"/>
            <a:ext cx="4573161" cy="220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670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6A725D66-F012-0DE0-EB6D-5C34D14B86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500" y="5771792"/>
            <a:ext cx="4844740" cy="3601256"/>
          </a:xfrm>
          <a:prstGeom prst="rect">
            <a:avLst/>
          </a:prstGeom>
        </p:spPr>
      </p:pic>
      <p:sp>
        <p:nvSpPr>
          <p:cNvPr id="8" name="Larme 7">
            <a:extLst>
              <a:ext uri="{FF2B5EF4-FFF2-40B4-BE49-F238E27FC236}">
                <a16:creationId xmlns:a16="http://schemas.microsoft.com/office/drawing/2014/main" id="{2B903E7E-16FA-DD78-02CD-9739807BA87A}"/>
              </a:ext>
            </a:extLst>
          </p:cNvPr>
          <p:cNvSpPr/>
          <p:nvPr/>
        </p:nvSpPr>
        <p:spPr>
          <a:xfrm rot="10800000">
            <a:off x="254433" y="2120672"/>
            <a:ext cx="4818785" cy="4655839"/>
          </a:xfrm>
          <a:prstGeom prst="teardrop">
            <a:avLst/>
          </a:prstGeom>
          <a:solidFill>
            <a:srgbClr val="36C3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8502" y="2588417"/>
            <a:ext cx="4006250" cy="4075632"/>
          </a:xfrm>
        </p:spPr>
        <p:txBody>
          <a:bodyPr>
            <a:normAutofit/>
          </a:bodyPr>
          <a:lstStyle/>
          <a:p>
            <a: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TIERS-LIEU</a:t>
            </a:r>
            <a:b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b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HORECA &amp; </a:t>
            </a:r>
            <a:b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r>
              <a:rPr lang="fr-BE" sz="4400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ESPACE -RENCONTRES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5333191" y="2192496"/>
            <a:ext cx="904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Complémentarité avec l’offre culturelle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5333191" y="2954880"/>
            <a:ext cx="90446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Eviter la concurrence avec l’Horeca avoisinant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56543" y="3717266"/>
            <a:ext cx="102140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Arial" panose="020B0604020202020204" pitchFamily="34" charset="0"/>
              <a:buChar char="•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Rencontres entre citoyens mais aussi entre le monde artistique et le public - perméabilité </a:t>
            </a:r>
          </a:p>
        </p:txBody>
      </p:sp>
      <p:sp>
        <p:nvSpPr>
          <p:cNvPr id="6" name="Ellipse 5"/>
          <p:cNvSpPr/>
          <p:nvPr/>
        </p:nvSpPr>
        <p:spPr>
          <a:xfrm>
            <a:off x="6721178" y="6322910"/>
            <a:ext cx="5476967" cy="2134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928546" y="6861801"/>
            <a:ext cx="5062230" cy="1466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134405" rtl="0"/>
            <a:r>
              <a:rPr lang="fr-BE" sz="2977" kern="1200" dirty="0">
                <a:solidFill>
                  <a:prstClr val="white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Gestion par l’opérateur principal du Grand-Théâtre :</a:t>
            </a:r>
          </a:p>
          <a:p>
            <a:pPr algn="ctr" defTabSz="1134405" rtl="0"/>
            <a:r>
              <a:rPr lang="fr-BE" sz="2977" kern="1200" dirty="0">
                <a:solidFill>
                  <a:prstClr val="white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le CCV</a:t>
            </a: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7306690" y="5102325"/>
            <a:ext cx="1134429" cy="1220585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9459662" y="5102325"/>
            <a:ext cx="1" cy="1174173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H="1">
            <a:off x="10453816" y="5015605"/>
            <a:ext cx="1097827" cy="1273091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7A15A88D-A469-4B81-BA0F-391E1DFEEB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62185" y="8759689"/>
            <a:ext cx="671797" cy="65280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4F23301-578C-43FF-A81D-A54479795B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315" y="8759687"/>
            <a:ext cx="609857" cy="61336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5EA60F-98A8-4480-8554-B3E0C90C91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95690" y="8760395"/>
            <a:ext cx="652803" cy="6133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30FB92E1-AE8F-47AC-86AF-43052FA4F6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7894" y="8760396"/>
            <a:ext cx="694029" cy="6520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3FFDB626-7DE2-4180-951E-F75662773B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2398" y="8760395"/>
            <a:ext cx="652804" cy="65280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498281E-65DA-4C6D-AC8B-04EAC42759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35861" y="8759689"/>
            <a:ext cx="652804" cy="65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4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necteur droit 20"/>
          <p:cNvCxnSpPr>
            <a:endCxn id="3" idx="1"/>
          </p:cNvCxnSpPr>
          <p:nvPr/>
        </p:nvCxnSpPr>
        <p:spPr>
          <a:xfrm>
            <a:off x="4244955" y="2656849"/>
            <a:ext cx="178093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Larme 9">
            <a:extLst>
              <a:ext uri="{FF2B5EF4-FFF2-40B4-BE49-F238E27FC236}">
                <a16:creationId xmlns:a16="http://schemas.microsoft.com/office/drawing/2014/main" id="{E7A7C499-8ADD-017E-8FCD-D58D819723F8}"/>
              </a:ext>
            </a:extLst>
          </p:cNvPr>
          <p:cNvSpPr/>
          <p:nvPr/>
        </p:nvSpPr>
        <p:spPr>
          <a:xfrm rot="10800000">
            <a:off x="311295" y="1482555"/>
            <a:ext cx="4391853" cy="4390026"/>
          </a:xfrm>
          <a:prstGeom prst="teardrop">
            <a:avLst/>
          </a:prstGeom>
          <a:solidFill>
            <a:srgbClr val="36C3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2073" y="1941739"/>
            <a:ext cx="3722564" cy="3421193"/>
          </a:xfrm>
        </p:spPr>
        <p:txBody>
          <a:bodyPr>
            <a:normAutofit/>
          </a:bodyPr>
          <a:lstStyle/>
          <a:p>
            <a:r>
              <a:rPr lang="fr-BE" sz="4962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TIERS-LIEU</a:t>
            </a:r>
            <a: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</a:t>
            </a:r>
            <a:b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br>
              <a:rPr lang="fr-BE" dirty="0"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</a:br>
            <a:r>
              <a:rPr lang="fr-BE" sz="4962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Exploitation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025885" y="2048777"/>
            <a:ext cx="6843158" cy="12161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r>
              <a:rPr lang="fr-BE" sz="2977" kern="1200" dirty="0">
                <a:solidFill>
                  <a:prstClr val="white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ESPACE PROFESSIONNEL D’ACCUEIL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930287" y="3950390"/>
            <a:ext cx="7143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Wingdings" panose="05000000000000000000" pitchFamily="2" charset="2"/>
              <a:buChar char="ü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Bar – petite restauration 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591378" y="4717364"/>
            <a:ext cx="10079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Wingdings" panose="05000000000000000000" pitchFamily="2" charset="2"/>
              <a:buChar char="ü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Activités en soirée – café-concert, premières scènes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591378" y="5530073"/>
            <a:ext cx="100790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Wingdings" panose="05000000000000000000" pitchFamily="2" charset="2"/>
              <a:buChar char="ü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 Activités en journée – ateliers, espace rencontre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4579852" y="6340186"/>
            <a:ext cx="103693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4501" indent="-354501" algn="l" defTabSz="1134405" rtl="0">
              <a:buFont typeface="Wingdings" panose="05000000000000000000" pitchFamily="2" charset="2"/>
              <a:buChar char="ü"/>
            </a:pPr>
            <a:r>
              <a:rPr lang="fr-BE" sz="3200" kern="1200" dirty="0">
                <a:solidFill>
                  <a:prstClr val="black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 Mises à disposition aux associations/partenaires/privés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/>
          <a:srcRect l="11852" t="11028" r="8304" b="9960"/>
          <a:stretch/>
        </p:blipFill>
        <p:spPr>
          <a:xfrm>
            <a:off x="2999467" y="7697850"/>
            <a:ext cx="1094409" cy="108300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26548" t="7963" r="24257" b="1073"/>
          <a:stretch/>
        </p:blipFill>
        <p:spPr>
          <a:xfrm>
            <a:off x="7624381" y="7879394"/>
            <a:ext cx="461947" cy="85416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4"/>
          <a:srcRect l="15592" t="18918" r="16050" b="19147"/>
          <a:stretch/>
        </p:blipFill>
        <p:spPr>
          <a:xfrm>
            <a:off x="4106081" y="7820522"/>
            <a:ext cx="1061146" cy="961441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5"/>
          <a:srcRect l="6416" t="6990" r="4581" b="5842"/>
          <a:stretch/>
        </p:blipFill>
        <p:spPr>
          <a:xfrm>
            <a:off x="5319305" y="7838191"/>
            <a:ext cx="945597" cy="92609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6"/>
          <a:srcRect t="10201" b="6760"/>
          <a:stretch/>
        </p:blipFill>
        <p:spPr>
          <a:xfrm>
            <a:off x="8332250" y="7820522"/>
            <a:ext cx="1094407" cy="90878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7"/>
          <a:srcRect l="3080" t="10656" r="3830" b="16579"/>
          <a:stretch/>
        </p:blipFill>
        <p:spPr>
          <a:xfrm>
            <a:off x="9578735" y="7798167"/>
            <a:ext cx="1833076" cy="95349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CD477E1-1971-07BE-D79B-F45C6A984D6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043" t="12470" r="10949" b="11935"/>
          <a:stretch/>
        </p:blipFill>
        <p:spPr>
          <a:xfrm>
            <a:off x="6472502" y="8051033"/>
            <a:ext cx="1028919" cy="678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80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028960-6AB8-AC61-B17E-47BCE5F132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5125700" cy="10693400"/>
          </a:xfrm>
          <a:prstGeom prst="rect">
            <a:avLst/>
          </a:prstGeom>
          <a:solidFill>
            <a:srgbClr val="0070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4DE2C66-DF4E-4B9D-71CD-D6735A1BE580}"/>
              </a:ext>
            </a:extLst>
          </p:cNvPr>
          <p:cNvSpPr txBox="1"/>
          <p:nvPr/>
        </p:nvSpPr>
        <p:spPr>
          <a:xfrm>
            <a:off x="4797886" y="3328630"/>
            <a:ext cx="103060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BE" sz="5000" b="1" dirty="0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Paul-Philippe </a:t>
            </a:r>
            <a:r>
              <a:rPr lang="fr-BE" sz="5000" b="1" dirty="0" err="1">
                <a:solidFill>
                  <a:schemeClr val="bg1"/>
                </a:solidFill>
                <a:latin typeface="Source Sans Pro SemiBold" panose="020B0503030403020204" pitchFamily="34" charset="0"/>
                <a:ea typeface="Source Sans Pro SemiBold" panose="020B0503030403020204" pitchFamily="34" charset="0"/>
              </a:rPr>
              <a:t>Hick</a:t>
            </a:r>
            <a:endParaRPr lang="fr-BE" sz="5000" b="1" dirty="0">
              <a:solidFill>
                <a:schemeClr val="bg1"/>
              </a:solidFill>
              <a:latin typeface="Source Sans Pro SemiBold" panose="020B0503030403020204" pitchFamily="34" charset="0"/>
              <a:ea typeface="Source Sans Pro SemiBold" panose="020B0503030403020204" pitchFamily="34" charset="0"/>
            </a:endParaRPr>
          </a:p>
          <a:p>
            <a:pPr>
              <a:spcBef>
                <a:spcPts val="600"/>
              </a:spcBef>
            </a:pPr>
            <a:r>
              <a:rPr lang="fr-BE" sz="3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Directeur</a:t>
            </a:r>
          </a:p>
          <a:p>
            <a:pPr>
              <a:spcBef>
                <a:spcPts val="600"/>
              </a:spcBef>
            </a:pPr>
            <a:r>
              <a:rPr lang="fr-BE" sz="34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Embuild</a:t>
            </a:r>
            <a:r>
              <a:rPr lang="fr-BE" sz="34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Liège - Chambre de la Construction de Liège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EEFC3F-0840-037A-483F-3089917A590D}"/>
              </a:ext>
            </a:extLst>
          </p:cNvPr>
          <p:cNvSpPr/>
          <p:nvPr/>
        </p:nvSpPr>
        <p:spPr>
          <a:xfrm>
            <a:off x="15333" y="9037400"/>
            <a:ext cx="15125700" cy="165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134405" rtl="0"/>
            <a:endParaRPr lang="fr-BE" sz="2233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Image 3" descr="Une image contenant Visage humain, homme, Front, habits&#10;&#10;Description générée automatiquement">
            <a:extLst>
              <a:ext uri="{FF2B5EF4-FFF2-40B4-BE49-F238E27FC236}">
                <a16:creationId xmlns:a16="http://schemas.microsoft.com/office/drawing/2014/main" id="{2D108A86-B9B8-D269-E1C1-9DEE5D0D9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00" y="2548800"/>
            <a:ext cx="3938400" cy="39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657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01588dc-3cde-4916-8319-bb912b7086f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7F2A8FCC4BF44DBAB5FCFD4B03A800" ma:contentTypeVersion="12" ma:contentTypeDescription="Een nieuw document maken." ma:contentTypeScope="" ma:versionID="c4e1d8d05ba1c025a969d31bb34e8f94">
  <xsd:schema xmlns:xsd="http://www.w3.org/2001/XMLSchema" xmlns:xs="http://www.w3.org/2001/XMLSchema" xmlns:p="http://schemas.microsoft.com/office/2006/metadata/properties" xmlns:ns3="801588dc-3cde-4916-8319-bb912b7086f8" targetNamespace="http://schemas.microsoft.com/office/2006/metadata/properties" ma:root="true" ma:fieldsID="813b666d6cbe8e6b69046721002d1181" ns3:_="">
    <xsd:import namespace="801588dc-3cde-4916-8319-bb912b7086f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588dc-3cde-4916-8319-bb912b7086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C983BE-AAA5-414D-93A8-1A844AA827C2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purl.org/dc/dcmitype/"/>
    <ds:schemaRef ds:uri="http://schemas.microsoft.com/office/infopath/2007/PartnerControls"/>
    <ds:schemaRef ds:uri="801588dc-3cde-4916-8319-bb912b7086f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21EA99D-8C0F-40A7-9550-3174F2FA3D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1588dc-3cde-4916-8319-bb912b7086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D2DD7E-E299-4520-B476-BDE26D04C9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</TotalTime>
  <Words>4182</Words>
  <Application>Microsoft Office PowerPoint</Application>
  <PresentationFormat>Personnalisé</PresentationFormat>
  <Paragraphs>1564</Paragraphs>
  <Slides>118</Slides>
  <Notes>2</Notes>
  <HiddenSlides>8</HiddenSlides>
  <MMClips>0</MMClips>
  <ScaleCrop>false</ScaleCrop>
  <HeadingPairs>
    <vt:vector size="6" baseType="variant">
      <vt:variant>
        <vt:lpstr>Polices utilisées</vt:lpstr>
      </vt:variant>
      <vt:variant>
        <vt:i4>18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118</vt:i4>
      </vt:variant>
    </vt:vector>
  </HeadingPairs>
  <TitlesOfParts>
    <vt:vector size="139" baseType="lpstr">
      <vt:lpstr>Arial</vt:lpstr>
      <vt:lpstr>Arial Narrow</vt:lpstr>
      <vt:lpstr>Calibri</vt:lpstr>
      <vt:lpstr>Calibri Light</vt:lpstr>
      <vt:lpstr>Century Gothic</vt:lpstr>
      <vt:lpstr>CityBlueprint</vt:lpstr>
      <vt:lpstr>Courier New</vt:lpstr>
      <vt:lpstr>DM Sans</vt:lpstr>
      <vt:lpstr>Lucida Sans</vt:lpstr>
      <vt:lpstr>Myriad Pro</vt:lpstr>
      <vt:lpstr>Open Sans Condensed</vt:lpstr>
      <vt:lpstr>Source Sans Pro</vt:lpstr>
      <vt:lpstr>Source Sans Pro Light</vt:lpstr>
      <vt:lpstr>Source Sans Pro SemiBold</vt:lpstr>
      <vt:lpstr>Swis721 BlkCn BT</vt:lpstr>
      <vt:lpstr>Times New Roman</vt:lpstr>
      <vt:lpstr>Verdana</vt:lpstr>
      <vt:lpstr>Wingdings</vt:lpstr>
      <vt:lpstr>Office Theme</vt:lpstr>
      <vt:lpstr>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PORTEE</vt:lpstr>
      <vt:lpstr>Présentation PowerPoint</vt:lpstr>
      <vt:lpstr>GRAND-THÉÂTRE DE VERVIERS TOPOGRAPHIE</vt:lpstr>
      <vt:lpstr>GRAND-THÉÂTRE DE VERVIERS 2 SCÈNES CONNECTÉES</vt:lpstr>
      <vt:lpstr>GRAND-THÉÂTRE DE VERVIERS 4 SALLES DANS 1 SALLE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- .---, -:g</vt:lpstr>
      <vt:lpstr>Présentation PowerPoint</vt:lpstr>
      <vt:lpstr>Présentation PowerPoint</vt:lpstr>
      <vt:lpstr>Lot 1 - Entreprise Coordinatrice WUST - DENYS</vt:lpstr>
      <vt:lpstr>Lot 1 - Entreprise Coordinatrice WUST - DENYS</vt:lpstr>
      <vt:lpstr>Lot 2 - Toitures TOITURES LEFIN</vt:lpstr>
      <vt:lpstr>Lot 3 - Menuiseries Extérieures (Restauration) MAM SA - Menuiserie Adelaire Marcel SA</vt:lpstr>
      <vt:lpstr>Lot 4 - Menuiseries Intérieures (Restauration) MENUISERIE LIEGEOIS</vt:lpstr>
      <vt:lpstr>Lot 5 - Restauration des décors (patrimoine) WUST - DENYS</vt:lpstr>
      <vt:lpstr>Lot 5 - Restauration des décors (patrimoine) WUST - DENYS</vt:lpstr>
      <vt:lpstr>Lot 6 - Scénographie PUTMAN SA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Centre culturel de Verviers</vt:lpstr>
      <vt:lpstr>Présentation PowerPoint</vt:lpstr>
      <vt:lpstr>Droits culturels</vt:lpstr>
      <vt:lpstr>Droits culturels</vt:lpstr>
      <vt:lpstr>Droits culturels</vt:lpstr>
      <vt:lpstr>Droits culturels</vt:lpstr>
      <vt:lpstr>Droits culturels</vt:lpstr>
      <vt:lpstr>Présentation PowerPoint</vt:lpstr>
      <vt:lpstr>Présentation PowerPoint</vt:lpstr>
      <vt:lpstr>Présentation PowerPoint</vt:lpstr>
      <vt:lpstr>ANCRAGE  LOCAL</vt:lpstr>
      <vt:lpstr>RAYONNEMENT DIFFUSION</vt:lpstr>
      <vt:lpstr>Incarnation du Carrefour des musiques</vt:lpstr>
      <vt:lpstr>TIERS-LIEU  HORECA &amp;  ESPACE -RENCONTRES</vt:lpstr>
      <vt:lpstr>TIERS-LIEU   Exploitation</vt:lpstr>
      <vt:lpstr>Présentation PowerPoint</vt:lpstr>
      <vt:lpstr>Présentation PowerPoint</vt:lpstr>
      <vt:lpstr>Le secteur de la construction: brève présentation</vt:lpstr>
      <vt:lpstr>Parc immobilier en Belgique</vt:lpstr>
      <vt:lpstr>Défis climatiques – investissement public</vt:lpstr>
      <vt:lpstr>Rénovation, co-bénéfices et chaîne de valeur</vt:lpstr>
      <vt:lpstr>Perspectives d’emploi</vt:lpstr>
      <vt:lpstr>Le chantier du Grand-Théâtre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Carine Fransolet</dc:creator>
  <cp:lastModifiedBy>Chapaux Elodie</cp:lastModifiedBy>
  <cp:revision>27</cp:revision>
  <dcterms:created xsi:type="dcterms:W3CDTF">2024-02-15T10:34:39Z</dcterms:created>
  <dcterms:modified xsi:type="dcterms:W3CDTF">2024-11-04T08:58:21Z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2024-02-15T00:00:00Z</vt:filetime>
  </property>
  <property fmtid="{D5CDD505-2E9C-101B-9397-08002B2CF9AE}" pid="3" name="Creator">
    <vt:lpwstr>Adobe InDesign 19.2 (Windows)</vt:lpwstr>
  </property>
  <property fmtid="{D5CDD505-2E9C-101B-9397-08002B2CF9AE}" pid="4" name="LastSaved">
    <vt:filetime>2024-02-15T00:00:00Z</vt:filetime>
  </property>
  <property fmtid="{D5CDD505-2E9C-101B-9397-08002B2CF9AE}" pid="5" name="Producer">
    <vt:lpwstr>Adobe PDF Library 17.0</vt:lpwstr>
  </property>
  <property fmtid="{D5CDD505-2E9C-101B-9397-08002B2CF9AE}" pid="6" name="ContentTypeId">
    <vt:lpwstr>0x010100D17F2A8FCC4BF44DBAB5FCFD4B03A800</vt:lpwstr>
  </property>
</Properties>
</file>